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4C6FD-979C-41D9-B150-72D01577DC6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F2FC2-46A9-4C99-8AD8-E5421A8F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4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8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7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4462180"/>
            <a:ext cx="9144000" cy="681320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6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29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87956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800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418" y="0"/>
            <a:ext cx="91904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2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3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19DE-A0DA-4528-B511-90C63B6074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E33A4-2C4D-4D09-9773-C1820746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microsoft.com/office/2007/relationships/hdphoto" Target="../media/hdphoto18.wdp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1.wdp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5" Type="http://schemas.openxmlformats.org/officeDocument/2006/relationships/image" Target="../media/image26.png"/><Relationship Id="rId2" Type="http://schemas.microsoft.com/office/2007/relationships/media" Target="../media/media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24" Type="http://schemas.openxmlformats.org/officeDocument/2006/relationships/image" Target="../media/image25.png"/><Relationship Id="rId5" Type="http://schemas.openxmlformats.org/officeDocument/2006/relationships/image" Target="../media/image12.jpg"/><Relationship Id="rId15" Type="http://schemas.microsoft.com/office/2007/relationships/hdphoto" Target="../media/hdphoto7.wdp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microsoft.com/office/2007/relationships/hdphoto" Target="../media/hdphoto9.wdp"/><Relationship Id="rId26" Type="http://schemas.openxmlformats.org/officeDocument/2006/relationships/image" Target="../media/image7.png"/><Relationship Id="rId3" Type="http://schemas.openxmlformats.org/officeDocument/2006/relationships/image" Target="../media/image27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5" Type="http://schemas.microsoft.com/office/2007/relationships/hdphoto" Target="../media/hdphoto16.wdp"/><Relationship Id="rId2" Type="http://schemas.openxmlformats.org/officeDocument/2006/relationships/image" Target="../media/image12.jpg"/><Relationship Id="rId16" Type="http://schemas.microsoft.com/office/2007/relationships/hdphoto" Target="../media/hdphoto13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10" Type="http://schemas.microsoft.com/office/2007/relationships/hdphoto" Target="../media/hdphoto10.wdp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2.wdp"/><Relationship Id="rId22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802578" y="1836163"/>
            <a:ext cx="3669475" cy="142138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39799"/>
            <a:ext cx="9144000" cy="14749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3714752"/>
            <a:ext cx="7079809" cy="15496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124030"/>
            <a:ext cx="1978563" cy="201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35641" y="2249450"/>
            <a:ext cx="4512024" cy="694271"/>
          </a:xfrm>
          <a:prstGeom prst="rect">
            <a:avLst/>
          </a:prstGeom>
          <a:noFill/>
        </p:spPr>
        <p:txBody>
          <a:bodyPr wrap="square" lIns="104627" tIns="52313" rIns="104627" bIns="52313" rtlCol="0">
            <a:spAutoFit/>
          </a:bodyPr>
          <a:lstStyle/>
          <a:p>
            <a:pPr algn="ctr"/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am -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ap</a:t>
            </a:r>
            <a:endParaRPr lang="en-US" sz="38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4215"/>
            <a:ext cx="9024048" cy="1549633"/>
          </a:xfrm>
          <a:prstGeom prst="rect">
            <a:avLst/>
          </a:prstGeom>
          <a:noFill/>
        </p:spPr>
        <p:txBody>
          <a:bodyPr wrap="square" lIns="104627" tIns="52313" rIns="104627" bIns="5231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6267">
              <a:spcBef>
                <a:spcPts val="686"/>
              </a:spcBef>
              <a:defRPr/>
            </a:pPr>
            <a:r>
              <a:rPr lang="vi-VN" altLang="en-US" sz="4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46267">
              <a:spcBef>
                <a:spcPts val="686"/>
              </a:spcBef>
              <a:defRPr/>
            </a:pPr>
            <a:r>
              <a:rPr lang="vi-VN" altLang="en-US" sz="4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66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23499" y="3630110"/>
            <a:ext cx="305398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5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2281027" y="3630109"/>
            <a:ext cx="201953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FD5EB1-3010-4FC2-9358-2A2FE3682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653315" y="1130345"/>
            <a:ext cx="2019536" cy="209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g2fl4jkF0BTe7C4fup0V8Y0nUuwEtRE">
            <a:hlinkClick r:id="" action="ppaction://media"/>
            <a:extLst>
              <a:ext uri="{FF2B5EF4-FFF2-40B4-BE49-F238E27FC236}">
                <a16:creationId xmlns="" xmlns:a16="http://schemas.microsoft.com/office/drawing/2014/main" id="{DA282751-820E-4CA0-B69E-3BA511D766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2"/>
                </p14:media>
              </p:ext>
            </p:extLst>
          </p:nvPr>
        </p:nvPicPr>
        <p:blipFill rotWithShape="1">
          <a:blip r:embed="rId5"/>
          <a:srcRect l="29231" t="11594" r="27826" b="7990"/>
          <a:stretch>
            <a:fillRect/>
          </a:stretch>
        </p:blipFill>
        <p:spPr>
          <a:xfrm>
            <a:off x="4203865" y="410955"/>
            <a:ext cx="3926732" cy="413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C605D3-929E-4B57-A3C4-C5B58015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4392708" y="1046679"/>
            <a:ext cx="2982128" cy="871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2FCA31-C175-4AB3-B2E9-EF01357620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4527274" y="1918252"/>
            <a:ext cx="2654135" cy="961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B4189A3-6579-43D7-9D54-7A736B2B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56426" r="37644" b="27783"/>
          <a:stretch/>
        </p:blipFill>
        <p:spPr>
          <a:xfrm>
            <a:off x="4203864" y="2789825"/>
            <a:ext cx="3456139" cy="9610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4FED67D-5843-4C9E-9203-6D9EDB9772E5}"/>
              </a:ext>
            </a:extLst>
          </p:cNvPr>
          <p:cNvSpPr txBox="1"/>
          <p:nvPr/>
        </p:nvSpPr>
        <p:spPr>
          <a:xfrm>
            <a:off x="3177661" y="140215"/>
            <a:ext cx="4952936" cy="53091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3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C:\Users\Minhthangpc.VN\Desktop\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9"/>
            <a:ext cx="16192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60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48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r1TSewXwgEjc7zjZyJAzW9RClZ2lwlR">
            <a:hlinkClick r:id="" action="ppaction://media"/>
            <a:extLst>
              <a:ext uri="{FF2B5EF4-FFF2-40B4-BE49-F238E27FC236}">
                <a16:creationId xmlns="" xmlns:a16="http://schemas.microsoft.com/office/drawing/2014/main" id="{4E3CF205-89B3-4F7F-A692-4395C738F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1.6666"/>
                </p14:media>
              </p:ext>
            </p:extLst>
          </p:nvPr>
        </p:nvPicPr>
        <p:blipFill rotWithShape="1">
          <a:blip r:embed="rId4"/>
          <a:srcRect l="28322" t="8750" r="24401" b="9236"/>
          <a:stretch>
            <a:fillRect/>
          </a:stretch>
        </p:blipFill>
        <p:spPr>
          <a:xfrm>
            <a:off x="4301625" y="892962"/>
            <a:ext cx="3797354" cy="370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045022" y="3836624"/>
            <a:ext cx="273195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45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5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45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228851" y="3836624"/>
            <a:ext cx="172219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A65CBE-767B-43E3-9A93-F322A955A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27562" r="39173" b="58121"/>
          <a:stretch/>
        </p:blipFill>
        <p:spPr>
          <a:xfrm>
            <a:off x="4492488" y="1054646"/>
            <a:ext cx="3219455" cy="92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582752-2ADF-4725-B010-BA1407CD5D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688034" y="1306877"/>
            <a:ext cx="2871277" cy="2017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4F68F7-6288-4253-BCD6-3E30BC5DB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1" t="41813" r="40365" b="43870"/>
          <a:stretch/>
        </p:blipFill>
        <p:spPr>
          <a:xfrm>
            <a:off x="4798764" y="1990007"/>
            <a:ext cx="2765929" cy="928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9091F7-42C0-469C-B32F-2BB3D980F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0" t="57128" r="37084" b="27362"/>
          <a:stretch/>
        </p:blipFill>
        <p:spPr>
          <a:xfrm>
            <a:off x="4263549" y="2925368"/>
            <a:ext cx="3873506" cy="1005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D3F282-51B2-47EA-873D-259BB41A7F8E}"/>
              </a:ext>
            </a:extLst>
          </p:cNvPr>
          <p:cNvSpPr txBox="1"/>
          <p:nvPr/>
        </p:nvSpPr>
        <p:spPr>
          <a:xfrm>
            <a:off x="3146043" y="156331"/>
            <a:ext cx="4952936" cy="53091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3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3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C:\Users\Minhthangpc.VN\Desktop\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817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1" y="944218"/>
            <a:ext cx="3490224" cy="3842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731017" y="1"/>
            <a:ext cx="3120893" cy="792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113881" y="1404201"/>
            <a:ext cx="2813597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1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4598810" y="1404201"/>
            <a:ext cx="1762751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262147" y="2759936"/>
            <a:ext cx="2058173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41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1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41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4647626" y="2708626"/>
            <a:ext cx="143850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11266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7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5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" y="327546"/>
            <a:ext cx="9144000" cy="48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73" y="1983593"/>
            <a:ext cx="4562714" cy="214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487911" y="2101821"/>
            <a:ext cx="1969415" cy="2120380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=""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5576441" y="2630142"/>
            <a:ext cx="4399889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6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3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181330" y="648575"/>
            <a:ext cx="1931777" cy="1063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892755" y="554727"/>
            <a:ext cx="941648" cy="78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472874" y="1063126"/>
            <a:ext cx="1367553" cy="621299"/>
          </a:xfrm>
          <a:prstGeom prst="rect">
            <a:avLst/>
          </a:prstGeom>
        </p:spPr>
      </p:pic>
      <p:pic>
        <p:nvPicPr>
          <p:cNvPr id="9" name="Picture 2" descr="C:\Users\Minhthangpc.VN\Desktop\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2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8" y="347836"/>
            <a:ext cx="523253" cy="523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FC034E-B451-44F7-9C63-C94C997F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6497"/>
          <a:stretch/>
        </p:blipFill>
        <p:spPr>
          <a:xfrm>
            <a:off x="1091753" y="951865"/>
            <a:ext cx="7316751" cy="396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C73CC99-2607-4266-BEB3-37523133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78" r="31016" b="89791"/>
          <a:stretch/>
        </p:blipFill>
        <p:spPr>
          <a:xfrm>
            <a:off x="1531361" y="347836"/>
            <a:ext cx="6673182" cy="523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2B1D3A-39D6-4EF9-9FE5-A957BD9F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-53763" y="792276"/>
            <a:ext cx="995878" cy="115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Minhthangpc.VN\Desktop\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05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1508CF9-A4BF-485E-94C1-56FCD28D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8" r="-591" b="5693"/>
          <a:stretch/>
        </p:blipFill>
        <p:spPr>
          <a:xfrm>
            <a:off x="22003" y="352945"/>
            <a:ext cx="9150749" cy="479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F98A77-82AD-4A01-ADCF-FD668AD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10711" r="69750" b="46029"/>
          <a:stretch/>
        </p:blipFill>
        <p:spPr>
          <a:xfrm>
            <a:off x="45898" y="715276"/>
            <a:ext cx="1485428" cy="1404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291A39-E774-4531-AD2C-9FB11053C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9706" r="33430" b="47034"/>
          <a:stretch/>
        </p:blipFill>
        <p:spPr>
          <a:xfrm>
            <a:off x="327312" y="2190856"/>
            <a:ext cx="1621330" cy="1395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AC5CA8-45E2-4572-8C84-CCB3C2FF20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 t="12801" r="6417" b="44704"/>
          <a:stretch/>
        </p:blipFill>
        <p:spPr>
          <a:xfrm>
            <a:off x="42125" y="3655345"/>
            <a:ext cx="1375809" cy="1426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633FAD-9B84-4A87-ACC9-D20F761745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55465" r="67488" b="1275"/>
          <a:stretch/>
        </p:blipFill>
        <p:spPr>
          <a:xfrm>
            <a:off x="7441714" y="599726"/>
            <a:ext cx="1631651" cy="1404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166247-9562-433F-9DAE-9FA2B9F61A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54591" r="31931" b="2149"/>
          <a:stretch/>
        </p:blipFill>
        <p:spPr>
          <a:xfrm>
            <a:off x="6831288" y="2075411"/>
            <a:ext cx="2085055" cy="1582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4691DB-4524-4BAA-B835-79B0D9FEAB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1" t="58647" r="5132" b="121"/>
          <a:stretch/>
        </p:blipFill>
        <p:spPr>
          <a:xfrm>
            <a:off x="7589793" y="3718363"/>
            <a:ext cx="1501131" cy="1404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3304762" y="2101610"/>
            <a:ext cx="2349397" cy="9843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45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3238030" y="3575635"/>
            <a:ext cx="2349398" cy="10560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45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018373" y="2028352"/>
            <a:ext cx="2286389" cy="565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A261F65-B4DD-49B2-B142-CC5AE9BF3AF1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1188340" y="2941835"/>
            <a:ext cx="2460483" cy="193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C7785FEC-9BA9-462A-A168-0CDB27A6B5E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137977" y="3586800"/>
            <a:ext cx="2045937" cy="5008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39407E3-D621-4A7C-AFFE-274A7C04396A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5654158" y="1833779"/>
            <a:ext cx="2108303" cy="760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06C5036-B8A6-42AF-81B2-CBA894875FCA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5587428" y="3575635"/>
            <a:ext cx="2489839" cy="528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36D700B-D235-4CD7-806E-6784243AC25F}"/>
              </a:ext>
            </a:extLst>
          </p:cNvPr>
          <p:cNvCxnSpPr>
            <a:cxnSpLocks/>
          </p:cNvCxnSpPr>
          <p:nvPr/>
        </p:nvCxnSpPr>
        <p:spPr>
          <a:xfrm>
            <a:off x="5604478" y="4144342"/>
            <a:ext cx="2403436" cy="799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3648823" y="493275"/>
            <a:ext cx="1443494" cy="169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6" y="448677"/>
            <a:ext cx="674302" cy="674302"/>
          </a:xfrm>
          <a:prstGeom prst="rect">
            <a:avLst/>
          </a:prstGeom>
        </p:spPr>
      </p:pic>
      <p:pic>
        <p:nvPicPr>
          <p:cNvPr id="19" name="Picture 2" descr="C:\Users\Minhthangpc.VN\Desktop\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619250" cy="3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E81D9B-96CC-45DD-999E-79FF2772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1" r="-817" b="6050"/>
          <a:stretch/>
        </p:blipFill>
        <p:spPr>
          <a:xfrm>
            <a:off x="92123" y="340915"/>
            <a:ext cx="9144000" cy="47338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-1" y="340916"/>
            <a:ext cx="6867940" cy="8259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Mở</a:t>
            </a:r>
            <a:r>
              <a:rPr lang="en-US" i="1" dirty="0"/>
              <a:t> </a:t>
            </a:r>
            <a:r>
              <a:rPr lang="en-US" i="1" dirty="0" err="1"/>
              <a:t>rộng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100" i="1" dirty="0"/>
              <a:t>: </a:t>
            </a:r>
            <a:r>
              <a:rPr lang="en-US" sz="3000" i="1" dirty="0">
                <a:solidFill>
                  <a:srgbClr val="FF0000"/>
                </a:solidFill>
              </a:rPr>
              <a:t>am -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391A64-C437-4B89-8CE1-B591576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422851" y="3311902"/>
            <a:ext cx="1212094" cy="142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Callout 3">
            <a:extLst>
              <a:ext uri="{FF2B5EF4-FFF2-40B4-BE49-F238E27FC236}">
                <a16:creationId xmlns=""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-1" y="1315970"/>
            <a:ext cx="4996712" cy="3121925"/>
          </a:xfrm>
          <a:prstGeom prst="cloudCallout">
            <a:avLst>
              <a:gd name="adj1" fmla="val 59313"/>
              <a:gd name="adj2" fmla="val 3736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am:</a:t>
            </a:r>
            <a:r>
              <a:rPr lang="en-US" sz="2400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……………...............</a:t>
            </a:r>
            <a:r>
              <a:rPr lang="en-US" sz="2400" dirty="0">
                <a:solidFill>
                  <a:srgbClr val="002060"/>
                </a:solidFill>
              </a:rPr>
              <a:t/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3000" dirty="0">
                <a:solidFill>
                  <a:srgbClr val="0070C0"/>
                </a:solidFill>
              </a:rPr>
              <a:t>ap: </a:t>
            </a:r>
            <a:r>
              <a:rPr lang="en-US" sz="24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………………………</a:t>
            </a:r>
          </a:p>
        </p:txBody>
      </p:sp>
      <p:pic>
        <p:nvPicPr>
          <p:cNvPr id="6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4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6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" y="327546"/>
            <a:ext cx="9144000" cy="48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73" y="1983593"/>
            <a:ext cx="4562714" cy="214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487911" y="2101821"/>
            <a:ext cx="1969415" cy="2120380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=""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5692810" y="2568324"/>
            <a:ext cx="4399889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6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3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181330" y="648575"/>
            <a:ext cx="1931777" cy="1063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892755" y="554727"/>
            <a:ext cx="941648" cy="78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472874" y="1063126"/>
            <a:ext cx="1367553" cy="621299"/>
          </a:xfrm>
          <a:prstGeom prst="rect">
            <a:avLst/>
          </a:prstGeom>
        </p:spPr>
      </p:pic>
      <p:pic>
        <p:nvPicPr>
          <p:cNvPr id="9" name="Picture 2" descr="C:\Users\Minhthangpc.VN\Desktop\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525EEA8-C71B-466E-8E05-69F079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745" r="17240" b="24601"/>
          <a:stretch/>
        </p:blipFill>
        <p:spPr>
          <a:xfrm>
            <a:off x="38601" y="325041"/>
            <a:ext cx="9105400" cy="4818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04EE91E-EE4B-43C3-AB29-024BEB25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8" y="735925"/>
            <a:ext cx="8426489" cy="428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22C5FB5-47DC-4F43-88B6-04DD4A1B1498}"/>
              </a:ext>
            </a:extLst>
          </p:cNvPr>
          <p:cNvGrpSpPr/>
          <p:nvPr/>
        </p:nvGrpSpPr>
        <p:grpSpPr>
          <a:xfrm>
            <a:off x="1073427" y="228600"/>
            <a:ext cx="6912760" cy="4957731"/>
            <a:chOff x="1431235" y="304800"/>
            <a:chExt cx="9217013" cy="661030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20F04FB-15D3-40AC-B222-9E9D0250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" t="15951" r="233" b="1513"/>
            <a:stretch/>
          </p:blipFill>
          <p:spPr>
            <a:xfrm>
              <a:off x="1431235" y="304800"/>
              <a:ext cx="9217013" cy="2181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1B6F126-CFDB-4A47-A555-06F606C1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9104496" cy="4634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3026464" y="1006703"/>
            <a:ext cx="576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5502422" y="1001469"/>
            <a:ext cx="92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7208949" y="1355834"/>
            <a:ext cx="583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2027583" y="1629753"/>
            <a:ext cx="998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4500535" y="1001469"/>
            <a:ext cx="576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669B022-AC26-460B-ADE6-485D8167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608" r="80949" b="76052"/>
          <a:stretch/>
        </p:blipFill>
        <p:spPr>
          <a:xfrm>
            <a:off x="-10255" y="283256"/>
            <a:ext cx="1292033" cy="42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1177692" y="1658713"/>
            <a:ext cx="583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619250" cy="3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0255" y="283255"/>
            <a:ext cx="9154255" cy="48602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0254" y="283256"/>
            <a:ext cx="8231570" cy="4943814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F8A333D1-04D4-4C09-ADBF-5A914F00E247}"/>
              </a:ext>
            </a:extLst>
          </p:cNvPr>
          <p:cNvSpPr/>
          <p:nvPr/>
        </p:nvSpPr>
        <p:spPr>
          <a:xfrm>
            <a:off x="1810855" y="579009"/>
            <a:ext cx="318176" cy="192033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064D4D57-6C3D-44B1-A930-1DA549EA3B85}"/>
              </a:ext>
            </a:extLst>
          </p:cNvPr>
          <p:cNvSpPr/>
          <p:nvPr/>
        </p:nvSpPr>
        <p:spPr>
          <a:xfrm>
            <a:off x="6757278" y="538375"/>
            <a:ext cx="318176" cy="255266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A928111D-E432-4C99-874C-8412089D0367}"/>
              </a:ext>
            </a:extLst>
          </p:cNvPr>
          <p:cNvSpPr/>
          <p:nvPr/>
        </p:nvSpPr>
        <p:spPr>
          <a:xfrm>
            <a:off x="3056832" y="963341"/>
            <a:ext cx="318175" cy="192033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713BC4E6-AC6B-4089-A0D0-39B5163F6165}"/>
              </a:ext>
            </a:extLst>
          </p:cNvPr>
          <p:cNvSpPr/>
          <p:nvPr/>
        </p:nvSpPr>
        <p:spPr>
          <a:xfrm>
            <a:off x="5068734" y="999500"/>
            <a:ext cx="318176" cy="15587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1592564" y="675025"/>
            <a:ext cx="318176" cy="255266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3056832" y="971706"/>
            <a:ext cx="318175" cy="211462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B0F0"/>
                </a:solidFill>
              </a:rPr>
              <a:t>2</a:t>
            </a:r>
          </a:p>
        </p:txBody>
      </p:sp>
      <p:pic>
        <p:nvPicPr>
          <p:cNvPr id="15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2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4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30120" y="1406647"/>
            <a:ext cx="3857066" cy="186974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39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685783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am –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ap</a:t>
            </a:r>
            <a:endParaRPr lang="en-US" sz="39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7100458" y="74953"/>
            <a:ext cx="2096600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8279868" y="513534"/>
            <a:ext cx="7432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026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816"/>
            <a:ext cx="16192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BDD94E-FDAC-46E7-95A3-33CCCF5D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" y="323665"/>
            <a:ext cx="9117480" cy="4829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F74DCD-E20F-45E9-B74C-7EC2B5F44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7934" r="10154" b="10437"/>
          <a:stretch/>
        </p:blipFill>
        <p:spPr>
          <a:xfrm>
            <a:off x="0" y="1555332"/>
            <a:ext cx="4987919" cy="234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EBA014-6A3F-45F5-B787-706015E7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050" r="43842" b="75434"/>
          <a:stretch/>
        </p:blipFill>
        <p:spPr>
          <a:xfrm>
            <a:off x="2118815" y="470848"/>
            <a:ext cx="4503761" cy="62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3256147" y="1911725"/>
            <a:ext cx="173177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ra </a:t>
            </a:r>
            <a:r>
              <a:rPr lang="en-US" sz="2700" dirty="0" err="1">
                <a:solidFill>
                  <a:srgbClr val="FF0000"/>
                </a:solidFill>
              </a:rPr>
              <a:t>Bờ</a:t>
            </a:r>
            <a:r>
              <a:rPr lang="en-US" sz="2700" dirty="0">
                <a:solidFill>
                  <a:srgbClr val="FF0000"/>
                </a:solidFill>
              </a:rPr>
              <a:t> </a:t>
            </a:r>
            <a:r>
              <a:rPr lang="en-US" sz="2700" dirty="0" err="1">
                <a:solidFill>
                  <a:srgbClr val="FF0000"/>
                </a:solidFill>
              </a:rPr>
              <a:t>Hồ</a:t>
            </a:r>
            <a:r>
              <a:rPr lang="en-US" sz="27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5EE640-26FD-46BF-BE14-8247CFAF67C5}"/>
              </a:ext>
            </a:extLst>
          </p:cNvPr>
          <p:cNvSpPr txBox="1"/>
          <p:nvPr/>
        </p:nvSpPr>
        <p:spPr>
          <a:xfrm>
            <a:off x="4067413" y="3155248"/>
            <a:ext cx="34962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</a:rPr>
              <a:t>Tháp</a:t>
            </a:r>
            <a:r>
              <a:rPr lang="en-US" sz="2700" dirty="0">
                <a:solidFill>
                  <a:srgbClr val="FF0000"/>
                </a:solidFill>
              </a:rPr>
              <a:t> </a:t>
            </a:r>
            <a:r>
              <a:rPr lang="en-US" sz="2700" dirty="0" err="1">
                <a:solidFill>
                  <a:srgbClr val="FF0000"/>
                </a:solidFill>
              </a:rPr>
              <a:t>Rùa</a:t>
            </a:r>
            <a:r>
              <a:rPr lang="en-US" sz="2700" dirty="0">
                <a:solidFill>
                  <a:srgbClr val="FF0000"/>
                </a:solidFill>
              </a:rPr>
              <a:t> ở </a:t>
            </a:r>
            <a:r>
              <a:rPr lang="en-US" sz="2700" dirty="0" err="1">
                <a:solidFill>
                  <a:srgbClr val="FF0000"/>
                </a:solidFill>
              </a:rPr>
              <a:t>giữa</a:t>
            </a:r>
            <a:r>
              <a:rPr lang="en-US" sz="2700" dirty="0">
                <a:solidFill>
                  <a:srgbClr val="FF0000"/>
                </a:solidFill>
              </a:rPr>
              <a:t> </a:t>
            </a:r>
            <a:r>
              <a:rPr lang="en-US" sz="2700" dirty="0" err="1">
                <a:solidFill>
                  <a:srgbClr val="FF0000"/>
                </a:solidFill>
              </a:rPr>
              <a:t>hồ</a:t>
            </a:r>
            <a:r>
              <a:rPr lang="en-US" sz="27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2" descr="C:\Users\Minhthangpc.VN\Desktop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619250" cy="3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63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" y="327546"/>
            <a:ext cx="9144000" cy="48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73" y="1983593"/>
            <a:ext cx="4562714" cy="214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487911" y="2101821"/>
            <a:ext cx="1969415" cy="2120380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=""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5569583" y="2560892"/>
            <a:ext cx="4399889" cy="86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6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</a:t>
            </a:r>
            <a:r>
              <a:rPr lang="en-US" sz="36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endParaRPr sz="36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181330" y="648575"/>
            <a:ext cx="1931777" cy="1063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892755" y="554727"/>
            <a:ext cx="941648" cy="78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472874" y="1063126"/>
            <a:ext cx="1367553" cy="621299"/>
          </a:xfrm>
          <a:prstGeom prst="rect">
            <a:avLst/>
          </a:prstGeom>
        </p:spPr>
      </p:pic>
      <p:pic>
        <p:nvPicPr>
          <p:cNvPr id="9" name="Picture 2" descr="C:\Users\Minhthangpc.VN\Desktop\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4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FF33A7-DB83-4FAC-9C1A-B22CCA8E7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" b="8895"/>
          <a:stretch/>
        </p:blipFill>
        <p:spPr>
          <a:xfrm>
            <a:off x="1" y="336244"/>
            <a:ext cx="9143999" cy="4807256"/>
          </a:xfrm>
          <a:prstGeom prst="rect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="" xmlns:a16="http://schemas.microsoft.com/office/drawing/2014/main" id="{E4430553-8DB9-42E2-84F4-5344B96AA540}"/>
              </a:ext>
            </a:extLst>
          </p:cNvPr>
          <p:cNvSpPr/>
          <p:nvPr/>
        </p:nvSpPr>
        <p:spPr>
          <a:xfrm>
            <a:off x="3877755" y="1035944"/>
            <a:ext cx="3632658" cy="592470"/>
          </a:xfrm>
          <a:prstGeom prst="rect">
            <a:avLst/>
          </a:prstGeom>
          <a:noFill/>
          <a:ln w="28575"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9050" tIns="19050" rIns="19050" bIns="19050" anchor="ctr">
            <a:spAutoFit/>
          </a:bodyPr>
          <a:lstStyle/>
          <a:p>
            <a:pPr algn="ctr" defTabSz="309563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A640BA-DF64-43B3-8A35-1890FF9D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4253948" y="2055400"/>
            <a:ext cx="2713382" cy="1907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27A978-B5D8-41A4-A422-A84B5E4C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6142383" y="3513054"/>
            <a:ext cx="1648826" cy="695494"/>
          </a:xfrm>
          <a:prstGeom prst="rect">
            <a:avLst/>
          </a:prstGeom>
        </p:spPr>
      </p:pic>
      <p:pic>
        <p:nvPicPr>
          <p:cNvPr id="8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05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78FA5A-D097-4212-AB25-382CAA76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" b="6070"/>
          <a:stretch/>
        </p:blipFill>
        <p:spPr>
          <a:xfrm>
            <a:off x="0" y="312193"/>
            <a:ext cx="9144000" cy="4831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335230-E556-4901-805B-20B2944B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533">
            <a:off x="3679697" y="2892212"/>
            <a:ext cx="2227472" cy="2286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B024783-8DAF-4322-A093-8AF18E546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84793" y="332580"/>
            <a:ext cx="1931777" cy="1063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9B7A01-D744-426C-B72F-A7EBBE6F6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305111" y="387976"/>
            <a:ext cx="941648" cy="427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095B21-DCB7-4BE6-AB23-2B1FEFDA2B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4633059" y="391799"/>
            <a:ext cx="1367553" cy="62129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=""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5622517" y="2326657"/>
            <a:ext cx="3610575" cy="119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6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0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50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50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50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CEA7D42-669F-478A-98CA-3CD63B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8022864" y="1771058"/>
            <a:ext cx="1205033" cy="1240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F4AEB6A-0FFE-401E-9B9E-985B72EEC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007">
            <a:off x="1076581" y="2648382"/>
            <a:ext cx="363956" cy="342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8BCC91-D51F-4DEA-AD38-AA401EBC4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3484622" y="1973549"/>
            <a:ext cx="1205033" cy="1240799"/>
          </a:xfrm>
          <a:prstGeom prst="rect">
            <a:avLst/>
          </a:prstGeom>
        </p:spPr>
      </p:pic>
      <p:pic>
        <p:nvPicPr>
          <p:cNvPr id="19" name="Picture 2" descr="C:\Users\Minhthangpc.VN\Desktop\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9250" cy="3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04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9B880A-8055-4131-88BF-E9EF41ABA8CE}"/>
              </a:ext>
            </a:extLst>
          </p:cNvPr>
          <p:cNvGrpSpPr/>
          <p:nvPr/>
        </p:nvGrpSpPr>
        <p:grpSpPr>
          <a:xfrm>
            <a:off x="1800635" y="756885"/>
            <a:ext cx="5952744" cy="4148981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FED4EFD3-CCE4-4D11-A4EA-3353624F341E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C79B7441-F2A8-4139-A59D-B1CA996DC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FF313D4E-7EEE-441D-A752-D1682CAF5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A2D1BE10-D7AF-473B-B492-11914E8AF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A3812796-82A8-4DA5-848D-544E9089F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FBC3A04-C4B5-4B70-8E96-4A776F664550}"/>
                </a:ext>
              </a:extLst>
            </p:cNvPr>
            <p:cNvSpPr txBox="1"/>
            <p:nvPr/>
          </p:nvSpPr>
          <p:spPr>
            <a:xfrm>
              <a:off x="2133867" y="1739334"/>
              <a:ext cx="142345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latin typeface="HP001 4 hàng" panose="020B0603050302020204" pitchFamily="34" charset="0"/>
                </a:rPr>
                <a:t>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0754587-FAFE-4616-BEDF-C5DD0814AD2E}"/>
                </a:ext>
              </a:extLst>
            </p:cNvPr>
            <p:cNvSpPr txBox="1"/>
            <p:nvPr/>
          </p:nvSpPr>
          <p:spPr>
            <a:xfrm>
              <a:off x="2129734" y="3423740"/>
              <a:ext cx="170495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latin typeface="HP001 4 hàng" panose="020B0603050302020204" pitchFamily="34" charset="0"/>
                </a:rPr>
                <a:t>ap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927C025-1EEF-4C6B-9555-E4A247AB1E44}"/>
                </a:ext>
              </a:extLst>
            </p:cNvPr>
            <p:cNvSpPr txBox="1"/>
            <p:nvPr/>
          </p:nvSpPr>
          <p:spPr>
            <a:xfrm>
              <a:off x="2129734" y="2572766"/>
              <a:ext cx="396626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latin typeface="HP001 4 hàng" panose="020B0603050302020204" pitchFamily="34" charset="0"/>
                </a:rPr>
                <a:t>Ǖ</a:t>
              </a:r>
              <a:r>
                <a:rPr lang="el-GR" sz="3300" b="1" dirty="0">
                  <a:latin typeface="HP001 4 hàng" panose="020B0603050302020204" pitchFamily="34" charset="0"/>
                </a:rPr>
                <a:t>ί</a:t>
              </a:r>
              <a:r>
                <a:rPr lang="en-US" sz="3300" b="1" dirty="0">
                  <a:latin typeface="HP001 4 hàng" panose="020B0603050302020204" pitchFamily="34" charset="0"/>
                </a:rPr>
                <a:t>ả cam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EEFFEC8-0E45-41D9-9785-CBFF0EBE74C6}"/>
                </a:ext>
              </a:extLst>
            </p:cNvPr>
            <p:cNvSpPr txBox="1"/>
            <p:nvPr/>
          </p:nvSpPr>
          <p:spPr>
            <a:xfrm>
              <a:off x="2129734" y="4276209"/>
              <a:ext cx="261968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latin typeface="HP001 4 hàng" panose="020B0603050302020204" pitchFamily="34" charset="0"/>
                </a:rPr>
                <a:t>x</a:t>
              </a:r>
              <a:r>
                <a:rPr lang="el-GR" sz="3300" b="1" dirty="0">
                  <a:latin typeface="HP001 4 hàng" panose="020B0603050302020204" pitchFamily="34" charset="0"/>
                </a:rPr>
                <a:t>ϊ</a:t>
              </a:r>
              <a:r>
                <a:rPr lang="en-US" sz="3300" b="1" dirty="0">
                  <a:latin typeface="HP001 4 hàng" panose="020B0603050302020204" pitchFamily="34" charset="0"/>
                </a:rPr>
                <a:t> </a:t>
              </a:r>
              <a:r>
                <a:rPr lang="en-US" sz="3300" b="1" dirty="0" err="1">
                  <a:latin typeface="HP001 4 hàng" panose="020B0603050302020204" pitchFamily="34" charset="0"/>
                </a:rPr>
                <a:t>đạp</a:t>
              </a:r>
              <a:endParaRPr lang="en-US" sz="33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Shape 233">
            <a:extLst>
              <a:ext uri="{FF2B5EF4-FFF2-40B4-BE49-F238E27FC236}">
                <a16:creationId xmlns=""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800634" y="435785"/>
            <a:ext cx="3098106" cy="453971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9050" tIns="19050" rIns="19050" bIns="19050" anchor="ctr">
            <a:spAutoFit/>
          </a:bodyPr>
          <a:lstStyle/>
          <a:p>
            <a:pPr algn="ctr" defTabSz="309563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7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27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27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=""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5199650" y="435785"/>
            <a:ext cx="3091218" cy="453971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9050" tIns="19050" rIns="19050" bIns="19050" anchor="ctr">
            <a:spAutoFit/>
          </a:bodyPr>
          <a:lstStyle/>
          <a:p>
            <a:pPr algn="ctr" defTabSz="309563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7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27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7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27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7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27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36</a:t>
            </a:r>
            <a:endParaRPr sz="27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857BD9-A5DD-49DB-BDCB-98B40C57A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" y="209267"/>
            <a:ext cx="1798437" cy="1798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24AF3E-2FC2-4016-B1BC-FF45AFC5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2"/>
            <a:ext cx="9144000" cy="4510088"/>
          </a:xfrm>
          <a:prstGeom prst="rect">
            <a:avLst/>
          </a:prstGeom>
        </p:spPr>
      </p:pic>
      <p:pic>
        <p:nvPicPr>
          <p:cNvPr id="19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619250" cy="28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29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5B8800-1816-44DD-ACA9-B46C29D67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1253888"/>
            <a:ext cx="7026735" cy="3301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1847806" y="735149"/>
            <a:ext cx="3857669" cy="2387009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1469999" y="2159758"/>
            <a:ext cx="4414284" cy="130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sz="45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</a:t>
            </a:r>
            <a:r>
              <a:rPr lang="en-US" sz="45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</a:t>
            </a:r>
            <a:r>
              <a:rPr lang="en-US" sz="45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10A1EA-0D1D-47F4-BCF9-5C725510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5656230" y="839338"/>
            <a:ext cx="3664424" cy="371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BAB220-C1F9-486B-8C22-F89750456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997178" y="1891068"/>
            <a:ext cx="887105" cy="101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Minhthangpc.VN\Desktop\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4" y="0"/>
            <a:ext cx="2072244" cy="7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377867-7769-4CA8-9EC4-44F14574C7A0}"/>
              </a:ext>
            </a:extLst>
          </p:cNvPr>
          <p:cNvSpPr txBox="1"/>
          <p:nvPr/>
        </p:nvSpPr>
        <p:spPr>
          <a:xfrm>
            <a:off x="1546701" y="924159"/>
            <a:ext cx="7319005" cy="26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 err="1">
                <a:solidFill>
                  <a:srgbClr val="C00000"/>
                </a:solidFill>
              </a:rPr>
              <a:t>Luật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chơi</a:t>
            </a:r>
            <a:r>
              <a:rPr lang="en-US" sz="2100" dirty="0">
                <a:solidFill>
                  <a:srgbClr val="C00000"/>
                </a:solidFill>
              </a:rPr>
              <a:t>: </a:t>
            </a:r>
          </a:p>
          <a:p>
            <a:pPr marL="428625" indent="-428625">
              <a:lnSpc>
                <a:spcPct val="150000"/>
              </a:lnSpc>
              <a:buFontTx/>
              <a:buChar char="-"/>
            </a:pP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Cả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cùng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nhau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Thỏ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nâu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mẹ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  <a:p>
            <a:pPr marL="428625" indent="-428625">
              <a:lnSpc>
                <a:spcPct val="150000"/>
              </a:lnSpc>
              <a:buFontTx/>
              <a:buChar char="-"/>
            </a:pP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GV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chọn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một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quả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bất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kì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nhờ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1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trong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tên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các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cái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viết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mà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Nhà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Nấm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đưa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ra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để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được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cam.</a:t>
            </a:r>
          </a:p>
          <a:p>
            <a:pPr marL="428625" indent="-428625">
              <a:lnSpc>
                <a:spcPct val="150000"/>
              </a:lnSpc>
              <a:buFontTx/>
              <a:buChar char="-"/>
            </a:pP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Thực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hiện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cho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đến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khi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hái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hết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cam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trên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cây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là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hoàn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thành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nhiệm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vụ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thỏ</a:t>
            </a:r>
            <a:r>
              <a:rPr lang="en-US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EB6E4D-5EF6-4A39-9F76-B3D6AC9D5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387627" y="1155167"/>
            <a:ext cx="974449" cy="123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Minhthangpc.VN\Desktop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53"/>
            <a:ext cx="2981326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8DFF7C-FDB3-44D1-B0ED-B1FCFB8E20A3}"/>
              </a:ext>
            </a:extLst>
          </p:cNvPr>
          <p:cNvSpPr txBox="1"/>
          <p:nvPr/>
        </p:nvSpPr>
        <p:spPr>
          <a:xfrm>
            <a:off x="747215" y="1073311"/>
            <a:ext cx="764957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</a:rPr>
              <a:t>Hướng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dẫn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thực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hiện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ứng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trò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chơi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trên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mỗi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quả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cam,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sẽ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ra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dưới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khung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nhà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Nấm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yêu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cầu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trên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quả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tương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ứng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biến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mất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cam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rơi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rổ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Kết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thúc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hái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cam,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hình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thỏ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để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chúc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1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mừng</a:t>
            </a:r>
            <a:r>
              <a:rPr lang="en-US" sz="21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8B966F-8E35-43C4-8401-DAB714F31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0" y="1657350"/>
            <a:ext cx="974449" cy="123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Minhthangpc.VN\Desktop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" y="0"/>
            <a:ext cx="297868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D2ED4C0-6AE7-48C7-8DE8-C8034A6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74" y="2529023"/>
            <a:ext cx="3959933" cy="227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68662" y="110333"/>
            <a:ext cx="5735528" cy="48291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75" y="2189521"/>
            <a:ext cx="775772" cy="8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21" y="3627385"/>
            <a:ext cx="576747" cy="808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34961" y="3126175"/>
            <a:ext cx="2292824" cy="788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999811" y="2207079"/>
            <a:ext cx="850781" cy="927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9" y="2078673"/>
            <a:ext cx="950928" cy="1000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1725618" y="784365"/>
            <a:ext cx="896086" cy="972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11" y="1111290"/>
            <a:ext cx="685444" cy="8174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3575535" y="2185408"/>
            <a:ext cx="70589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1024891" y="2321114"/>
            <a:ext cx="70705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1897169" y="876391"/>
            <a:ext cx="50117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3307533" y="1108080"/>
            <a:ext cx="57891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4617847" y="2266090"/>
            <a:ext cx="40655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33" name="11566775_funny-kids_by_andrew_g_preview (1) cut">
            <a:hlinkClick r:id="" action="ppaction://media"/>
            <a:extLst>
              <a:ext uri="{FF2B5EF4-FFF2-40B4-BE49-F238E27FC236}">
                <a16:creationId xmlns=""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55615" y="533499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383006" y="4201932"/>
            <a:ext cx="2372655" cy="598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9" y="54888"/>
            <a:ext cx="1047466" cy="9572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23" y="-37413"/>
            <a:ext cx="1331670" cy="869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05" y="11331"/>
            <a:ext cx="1042402" cy="490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53" y="1661944"/>
            <a:ext cx="1244021" cy="1965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6862100" y="2388845"/>
            <a:ext cx="1331670" cy="1385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03DAA4-D3EE-41CD-8987-20BB65CFD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7016231" y="3314049"/>
            <a:ext cx="2013578" cy="692168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=""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4910269" y="3499056"/>
            <a:ext cx="2722986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2: </a:t>
            </a:r>
            <a:r>
              <a:rPr lang="en-US" sz="24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E, G, H</a:t>
            </a:r>
            <a:endParaRPr lang="en-US" sz="24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=""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4953927" y="3537804"/>
            <a:ext cx="2722986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3: </a:t>
            </a:r>
            <a:r>
              <a:rPr lang="en-US" sz="24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L, M, N</a:t>
            </a:r>
            <a:endParaRPr lang="en-US" sz="24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=""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4923018" y="3527311"/>
            <a:ext cx="1660675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4: </a:t>
            </a:r>
            <a:r>
              <a:rPr lang="en-US" sz="24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P, R, S, T</a:t>
            </a:r>
            <a:endParaRPr lang="en-US" sz="24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=""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4915129" y="3314049"/>
            <a:ext cx="272298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5: </a:t>
            </a:r>
            <a:r>
              <a:rPr lang="en-US" sz="24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O, U, X</a:t>
            </a:r>
            <a:endParaRPr lang="en-US" sz="24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=""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4888510" y="3381497"/>
            <a:ext cx="272298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1: </a:t>
            </a:r>
            <a:r>
              <a:rPr lang="en-US" sz="24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2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24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122" name="Picture 2" descr="C:\Users\Minhthangpc.VN\Desktop\c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9" y="11710"/>
            <a:ext cx="968976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2001ED5-AD72-4269-B22C-B2B94FCA8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15" y="2536746"/>
            <a:ext cx="2255030" cy="129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FB6046-C2ED-4B21-8675-3FB9098A404C}"/>
              </a:ext>
            </a:extLst>
          </p:cNvPr>
          <p:cNvSpPr txBox="1"/>
          <p:nvPr/>
        </p:nvSpPr>
        <p:spPr>
          <a:xfrm>
            <a:off x="2136913" y="4122709"/>
            <a:ext cx="4273262" cy="7617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500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806E1B-073C-4E4C-BA53-9BD30EE1D40A}"/>
              </a:ext>
            </a:extLst>
          </p:cNvPr>
          <p:cNvSpPr txBox="1"/>
          <p:nvPr/>
        </p:nvSpPr>
        <p:spPr>
          <a:xfrm>
            <a:off x="4552002" y="4117402"/>
            <a:ext cx="1528168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5B99418-65C1-45C1-B406-2373A8E0F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70" y="1226864"/>
            <a:ext cx="1775122" cy="2804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B4045F5-1018-44A2-B896-02C87A93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79506" y="950465"/>
            <a:ext cx="2890292" cy="24335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2B2E801-8653-4F87-B582-BFAD901A4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50" y="368131"/>
            <a:ext cx="900459" cy="822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23" y="263453"/>
            <a:ext cx="1144777" cy="747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05" y="259044"/>
            <a:ext cx="896106" cy="4214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A966D56-0221-4419-A0D9-EC7A83CBA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6" y="1915513"/>
            <a:ext cx="328436" cy="460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8508EE0-F464-4B5E-ABF7-50067283C9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90250" y="1718420"/>
            <a:ext cx="1305675" cy="448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83F4C32-69E9-4DC6-B4C4-D06348DB59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-9802" y="2458855"/>
            <a:ext cx="1351136" cy="34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0C567FF-D68F-49DD-B74F-70B1905DEA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97" y="2090207"/>
            <a:ext cx="994898" cy="1136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9E9449F-D9E9-4202-B951-27E6F1A1CB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44" y="2571709"/>
            <a:ext cx="896086" cy="10529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4E91261-66C4-440F-AC8E-A6DFA1D008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42" y="2260895"/>
            <a:ext cx="685444" cy="8174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BCAC686-6FE2-44F5-8BD7-B287031948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0" y="2547971"/>
            <a:ext cx="728408" cy="9206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B9FB645-C755-46F0-9B5D-9D8DE7298E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92" y="2706648"/>
            <a:ext cx="716866" cy="856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036EAB1-A15A-4B6A-B62E-46F1A0BDEBB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3554175" y="1754747"/>
            <a:ext cx="2470264" cy="2346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B408C13-1E1C-40F7-AF3E-96624007AD5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3312612" y="1476445"/>
            <a:ext cx="1146655" cy="394163"/>
          </a:xfrm>
          <a:prstGeom prst="rect">
            <a:avLst/>
          </a:prstGeom>
        </p:spPr>
      </p:pic>
      <p:pic>
        <p:nvPicPr>
          <p:cNvPr id="6146" name="Picture 2" descr="C:\Users\Minhthangpc.VN\Desktop\c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" y="-18179"/>
            <a:ext cx="16192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42838A-8590-4252-83AA-C480BA90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4" y="501173"/>
            <a:ext cx="8135687" cy="431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=""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639437" y="1915008"/>
            <a:ext cx="41777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4100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36:  </a:t>
            </a:r>
            <a:r>
              <a:rPr lang="en-US" altLang="zh-CN" sz="41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am - ap</a:t>
            </a:r>
            <a:endParaRPr lang="zh-CN" altLang="en-US" sz="4100" b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314147" y="2822891"/>
            <a:ext cx="2602117" cy="18194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5178439" y="2800566"/>
            <a:ext cx="2602117" cy="18194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7170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7"/>
            <a:ext cx="1295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52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" y="327546"/>
            <a:ext cx="9144000" cy="48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73" y="1983593"/>
            <a:ext cx="4562714" cy="214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487911" y="2101821"/>
            <a:ext cx="1969415" cy="2120380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=""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5370701" y="2579615"/>
            <a:ext cx="4399889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6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3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33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181330" y="648575"/>
            <a:ext cx="1931777" cy="1063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892755" y="554727"/>
            <a:ext cx="941648" cy="78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472874" y="1063126"/>
            <a:ext cx="1367553" cy="621299"/>
          </a:xfrm>
          <a:prstGeom prst="rect">
            <a:avLst/>
          </a:prstGeom>
        </p:spPr>
      </p:pic>
      <p:pic>
        <p:nvPicPr>
          <p:cNvPr id="8194" name="Picture 2" descr="C:\Users\Minhthangpc.VN\Desktop\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" y="0"/>
            <a:ext cx="1619250" cy="32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8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333</Words>
  <Application>Microsoft Office PowerPoint</Application>
  <PresentationFormat>On-screen Show (16:9)</PresentationFormat>
  <Paragraphs>77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7</cp:revision>
  <dcterms:created xsi:type="dcterms:W3CDTF">2024-10-06T20:20:52Z</dcterms:created>
  <dcterms:modified xsi:type="dcterms:W3CDTF">2024-10-06T20:42:44Z</dcterms:modified>
</cp:coreProperties>
</file>