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365" r:id="rId2"/>
    <p:sldId id="350" r:id="rId3"/>
    <p:sldId id="353" r:id="rId4"/>
    <p:sldId id="257" r:id="rId5"/>
    <p:sldId id="345" r:id="rId6"/>
    <p:sldId id="348" r:id="rId7"/>
    <p:sldId id="333" r:id="rId8"/>
    <p:sldId id="343" r:id="rId9"/>
    <p:sldId id="337" r:id="rId10"/>
    <p:sldId id="346" r:id="rId11"/>
    <p:sldId id="351" r:id="rId12"/>
    <p:sldId id="354" r:id="rId13"/>
    <p:sldId id="355" r:id="rId14"/>
    <p:sldId id="362" r:id="rId15"/>
    <p:sldId id="363" r:id="rId16"/>
    <p:sldId id="356" r:id="rId17"/>
    <p:sldId id="336" r:id="rId18"/>
    <p:sldId id="357" r:id="rId19"/>
    <p:sldId id="323" r:id="rId20"/>
    <p:sldId id="344" r:id="rId21"/>
    <p:sldId id="358" r:id="rId22"/>
    <p:sldId id="359" r:id="rId23"/>
    <p:sldId id="360" r:id="rId24"/>
  </p:sldIdLst>
  <p:sldSz cx="9144000" cy="5715000" type="screen16x1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宋体" pitchFamily="2" charset="-122"/>
      <p:regular r:id="rId30"/>
    </p:embeddedFont>
    <p:embeddedFont>
      <p:font typeface=".VnAvant" pitchFamily="34" charset="0"/>
      <p:regular r:id="rId31"/>
      <p:bold r:id="rId32"/>
      <p:italic r:id="rId33"/>
    </p:embeddedFont>
    <p:embeddedFont>
      <p:font typeface="Tahoma" pitchFamily="34" charset="0"/>
      <p:regular r:id="rId34"/>
      <p:bold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6600"/>
    <a:srgbClr val="0000CC"/>
    <a:srgbClr val="FFFFCC"/>
    <a:srgbClr val="FFFF99"/>
    <a:srgbClr val="99FFCC"/>
    <a:srgbClr val="FF99CC"/>
    <a:srgbClr val="FF66FF"/>
    <a:srgbClr val="0066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86" d="100"/>
          <a:sy n="86" d="100"/>
        </p:scale>
        <p:origin x="-1074" y="-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ua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ưa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ua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/>
              <a:t>ưa­.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50666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4957978"/>
            <a:ext cx="9144000" cy="757022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7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8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618172" y="2040182"/>
            <a:ext cx="4027607" cy="1264878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44221"/>
            <a:ext cx="9144000" cy="1638791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4127502"/>
            <a:ext cx="7079809" cy="17218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471144"/>
            <a:ext cx="1978563" cy="22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618172" y="2387361"/>
            <a:ext cx="4027607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ua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ưa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5795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92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516" y="165253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64762" y="0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rïa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612248" y="867353"/>
            <a:ext cx="2126341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ïa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669315" y="877730"/>
            <a:ext cx="2278744" cy="86723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®i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bé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71934" y="2503707"/>
            <a:ext cx="2492828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¶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sî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83217" y="2451099"/>
            <a:ext cx="2329541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×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462487" y="2503707"/>
            <a:ext cx="2681513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phi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như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giã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0114" y="0"/>
            <a:ext cx="352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630" y="897039"/>
            <a:ext cx="85812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latin typeface=".VnAvant" pitchFamily="34" charset="0"/>
              </a:rPr>
              <a:t>B÷a</a:t>
            </a:r>
            <a:r>
              <a:rPr lang="en-US" sz="4400" dirty="0">
                <a:latin typeface=".VnAvant" pitchFamily="34" charset="0"/>
              </a:rPr>
              <a:t> ®ã, </a:t>
            </a:r>
            <a:r>
              <a:rPr lang="en-US" sz="4400" dirty="0" err="1">
                <a:latin typeface=".VnAvant" pitchFamily="34" charset="0"/>
              </a:rPr>
              <a:t>thá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bê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hå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Xa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chó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rïa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Thá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®</a:t>
            </a:r>
            <a:r>
              <a:rPr lang="en-US" sz="4400" dirty="0" err="1">
                <a:latin typeface=".VnAvant" pitchFamily="34" charset="0"/>
              </a:rPr>
              <a:t>ïa</a:t>
            </a:r>
            <a:r>
              <a:rPr lang="en-US" sz="4400" dirty="0">
                <a:latin typeface=".VnAvant" pitchFamily="34" charset="0"/>
              </a:rPr>
              <a:t>, </a:t>
            </a:r>
            <a:r>
              <a:rPr lang="en-US" sz="4400" dirty="0" err="1">
                <a:latin typeface=".VnAvant" pitchFamily="34" charset="0"/>
              </a:rPr>
              <a:t>rñ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rïa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thi</a:t>
            </a:r>
            <a:r>
              <a:rPr lang="en-US" sz="4400" dirty="0">
                <a:latin typeface=".VnAvant" pitchFamily="34" charset="0"/>
              </a:rPr>
              <a:t> ®i </a:t>
            </a:r>
            <a:r>
              <a:rPr lang="en-US" sz="4400" dirty="0" err="1">
                <a:latin typeface=".VnAvant" pitchFamily="34" charset="0"/>
              </a:rPr>
              <a:t>bé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Rïa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chả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sî</a:t>
            </a:r>
            <a:r>
              <a:rPr lang="en-US" sz="4400" dirty="0">
                <a:latin typeface=".VnAvant" pitchFamily="34" charset="0"/>
              </a:rPr>
              <a:t>: </a:t>
            </a:r>
            <a:r>
              <a:rPr lang="en-US" sz="4400" dirty="0" smtClean="0">
                <a:latin typeface=".VnAvant" pitchFamily="34" charset="0"/>
              </a:rPr>
              <a:t>  “</a:t>
            </a:r>
            <a:r>
              <a:rPr lang="en-US" sz="4400" dirty="0" err="1">
                <a:latin typeface=".VnAvant" pitchFamily="34" charset="0"/>
              </a:rPr>
              <a:t>Thi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th</a:t>
            </a:r>
            <a:r>
              <a:rPr lang="en-US" sz="4400" dirty="0">
                <a:latin typeface=".VnAvant" pitchFamily="34" charset="0"/>
              </a:rPr>
              <a:t>× </a:t>
            </a:r>
            <a:r>
              <a:rPr lang="en-US" sz="4400" dirty="0" err="1" smtClean="0">
                <a:latin typeface=".VnAvant" pitchFamily="34" charset="0"/>
              </a:rPr>
              <a:t>thi</a:t>
            </a:r>
            <a:r>
              <a:rPr lang="en-US" sz="4400" dirty="0" smtClean="0">
                <a:latin typeface=".VnAvant" pitchFamily="34" charset="0"/>
              </a:rPr>
              <a:t>!”.</a:t>
            </a:r>
            <a:endParaRPr lang="en-US" sz="4400" dirty="0">
              <a:latin typeface=".VnAvant" pitchFamily="34" charset="0"/>
            </a:endParaRPr>
          </a:p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latin typeface=".VnAvant" pitchFamily="34" charset="0"/>
              </a:rPr>
              <a:t>Thá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nghÜ</a:t>
            </a:r>
            <a:r>
              <a:rPr lang="en-US" sz="4400" dirty="0" smtClean="0">
                <a:latin typeface=".VnAvant" pitchFamily="34" charset="0"/>
              </a:rPr>
              <a:t>:   “</a:t>
            </a:r>
            <a:r>
              <a:rPr lang="en-US" sz="4400" dirty="0" err="1" smtClean="0">
                <a:latin typeface=".VnAvant" pitchFamily="34" charset="0"/>
              </a:rPr>
              <a:t>Cø</a:t>
            </a:r>
            <a:r>
              <a:rPr lang="en-US" sz="4400" dirty="0" smtClean="0">
                <a:latin typeface=".VnAvant" pitchFamily="34" charset="0"/>
              </a:rPr>
              <a:t> ®Ó </a:t>
            </a:r>
            <a:r>
              <a:rPr lang="en-US" sz="4400" dirty="0" err="1" smtClean="0">
                <a:latin typeface=".VnAvant" pitchFamily="34" charset="0"/>
              </a:rPr>
              <a:t>rïa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bß</a:t>
            </a:r>
            <a:r>
              <a:rPr lang="en-US" sz="4400" dirty="0" smtClean="0">
                <a:latin typeface=".VnAvant" pitchFamily="34" charset="0"/>
              </a:rPr>
              <a:t>.   Ta </a:t>
            </a:r>
            <a:r>
              <a:rPr lang="en-US" sz="4400" dirty="0">
                <a:latin typeface=".VnAvant" pitchFamily="34" charset="0"/>
              </a:rPr>
              <a:t>phi </a:t>
            </a:r>
            <a:r>
              <a:rPr lang="en-US" sz="4400" dirty="0" err="1" smtClean="0">
                <a:latin typeface=".VnAvant" pitchFamily="34" charset="0"/>
              </a:rPr>
              <a:t>như</a:t>
            </a:r>
            <a:r>
              <a:rPr lang="en-US" sz="4400" dirty="0" smtClean="0">
                <a:latin typeface=".VnAvant" pitchFamily="34" charset="0"/>
              </a:rPr>
              <a:t>­ </a:t>
            </a:r>
            <a:r>
              <a:rPr lang="en-US" sz="4400" dirty="0" err="1">
                <a:latin typeface=".VnAvant" pitchFamily="34" charset="0"/>
              </a:rPr>
              <a:t>giã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Sî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g</a:t>
            </a:r>
            <a:r>
              <a:rPr lang="en-US" sz="4400" dirty="0" smtClean="0">
                <a:latin typeface=".VnAvant" pitchFamily="34" charset="0"/>
              </a:rPr>
              <a:t>×!”.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463631" y="942871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6930532" y="1053040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3990869" y="1714052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2933711" y="240348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6710656" y="245215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739514" y="3686048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6</a:t>
            </a:r>
            <a:endParaRPr lang="en-US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4059733" y="3698783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135426" y="438182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4499484" y="4389962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9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35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Thỏ</a:t>
            </a:r>
            <a:r>
              <a:rPr lang="en-US" sz="6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thua</a:t>
            </a:r>
            <a:r>
              <a:rPr lang="en-US" sz="6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rùa</a:t>
            </a:r>
            <a:endParaRPr lang="en-US" sz="6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479677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Bữa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đó</a:t>
            </a:r>
            <a:r>
              <a:rPr lang="en-US" sz="5400" dirty="0"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cs typeface="Times New Roman" panose="02020603050405020304" pitchFamily="18" charset="0"/>
              </a:rPr>
              <a:t>thỏ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ra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bờ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hồ</a:t>
            </a:r>
            <a:r>
              <a:rPr lang="en-US" sz="5400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3F74201-5D3C-BD44-A5AB-325B7CECD50D}"/>
              </a:ext>
            </a:extLst>
          </p:cNvPr>
          <p:cNvSpPr txBox="1">
            <a:spLocks/>
          </p:cNvSpPr>
          <p:nvPr/>
        </p:nvSpPr>
        <p:spPr>
          <a:xfrm>
            <a:off x="399326" y="4044878"/>
            <a:ext cx="848178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Thỏ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đùa</a:t>
            </a:r>
            <a:r>
              <a:rPr lang="en-US" sz="5400" dirty="0"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cs typeface="Times New Roman" panose="02020603050405020304" pitchFamily="18" charset="0"/>
              </a:rPr>
              <a:t>rủ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rùa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cs typeface="Times New Roman" panose="02020603050405020304" pitchFamily="18" charset="0"/>
              </a:rPr>
              <a:t>đi</a:t>
            </a:r>
            <a:r>
              <a:rPr lang="en-US" sz="5400" dirty="0" smtClean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bộ</a:t>
            </a:r>
            <a:r>
              <a:rPr lang="en-US" sz="54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09D797EB-73AE-D745-B113-40A052D4FC3A}"/>
              </a:ext>
            </a:extLst>
          </p:cNvPr>
          <p:cNvSpPr txBox="1">
            <a:spLocks/>
          </p:cNvSpPr>
          <p:nvPr/>
        </p:nvSpPr>
        <p:spPr>
          <a:xfrm>
            <a:off x="399327" y="2728677"/>
            <a:ext cx="848178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Xa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xa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có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chú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rùa</a:t>
            </a:r>
            <a:r>
              <a:rPr lang="en-US" sz="54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3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5" grpId="1" build="p"/>
      <p:bldP spid="6" grpId="0"/>
      <p:bldP spid="6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Rùa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chả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sợ</a:t>
            </a:r>
            <a:r>
              <a:rPr lang="en-US" sz="60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cs typeface="Times New Roman" panose="02020603050405020304" pitchFamily="18" charset="0"/>
              </a:rPr>
              <a:t>“ </a:t>
            </a:r>
            <a:r>
              <a:rPr lang="en-US" sz="6000" dirty="0" err="1">
                <a:cs typeface="Times New Roman" panose="02020603050405020304" pitchFamily="18" charset="0"/>
              </a:rPr>
              <a:t>Thi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thì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thi</a:t>
            </a:r>
            <a:r>
              <a:rPr lang="en-US" sz="6000" dirty="0">
                <a:cs typeface="Times New Roman" panose="02020603050405020304" pitchFamily="18" charset="0"/>
              </a:rPr>
              <a:t>!”.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60046" y="2853595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Thỏ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nghĩ</a:t>
            </a:r>
            <a:r>
              <a:rPr lang="en-US" sz="60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720091" y="4124398"/>
            <a:ext cx="8124197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cs typeface="Times New Roman" panose="02020603050405020304" pitchFamily="18" charset="0"/>
              </a:rPr>
              <a:t>“</a:t>
            </a:r>
            <a:r>
              <a:rPr lang="en-US" sz="6000" dirty="0" err="1">
                <a:cs typeface="Times New Roman" panose="02020603050405020304" pitchFamily="18" charset="0"/>
              </a:rPr>
              <a:t>Cứ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để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rùa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bò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05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cs typeface="Times New Roman" panose="02020603050405020304" pitchFamily="18" charset="0"/>
              </a:rPr>
              <a:t>Ta phi </a:t>
            </a:r>
            <a:r>
              <a:rPr lang="en-US" sz="6000" dirty="0" err="1">
                <a:cs typeface="Times New Roman" panose="02020603050405020304" pitchFamily="18" charset="0"/>
              </a:rPr>
              <a:t>như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gió</a:t>
            </a:r>
            <a:r>
              <a:rPr lang="en-US" sz="60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Sợ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gì</a:t>
            </a:r>
            <a:r>
              <a:rPr lang="en-US" sz="6000" dirty="0">
                <a:cs typeface="Times New Roman" panose="02020603050405020304" pitchFamily="18" charset="0"/>
              </a:rPr>
              <a:t>!”.</a:t>
            </a:r>
          </a:p>
        </p:txBody>
      </p:sp>
    </p:spTree>
    <p:extLst>
      <p:ext uri="{BB962C8B-B14F-4D97-AF65-F5344CB8AC3E}">
        <p14:creationId xmlns:p14="http://schemas.microsoft.com/office/powerpoint/2010/main" val="99078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0114" y="0"/>
            <a:ext cx="352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630" y="897039"/>
            <a:ext cx="85812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latin typeface=".VnAvant" pitchFamily="34" charset="0"/>
              </a:rPr>
              <a:t>B÷a</a:t>
            </a:r>
            <a:r>
              <a:rPr lang="en-US" sz="4400" dirty="0">
                <a:latin typeface=".VnAvant" pitchFamily="34" charset="0"/>
              </a:rPr>
              <a:t> ®ã, </a:t>
            </a:r>
            <a:r>
              <a:rPr lang="en-US" sz="4400" dirty="0" err="1">
                <a:latin typeface=".VnAvant" pitchFamily="34" charset="0"/>
              </a:rPr>
              <a:t>thá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bê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hå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Xa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chó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rïa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Thá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®</a:t>
            </a:r>
            <a:r>
              <a:rPr lang="en-US" sz="4400" dirty="0" err="1">
                <a:latin typeface=".VnAvant" pitchFamily="34" charset="0"/>
              </a:rPr>
              <a:t>ïa</a:t>
            </a:r>
            <a:r>
              <a:rPr lang="en-US" sz="4400" dirty="0">
                <a:latin typeface=".VnAvant" pitchFamily="34" charset="0"/>
              </a:rPr>
              <a:t>, </a:t>
            </a:r>
            <a:r>
              <a:rPr lang="en-US" sz="4400" dirty="0" err="1">
                <a:latin typeface=".VnAvant" pitchFamily="34" charset="0"/>
              </a:rPr>
              <a:t>rñ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rïa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thi</a:t>
            </a:r>
            <a:r>
              <a:rPr lang="en-US" sz="4400" dirty="0">
                <a:latin typeface=".VnAvant" pitchFamily="34" charset="0"/>
              </a:rPr>
              <a:t> ®i </a:t>
            </a:r>
            <a:r>
              <a:rPr lang="en-US" sz="4400" dirty="0" err="1">
                <a:latin typeface=".VnAvant" pitchFamily="34" charset="0"/>
              </a:rPr>
              <a:t>bé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Rïa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chả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sî</a:t>
            </a:r>
            <a:r>
              <a:rPr lang="en-US" sz="4400" dirty="0">
                <a:latin typeface=".VnAvant" pitchFamily="34" charset="0"/>
              </a:rPr>
              <a:t>: </a:t>
            </a:r>
            <a:r>
              <a:rPr lang="en-US" sz="4400" dirty="0" smtClean="0">
                <a:latin typeface=".VnAvant" pitchFamily="34" charset="0"/>
              </a:rPr>
              <a:t>  “</a:t>
            </a:r>
            <a:r>
              <a:rPr lang="en-US" sz="4400" dirty="0" err="1">
                <a:latin typeface=".VnAvant" pitchFamily="34" charset="0"/>
              </a:rPr>
              <a:t>Thi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th</a:t>
            </a:r>
            <a:r>
              <a:rPr lang="en-US" sz="4400" dirty="0">
                <a:latin typeface=".VnAvant" pitchFamily="34" charset="0"/>
              </a:rPr>
              <a:t>× </a:t>
            </a:r>
            <a:r>
              <a:rPr lang="en-US" sz="4400" dirty="0" err="1" smtClean="0">
                <a:latin typeface=".VnAvant" pitchFamily="34" charset="0"/>
              </a:rPr>
              <a:t>thi</a:t>
            </a:r>
            <a:r>
              <a:rPr lang="en-US" sz="4400" dirty="0" smtClean="0">
                <a:latin typeface=".VnAvant" pitchFamily="34" charset="0"/>
              </a:rPr>
              <a:t>!”.</a:t>
            </a:r>
            <a:endParaRPr lang="en-US" sz="4400" dirty="0">
              <a:latin typeface=".VnAvant" pitchFamily="34" charset="0"/>
            </a:endParaRPr>
          </a:p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latin typeface=".VnAvant" pitchFamily="34" charset="0"/>
              </a:rPr>
              <a:t>Thá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nghÜ</a:t>
            </a:r>
            <a:r>
              <a:rPr lang="en-US" sz="4400" dirty="0" smtClean="0">
                <a:latin typeface=".VnAvant" pitchFamily="34" charset="0"/>
              </a:rPr>
              <a:t>:   “</a:t>
            </a:r>
            <a:r>
              <a:rPr lang="en-US" sz="4400" dirty="0" err="1" smtClean="0">
                <a:latin typeface=".VnAvant" pitchFamily="34" charset="0"/>
              </a:rPr>
              <a:t>Cø</a:t>
            </a:r>
            <a:r>
              <a:rPr lang="en-US" sz="4400" dirty="0" smtClean="0">
                <a:latin typeface=".VnAvant" pitchFamily="34" charset="0"/>
              </a:rPr>
              <a:t> ®Ó </a:t>
            </a:r>
            <a:r>
              <a:rPr lang="en-US" sz="4400" dirty="0" err="1" smtClean="0">
                <a:latin typeface=".VnAvant" pitchFamily="34" charset="0"/>
              </a:rPr>
              <a:t>rïa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bß</a:t>
            </a:r>
            <a:r>
              <a:rPr lang="en-US" sz="4400" dirty="0" smtClean="0">
                <a:latin typeface=".VnAvant" pitchFamily="34" charset="0"/>
              </a:rPr>
              <a:t>.   Ta </a:t>
            </a:r>
            <a:r>
              <a:rPr lang="en-US" sz="4400" dirty="0">
                <a:latin typeface=".VnAvant" pitchFamily="34" charset="0"/>
              </a:rPr>
              <a:t>phi </a:t>
            </a:r>
            <a:r>
              <a:rPr lang="en-US" sz="4400" dirty="0" err="1" smtClean="0">
                <a:latin typeface=".VnAvant" pitchFamily="34" charset="0"/>
              </a:rPr>
              <a:t>như</a:t>
            </a:r>
            <a:r>
              <a:rPr lang="en-US" sz="4400" dirty="0" smtClean="0">
                <a:latin typeface=".VnAvant" pitchFamily="34" charset="0"/>
              </a:rPr>
              <a:t>­ </a:t>
            </a:r>
            <a:r>
              <a:rPr lang="en-US" sz="4400" dirty="0" err="1">
                <a:latin typeface=".VnAvant" pitchFamily="34" charset="0"/>
              </a:rPr>
              <a:t>giã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Sî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g</a:t>
            </a:r>
            <a:r>
              <a:rPr lang="en-US" sz="4400" dirty="0" smtClean="0">
                <a:latin typeface=".VnAvant" pitchFamily="34" charset="0"/>
              </a:rPr>
              <a:t>×!”.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463631" y="942871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6930532" y="1053040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3990869" y="1714052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2933711" y="240348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6710656" y="245215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739514" y="3686048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6</a:t>
            </a:r>
            <a:endParaRPr lang="en-US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4059733" y="3698783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135426" y="438182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4499484" y="4389962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9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31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0114" y="0"/>
            <a:ext cx="352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630" y="897039"/>
            <a:ext cx="85812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B÷a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®ã,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thá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ra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bê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hå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Xa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xa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cã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chó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rïa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Thá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®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ïa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,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rñ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rïa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thi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®i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bé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Rïa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chả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sî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: “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Thi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th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×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thi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!”.</a:t>
            </a:r>
            <a:endParaRPr lang="en-US" sz="4400" dirty="0">
              <a:solidFill>
                <a:srgbClr val="00B050"/>
              </a:solidFill>
              <a:latin typeface=".VnAvant" pitchFamily="34" charset="0"/>
            </a:endParaRPr>
          </a:p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nghÜ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Cø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 ®Ó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rïa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bß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. Ta 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phi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như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­ 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giã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Sî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×!”.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463631" y="942871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607773" y="3163676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88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2" y="1190172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a.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2" y="2590801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b.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13089" y="1161144"/>
            <a:ext cx="383902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1.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20349" y="2590776"/>
            <a:ext cx="383176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rñ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bé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12" name="Straight Arrow Connector 11"/>
          <p:cNvCxnSpPr>
            <a:stCxn id="2" idx="3"/>
            <a:endCxn id="10" idx="1"/>
          </p:cNvCxnSpPr>
          <p:nvPr/>
        </p:nvCxnSpPr>
        <p:spPr>
          <a:xfrm>
            <a:off x="2946402" y="1647372"/>
            <a:ext cx="1973947" cy="14006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 flipV="1">
            <a:off x="2946402" y="1618344"/>
            <a:ext cx="1966687" cy="1429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1" y="1238023"/>
            <a:ext cx="7967062" cy="165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3080" y="873651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s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u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su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872" y="2387819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s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ư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tử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021" y="3803664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đồ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sứ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5602" y="100147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Centaur Gthic"/>
              </a:rPr>
              <a:t>cá</a:t>
            </a:r>
            <a:r>
              <a:rPr lang="en-US" sz="6000" b="1" dirty="0" smtClean="0">
                <a:solidFill>
                  <a:srgbClr val="00B050"/>
                </a:solidFill>
                <a:latin typeface="Centaur Gthic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Centaur Gthic"/>
              </a:rPr>
              <a:t>thu</a:t>
            </a:r>
            <a:endParaRPr lang="en-US" sz="6000" b="1" dirty="0">
              <a:solidFill>
                <a:srgbClr val="FF0000"/>
              </a:solidFill>
              <a:latin typeface="Centaur G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5600" y="2404407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ru</a:t>
            </a:r>
            <a:r>
              <a:rPr lang="en-US" sz="6000" b="1" dirty="0" smtClean="0">
                <a:solidFill>
                  <a:srgbClr val="00B050"/>
                </a:solidFill>
                <a:latin typeface="Centaur Gthic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Centaur Gthic"/>
              </a:rPr>
              <a:t>ngủ</a:t>
            </a:r>
            <a:endParaRPr lang="en-US" sz="6000" b="1" dirty="0">
              <a:solidFill>
                <a:srgbClr val="FF0000"/>
              </a:solidFill>
              <a:latin typeface="Centaur G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5601" y="3803664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cử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tạ</a:t>
            </a:r>
            <a:endParaRPr lang="en-US" sz="6000" b="1" dirty="0">
              <a:solidFill>
                <a:srgbClr val="FF0000"/>
              </a:solidFill>
              <a:latin typeface="Centaur Gthic"/>
            </a:endParaRPr>
          </a:p>
        </p:txBody>
      </p:sp>
    </p:spTree>
    <p:extLst>
      <p:ext uri="{BB962C8B-B14F-4D97-AF65-F5344CB8AC3E}">
        <p14:creationId xmlns:p14="http://schemas.microsoft.com/office/powerpoint/2010/main" val="2747567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715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6029"/>
            <a:ext cx="288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7599" y="672764"/>
            <a:ext cx="7242629" cy="4373665"/>
            <a:chOff x="1117599" y="672764"/>
            <a:chExt cx="7242629" cy="4373665"/>
          </a:xfrm>
        </p:grpSpPr>
        <p:pic>
          <p:nvPicPr>
            <p:cNvPr id="6" name="ua -ua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7142" t="14484" r="6905" b="16310"/>
            <a:stretch/>
          </p:blipFill>
          <p:spPr>
            <a:xfrm>
              <a:off x="1117599" y="672764"/>
              <a:ext cx="7242629" cy="437366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40121" y="4325257"/>
              <a:ext cx="1799771" cy="435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50607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0244" y="-658309"/>
            <a:ext cx="5272087" cy="70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8801" y="-751711"/>
            <a:ext cx="5434964" cy="724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31: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33: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6253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0"/>
            <a:ext cx="229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Chã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xï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639" y="875183"/>
            <a:ext cx="82202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.VnAvant" pitchFamily="34" charset="0"/>
              </a:rPr>
              <a:t>Chã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xï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lừ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lừ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>
                <a:latin typeface=".VnAvant" pitchFamily="34" charset="0"/>
              </a:rPr>
              <a:t>®i </a:t>
            </a:r>
            <a:r>
              <a:rPr lang="en-US" sz="3600" dirty="0" err="1">
                <a:latin typeface=".VnAvant" pitchFamily="34" charset="0"/>
              </a:rPr>
              <a:t>ra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ngâ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err="1">
                <a:latin typeface=".VnAvant" pitchFamily="34" charset="0"/>
              </a:rPr>
              <a:t>Lò</a:t>
            </a:r>
            <a:r>
              <a:rPr lang="en-US" sz="3600" dirty="0">
                <a:latin typeface=".VnAvant" pitchFamily="34" charset="0"/>
              </a:rPr>
              <a:t> gµ </a:t>
            </a:r>
            <a:r>
              <a:rPr lang="en-US" sz="3600" dirty="0" err="1">
                <a:latin typeface=".VnAvant" pitchFamily="34" charset="0"/>
              </a:rPr>
              <a:t>ngì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nã</a:t>
            </a:r>
            <a:r>
              <a:rPr lang="en-US" sz="3600" dirty="0">
                <a:latin typeface=".VnAvant" pitchFamily="34" charset="0"/>
              </a:rPr>
              <a:t> lµ </a:t>
            </a:r>
            <a:r>
              <a:rPr lang="en-US" sz="3600" dirty="0" err="1">
                <a:latin typeface=".VnAvant" pitchFamily="34" charset="0"/>
              </a:rPr>
              <a:t>s</a:t>
            </a:r>
            <a:r>
              <a:rPr lang="en-US" sz="3600" dirty="0" err="1" smtClean="0">
                <a:latin typeface=".VnAvant" pitchFamily="34" charset="0"/>
              </a:rPr>
              <a:t>­ư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tö</a:t>
            </a:r>
            <a:r>
              <a:rPr lang="en-US" sz="3600" dirty="0" smtClean="0">
                <a:latin typeface=".VnAvant" pitchFamily="34" charset="0"/>
              </a:rPr>
              <a:t>, </a:t>
            </a:r>
            <a:r>
              <a:rPr lang="en-US" sz="3600" dirty="0" err="1" smtClean="0">
                <a:latin typeface=".VnAvant" pitchFamily="34" charset="0"/>
              </a:rPr>
              <a:t>sî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qu</a:t>
            </a:r>
            <a:r>
              <a:rPr lang="en-US" sz="3600" dirty="0" smtClean="0">
                <a:latin typeface=".VnAvant" pitchFamily="34" charset="0"/>
              </a:rPr>
              <a:t>¸. </a:t>
            </a:r>
            <a:r>
              <a:rPr lang="en-US" sz="3600" dirty="0" err="1">
                <a:latin typeface=".VnAvant" pitchFamily="34" charset="0"/>
              </a:rPr>
              <a:t>Sư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tö</a:t>
            </a:r>
            <a:r>
              <a:rPr lang="en-US" sz="3600" dirty="0">
                <a:latin typeface=".VnAvant" pitchFamily="34" charset="0"/>
              </a:rPr>
              <a:t> ®i qua. </a:t>
            </a:r>
            <a:r>
              <a:rPr lang="en-US" sz="3600" dirty="0" err="1">
                <a:latin typeface=".VnAvant" pitchFamily="34" charset="0"/>
              </a:rPr>
              <a:t>Nã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ngã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xï</a:t>
            </a:r>
            <a:r>
              <a:rPr lang="en-US" sz="3600" dirty="0" smtClean="0">
                <a:latin typeface=".VnAvant" pitchFamily="34" charset="0"/>
              </a:rPr>
              <a:t>:</a:t>
            </a:r>
            <a:endParaRPr lang="en-US" sz="3600" dirty="0">
              <a:latin typeface=".VnAvant" pitchFamily="34" charset="0"/>
            </a:endParaRPr>
          </a:p>
          <a:p>
            <a:pPr algn="just"/>
            <a:r>
              <a:rPr lang="en-US" sz="3600" dirty="0">
                <a:latin typeface=".VnAvant" pitchFamily="34" charset="0"/>
              </a:rPr>
              <a:t>- </a:t>
            </a:r>
            <a:r>
              <a:rPr lang="en-US" sz="3600" dirty="0" err="1">
                <a:latin typeface=".VnAvant" pitchFamily="34" charset="0"/>
              </a:rPr>
              <a:t>Mi</a:t>
            </a:r>
            <a:r>
              <a:rPr lang="en-US" sz="3600" dirty="0">
                <a:latin typeface=".VnAvant" pitchFamily="34" charset="0"/>
              </a:rPr>
              <a:t> mµ lµ </a:t>
            </a:r>
            <a:r>
              <a:rPr lang="en-US" sz="3600" dirty="0" err="1">
                <a:latin typeface=".VnAvant" pitchFamily="34" charset="0"/>
              </a:rPr>
              <a:t>s</a:t>
            </a:r>
            <a:r>
              <a:rPr lang="en-US" sz="3600" dirty="0" err="1" smtClean="0">
                <a:latin typeface=".VnAvant" pitchFamily="34" charset="0"/>
              </a:rPr>
              <a:t>ư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tö</a:t>
            </a:r>
            <a:r>
              <a:rPr lang="en-US" sz="3600" dirty="0">
                <a:latin typeface=".VnAvant" pitchFamily="34" charset="0"/>
              </a:rPr>
              <a:t> µ?</a:t>
            </a:r>
          </a:p>
          <a:p>
            <a:pPr algn="just"/>
            <a:r>
              <a:rPr lang="en-US" sz="3600" dirty="0" err="1">
                <a:latin typeface=".VnAvant" pitchFamily="34" charset="0"/>
              </a:rPr>
              <a:t>Chã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xï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sî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qu</a:t>
            </a:r>
            <a:r>
              <a:rPr lang="en-US" sz="3600" dirty="0" smtClean="0">
                <a:latin typeface=".VnAvant" pitchFamily="34" charset="0"/>
              </a:rPr>
              <a:t>¸:</a:t>
            </a:r>
            <a:endParaRPr lang="en-US" sz="3600" dirty="0">
              <a:latin typeface=".VnAvant" pitchFamily="34" charset="0"/>
            </a:endParaRPr>
          </a:p>
          <a:p>
            <a:pPr algn="just"/>
            <a:r>
              <a:rPr lang="en-US" sz="3600" dirty="0">
                <a:latin typeface=".VnAvant" pitchFamily="34" charset="0"/>
              </a:rPr>
              <a:t>- D¹….</a:t>
            </a:r>
            <a:r>
              <a:rPr lang="en-US" sz="3600" dirty="0" err="1">
                <a:latin typeface=".VnAvant" pitchFamily="34" charset="0"/>
              </a:rPr>
              <a:t>chØ</a:t>
            </a:r>
            <a:r>
              <a:rPr lang="en-US" sz="3600" dirty="0">
                <a:latin typeface=".VnAvant" pitchFamily="34" charset="0"/>
              </a:rPr>
              <a:t> lµ </a:t>
            </a:r>
            <a:r>
              <a:rPr lang="en-US" sz="3600" dirty="0" err="1">
                <a:latin typeface=".VnAvant" pitchFamily="34" charset="0"/>
              </a:rPr>
              <a:t>chã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xï</a:t>
            </a:r>
            <a:r>
              <a:rPr lang="en-US" sz="3600" dirty="0">
                <a:latin typeface=".VnAvant" pitchFamily="34" charset="0"/>
              </a:rPr>
              <a:t> ¹.</a:t>
            </a:r>
          </a:p>
        </p:txBody>
      </p:sp>
    </p:spTree>
    <p:extLst>
      <p:ext uri="{BB962C8B-B14F-4D97-AF65-F5344CB8AC3E}">
        <p14:creationId xmlns:p14="http://schemas.microsoft.com/office/powerpoint/2010/main" val="16173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8267" y="1227612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4" y="1365118"/>
            <a:ext cx="3435349" cy="24401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04156" y="2564127"/>
            <a:ext cx="1917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7807" y="146069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ng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ùa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6" y="1177338"/>
            <a:ext cx="3285341" cy="25980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7806" y="275970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ưa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5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8995" y="104773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cua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995" y="2335761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ua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040" y="115589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n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gựa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8039" y="250291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ưa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11355" y="344098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quả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d­ưa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8398" y="3447200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9266" y="3397446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dõa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016196"/>
            <a:ext cx="24384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87" y="1277765"/>
            <a:ext cx="2562225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48" y="944390"/>
            <a:ext cx="2419350" cy="2114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11355" y="340654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q</a:t>
            </a:r>
            <a:r>
              <a:rPr lang="en-US" sz="4800" b="1" dirty="0" err="1" smtClean="0">
                <a:latin typeface=".VnAvant" pitchFamily="34" charset="0"/>
              </a:rPr>
              <a:t>uả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d­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4800" b="1" dirty="0" smtClean="0">
                <a:latin typeface=".VnAvant" pitchFamily="34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3384" y="343534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r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ïa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4252" y="338558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q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¶ </a:t>
            </a:r>
            <a:r>
              <a:rPr lang="en-US" sz="4800" b="1" dirty="0" err="1">
                <a:latin typeface=".VnAvant" pitchFamily="34" charset="0"/>
              </a:rPr>
              <a:t>d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õa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040" y="3431260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cµ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chua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1552" y="338771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òa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7661" y="338771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s÷a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2" y="1159071"/>
            <a:ext cx="224790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75" y="1155535"/>
            <a:ext cx="2638425" cy="193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87" y="856542"/>
            <a:ext cx="2400300" cy="2381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07" y="343002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cµ </a:t>
            </a:r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9719" y="3386480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òa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5828" y="3386480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÷a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4" y="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975" y="2421039"/>
            <a:ext cx="82202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    </a:t>
            </a:r>
            <a:r>
              <a:rPr lang="en-US" sz="2600" dirty="0" err="1">
                <a:latin typeface=".VnAvant" pitchFamily="34" charset="0"/>
              </a:rPr>
              <a:t>B÷a</a:t>
            </a:r>
            <a:r>
              <a:rPr lang="en-US" sz="2600" dirty="0">
                <a:latin typeface=".VnAvant" pitchFamily="34" charset="0"/>
              </a:rPr>
              <a:t> ®ã,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bê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hå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Xa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xa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chó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®</a:t>
            </a:r>
            <a:r>
              <a:rPr lang="en-US" sz="2600" dirty="0" err="1">
                <a:latin typeface=".VnAvant" pitchFamily="34" charset="0"/>
              </a:rPr>
              <a:t>ïa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rñ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 ®i </a:t>
            </a:r>
            <a:r>
              <a:rPr lang="en-US" sz="2600" dirty="0" err="1">
                <a:latin typeface=".VnAvant" pitchFamily="34" charset="0"/>
              </a:rPr>
              <a:t>bé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chả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: “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</a:t>
            </a:r>
            <a:r>
              <a:rPr lang="en-US" sz="2600" dirty="0">
                <a:latin typeface=".VnAvant" pitchFamily="34" charset="0"/>
              </a:rPr>
              <a:t>× </a:t>
            </a:r>
            <a:r>
              <a:rPr lang="en-US" sz="2600" dirty="0" err="1" smtClean="0">
                <a:latin typeface=".VnAvant" pitchFamily="34" charset="0"/>
              </a:rPr>
              <a:t>thi</a:t>
            </a:r>
            <a:r>
              <a:rPr lang="en-US" sz="2600" dirty="0" smtClean="0">
                <a:latin typeface=".VnAvant" pitchFamily="34" charset="0"/>
              </a:rPr>
              <a:t>!”.</a:t>
            </a:r>
            <a:endParaRPr lang="en-US" sz="2600" dirty="0">
              <a:latin typeface=".VnAvant" pitchFamily="34" charset="0"/>
            </a:endParaRPr>
          </a:p>
          <a:p>
            <a:pPr algn="just"/>
            <a:r>
              <a:rPr lang="en-US" sz="2600" dirty="0">
                <a:latin typeface=".VnAvant" pitchFamily="34" charset="0"/>
              </a:rPr>
              <a:t>   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nghÜ</a:t>
            </a:r>
            <a:r>
              <a:rPr lang="en-US" sz="2600" dirty="0">
                <a:latin typeface=".VnAvant" pitchFamily="34" charset="0"/>
              </a:rPr>
              <a:t>. “</a:t>
            </a:r>
            <a:r>
              <a:rPr lang="en-US" sz="2600" dirty="0" err="1">
                <a:latin typeface=".VnAvant" pitchFamily="34" charset="0"/>
              </a:rPr>
              <a:t>Cø</a:t>
            </a:r>
            <a:r>
              <a:rPr lang="en-US" sz="2600" dirty="0">
                <a:latin typeface=".VnAvant" pitchFamily="34" charset="0"/>
              </a:rPr>
              <a:t> ®Ó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bß</a:t>
            </a:r>
            <a:r>
              <a:rPr lang="en-US" sz="2600" dirty="0">
                <a:latin typeface=".VnAvant" pitchFamily="34" charset="0"/>
              </a:rPr>
              <a:t>. Ta phi </a:t>
            </a:r>
            <a:r>
              <a:rPr lang="en-US" sz="2600" dirty="0" err="1" smtClean="0">
                <a:latin typeface=".VnAvant" pitchFamily="34" charset="0"/>
              </a:rPr>
              <a:t>như</a:t>
            </a:r>
            <a:r>
              <a:rPr lang="en-US" sz="2600" dirty="0" smtClean="0">
                <a:latin typeface=".VnAvant" pitchFamily="34" charset="0"/>
              </a:rPr>
              <a:t>­ </a:t>
            </a:r>
            <a:r>
              <a:rPr lang="en-US" sz="2600" dirty="0" err="1">
                <a:latin typeface=".VnAvant" pitchFamily="34" charset="0"/>
              </a:rPr>
              <a:t>giã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 g</a:t>
            </a:r>
            <a:r>
              <a:rPr lang="en-US" sz="2600" dirty="0" smtClean="0">
                <a:latin typeface=".VnAvant" pitchFamily="34" charset="0"/>
              </a:rPr>
              <a:t>×!”.</a:t>
            </a:r>
            <a:endParaRPr lang="en-US" sz="2600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4" y="523220"/>
            <a:ext cx="7917089" cy="1859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919405"/>
            <a:ext cx="7774893" cy="17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</TotalTime>
  <Words>669</Words>
  <Application>Microsoft Office PowerPoint</Application>
  <PresentationFormat>On-screen Show (16:10)</PresentationFormat>
  <Paragraphs>108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Times New Roman</vt:lpstr>
      <vt:lpstr>Helvetica-Narrow</vt:lpstr>
      <vt:lpstr>Centaur Gthic</vt:lpstr>
      <vt:lpstr>Arial-Rounded</vt:lpstr>
      <vt:lpstr>宋体</vt:lpstr>
      <vt:lpstr>.VnAvant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Thỏ thua rùa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232</cp:revision>
  <dcterms:created xsi:type="dcterms:W3CDTF">2020-02-10T09:35:50Z</dcterms:created>
  <dcterms:modified xsi:type="dcterms:W3CDTF">2024-10-06T19:45:42Z</dcterms:modified>
</cp:coreProperties>
</file>