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6" r:id="rId2"/>
    <p:sldId id="274" r:id="rId3"/>
    <p:sldId id="275" r:id="rId4"/>
    <p:sldId id="293" r:id="rId5"/>
    <p:sldId id="282" r:id="rId6"/>
    <p:sldId id="279" r:id="rId7"/>
    <p:sldId id="262" r:id="rId8"/>
    <p:sldId id="287" r:id="rId9"/>
    <p:sldId id="258" r:id="rId10"/>
    <p:sldId id="295" r:id="rId11"/>
    <p:sldId id="298" r:id="rId12"/>
    <p:sldId id="299" r:id="rId13"/>
    <p:sldId id="270" r:id="rId14"/>
    <p:sldId id="27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57B20-7321-44FB-8433-C74B2E3AAA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13271-6A8D-4B60-B3D0-4118589B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6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6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6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6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685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2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2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4462180"/>
            <a:ext cx="9144000" cy="681320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6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1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5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4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9CB5-E4C9-476F-B968-2F85937E677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D9FC-88D1-4C48-B674-B0ECD0D8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9952" y="1836163"/>
            <a:ext cx="8871647" cy="1421387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39799"/>
            <a:ext cx="9144000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3714752"/>
            <a:ext cx="7079809" cy="15496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3124029"/>
            <a:ext cx="1978563" cy="20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83996" y="1835451"/>
            <a:ext cx="8554426" cy="1956538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 HỌC STEM</a:t>
            </a:r>
          </a:p>
          <a:p>
            <a:pPr algn="ctr"/>
            <a:r>
              <a:rPr lang="en-US" sz="4000" b="1" dirty="0" err="1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ln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4215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25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Sách, Sách Vector Nền Và Tập Tin Tải về Miễn Phí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1532" y="1771650"/>
            <a:ext cx="647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Roboto Black" panose="02000000000000000000" pitchFamily="2" charset="0"/>
                <a:cs typeface="Times New Roman" pitchFamily="18" charset="0"/>
              </a:rPr>
              <a:t>CHẾ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Roboto Black" panose="02000000000000000000" pitchFamily="2" charset="0"/>
                <a:cs typeface="Times New Roman" pitchFamily="18" charset="0"/>
              </a:rPr>
              <a:t> TẠO SẢN PHẨM</a:t>
            </a:r>
            <a:endParaRPr kumimoji="0" lang="vi-VN" altLang="zh-C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Roboto Black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 rot="10800000">
            <a:off x="1746500" y="0"/>
            <a:ext cx="7397501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>
            <a:off x="1" y="0"/>
            <a:ext cx="7397501" cy="5143500"/>
          </a:xfrm>
          <a:prstGeom prst="rect">
            <a:avLst/>
          </a:prstGeom>
        </p:spPr>
      </p:pic>
      <p:sp>
        <p:nvSpPr>
          <p:cNvPr id="2" name="Rounded Rectangle 12">
            <a:extLst>
              <a:ext uri="{FF2B5EF4-FFF2-40B4-BE49-F238E27FC236}">
                <a16:creationId xmlns:a16="http://schemas.microsoft.com/office/drawing/2014/main" xmlns="" id="{AAFC7C6A-86C9-9723-B0AA-526C8CC8744A}"/>
              </a:ext>
            </a:extLst>
          </p:cNvPr>
          <p:cNvSpPr/>
          <p:nvPr/>
        </p:nvSpPr>
        <p:spPr>
          <a:xfrm>
            <a:off x="567354" y="457200"/>
            <a:ext cx="8067347" cy="4214129"/>
          </a:xfrm>
          <a:prstGeom prst="roundRect">
            <a:avLst>
              <a:gd name="adj" fmla="val 115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A2FE04-C518-1002-FA5E-F3A72E4D1EEB}"/>
              </a:ext>
            </a:extLst>
          </p:cNvPr>
          <p:cNvSpPr txBox="1"/>
          <p:nvPr/>
        </p:nvSpPr>
        <p:spPr>
          <a:xfrm>
            <a:off x="1629226" y="72925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TIÊU CHÍ SẢN PHẨM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8506"/>
            <a:ext cx="1143000" cy="571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0895" y="1908071"/>
            <a:ext cx="457200" cy="350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1663911"/>
            <a:ext cx="7620000" cy="8390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Làm được ít nhất 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1 - 2</a:t>
            </a: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thẻ ghi số hoặc 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1 - 2</a:t>
            </a: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thẻ vẽ </a:t>
            </a: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hình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lang="en-US" altLang="zh-CN" sz="30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2196" y="2963212"/>
            <a:ext cx="457200" cy="350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3000" y="2756804"/>
            <a:ext cx="7620000" cy="8390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 trên thẻ viết đúng, to, rõ ràng.</a:t>
            </a:r>
            <a:r>
              <a:rPr lang="en-US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endParaRPr lang="en-US" altLang="zh-CN" sz="3000" dirty="0" smtClean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Hình </a:t>
            </a: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vẽ dễ </a:t>
            </a: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đếm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lang="en-US" altLang="zh-CN" sz="30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0895" y="3984502"/>
            <a:ext cx="457200" cy="350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43000" y="3766125"/>
            <a:ext cx="7620001" cy="8390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lang="en-US" altLang="zh-CN" sz="28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CE079F-2E46-8398-94C8-8BFEC91F3CBF}"/>
              </a:ext>
            </a:extLst>
          </p:cNvPr>
          <p:cNvSpPr txBox="1"/>
          <p:nvPr/>
        </p:nvSpPr>
        <p:spPr>
          <a:xfrm>
            <a:off x="1085828" y="3922810"/>
            <a:ext cx="7749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3000" dirty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Sản phẩm đẹp,</a:t>
            </a: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ử </a:t>
            </a:r>
            <a:r>
              <a:rPr lang="en-US" altLang="zh-CN" sz="3000" dirty="0" err="1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dụng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 </a:t>
            </a:r>
            <a:r>
              <a:rPr lang="en-US" altLang="zh-CN" sz="3000" dirty="0" err="1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được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nhiều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lần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6" y="729254"/>
            <a:ext cx="1332063" cy="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399937" y="1428750"/>
            <a:ext cx="7872270" cy="1600200"/>
            <a:chOff x="341926" y="208486"/>
            <a:chExt cx="11441759" cy="5883467"/>
          </a:xfrm>
        </p:grpSpPr>
        <p:pic>
          <p:nvPicPr>
            <p:cNvPr id="161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62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3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64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8506"/>
            <a:ext cx="1143000" cy="571500"/>
          </a:xfrm>
          <a:prstGeom prst="rect">
            <a:avLst/>
          </a:prstGeom>
        </p:spPr>
      </p:pic>
      <p:grpSp>
        <p:nvGrpSpPr>
          <p:cNvPr id="18" name="组合 233"/>
          <p:cNvGrpSpPr/>
          <p:nvPr/>
        </p:nvGrpSpPr>
        <p:grpSpPr>
          <a:xfrm>
            <a:off x="0" y="4162459"/>
            <a:ext cx="9144000" cy="971550"/>
            <a:chOff x="34838" y="4003873"/>
            <a:chExt cx="7777522" cy="1088157"/>
          </a:xfrm>
        </p:grpSpPr>
        <p:sp>
          <p:nvSpPr>
            <p:cNvPr id="19" name="Freeform 5421"/>
            <p:cNvSpPr/>
            <p:nvPr/>
          </p:nvSpPr>
          <p:spPr bwMode="auto">
            <a:xfrm>
              <a:off x="1184845" y="4030932"/>
              <a:ext cx="125631" cy="54118"/>
            </a:xfrm>
            <a:custGeom>
              <a:avLst/>
              <a:gdLst>
                <a:gd name="T0" fmla="*/ 61 w 65"/>
                <a:gd name="T1" fmla="*/ 2 h 28"/>
                <a:gd name="T2" fmla="*/ 63 w 65"/>
                <a:gd name="T3" fmla="*/ 2 h 28"/>
                <a:gd name="T4" fmla="*/ 65 w 65"/>
                <a:gd name="T5" fmla="*/ 3 h 28"/>
                <a:gd name="T6" fmla="*/ 65 w 65"/>
                <a:gd name="T7" fmla="*/ 3 h 28"/>
                <a:gd name="T8" fmla="*/ 63 w 65"/>
                <a:gd name="T9" fmla="*/ 5 h 28"/>
                <a:gd name="T10" fmla="*/ 15 w 65"/>
                <a:gd name="T11" fmla="*/ 26 h 28"/>
                <a:gd name="T12" fmla="*/ 9 w 65"/>
                <a:gd name="T13" fmla="*/ 28 h 28"/>
                <a:gd name="T14" fmla="*/ 4 w 65"/>
                <a:gd name="T15" fmla="*/ 28 h 28"/>
                <a:gd name="T16" fmla="*/ 0 w 65"/>
                <a:gd name="T17" fmla="*/ 26 h 28"/>
                <a:gd name="T18" fmla="*/ 0 w 65"/>
                <a:gd name="T19" fmla="*/ 26 h 28"/>
                <a:gd name="T20" fmla="*/ 0 w 65"/>
                <a:gd name="T21" fmla="*/ 25 h 28"/>
                <a:gd name="T22" fmla="*/ 0 w 65"/>
                <a:gd name="T23" fmla="*/ 25 h 28"/>
                <a:gd name="T24" fmla="*/ 48 w 65"/>
                <a:gd name="T25" fmla="*/ 2 h 28"/>
                <a:gd name="T26" fmla="*/ 54 w 65"/>
                <a:gd name="T27" fmla="*/ 0 h 28"/>
                <a:gd name="T28" fmla="*/ 61 w 65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61" y="2"/>
                  </a:moveTo>
                  <a:lnTo>
                    <a:pt x="63" y="2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3" y="5"/>
                  </a:lnTo>
                  <a:lnTo>
                    <a:pt x="15" y="26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5422"/>
            <p:cNvSpPr/>
            <p:nvPr/>
          </p:nvSpPr>
          <p:spPr bwMode="auto">
            <a:xfrm>
              <a:off x="1206105" y="4059924"/>
              <a:ext cx="131429" cy="52185"/>
            </a:xfrm>
            <a:custGeom>
              <a:avLst/>
              <a:gdLst>
                <a:gd name="T0" fmla="*/ 64 w 68"/>
                <a:gd name="T1" fmla="*/ 0 h 27"/>
                <a:gd name="T2" fmla="*/ 66 w 68"/>
                <a:gd name="T3" fmla="*/ 0 h 27"/>
                <a:gd name="T4" fmla="*/ 68 w 68"/>
                <a:gd name="T5" fmla="*/ 2 h 27"/>
                <a:gd name="T6" fmla="*/ 68 w 68"/>
                <a:gd name="T7" fmla="*/ 4 h 27"/>
                <a:gd name="T8" fmla="*/ 66 w 68"/>
                <a:gd name="T9" fmla="*/ 4 h 27"/>
                <a:gd name="T10" fmla="*/ 18 w 68"/>
                <a:gd name="T11" fmla="*/ 27 h 27"/>
                <a:gd name="T12" fmla="*/ 12 w 68"/>
                <a:gd name="T13" fmla="*/ 27 h 27"/>
                <a:gd name="T14" fmla="*/ 4 w 68"/>
                <a:gd name="T15" fmla="*/ 27 h 27"/>
                <a:gd name="T16" fmla="*/ 2 w 68"/>
                <a:gd name="T17" fmla="*/ 27 h 27"/>
                <a:gd name="T18" fmla="*/ 0 w 68"/>
                <a:gd name="T19" fmla="*/ 25 h 27"/>
                <a:gd name="T20" fmla="*/ 0 w 68"/>
                <a:gd name="T21" fmla="*/ 25 h 27"/>
                <a:gd name="T22" fmla="*/ 2 w 68"/>
                <a:gd name="T23" fmla="*/ 23 h 27"/>
                <a:gd name="T24" fmla="*/ 50 w 68"/>
                <a:gd name="T25" fmla="*/ 0 h 27"/>
                <a:gd name="T26" fmla="*/ 56 w 68"/>
                <a:gd name="T27" fmla="*/ 0 h 27"/>
                <a:gd name="T28" fmla="*/ 64 w 68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7">
                  <a:moveTo>
                    <a:pt x="64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5424"/>
            <p:cNvSpPr/>
            <p:nvPr/>
          </p:nvSpPr>
          <p:spPr bwMode="auto">
            <a:xfrm>
              <a:off x="1697032" y="4030932"/>
              <a:ext cx="125631" cy="54118"/>
            </a:xfrm>
            <a:custGeom>
              <a:avLst/>
              <a:gdLst>
                <a:gd name="T0" fmla="*/ 61 w 65"/>
                <a:gd name="T1" fmla="*/ 0 h 28"/>
                <a:gd name="T2" fmla="*/ 63 w 65"/>
                <a:gd name="T3" fmla="*/ 2 h 28"/>
                <a:gd name="T4" fmla="*/ 65 w 65"/>
                <a:gd name="T5" fmla="*/ 2 h 28"/>
                <a:gd name="T6" fmla="*/ 65 w 65"/>
                <a:gd name="T7" fmla="*/ 3 h 28"/>
                <a:gd name="T8" fmla="*/ 63 w 65"/>
                <a:gd name="T9" fmla="*/ 5 h 28"/>
                <a:gd name="T10" fmla="*/ 15 w 65"/>
                <a:gd name="T11" fmla="*/ 26 h 28"/>
                <a:gd name="T12" fmla="*/ 9 w 65"/>
                <a:gd name="T13" fmla="*/ 28 h 28"/>
                <a:gd name="T14" fmla="*/ 4 w 65"/>
                <a:gd name="T15" fmla="*/ 28 h 28"/>
                <a:gd name="T16" fmla="*/ 0 w 65"/>
                <a:gd name="T17" fmla="*/ 26 h 28"/>
                <a:gd name="T18" fmla="*/ 0 w 65"/>
                <a:gd name="T19" fmla="*/ 26 h 28"/>
                <a:gd name="T20" fmla="*/ 0 w 65"/>
                <a:gd name="T21" fmla="*/ 25 h 28"/>
                <a:gd name="T22" fmla="*/ 0 w 65"/>
                <a:gd name="T23" fmla="*/ 25 h 28"/>
                <a:gd name="T24" fmla="*/ 48 w 65"/>
                <a:gd name="T25" fmla="*/ 2 h 28"/>
                <a:gd name="T26" fmla="*/ 54 w 65"/>
                <a:gd name="T27" fmla="*/ 0 h 28"/>
                <a:gd name="T28" fmla="*/ 61 w 6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61" y="0"/>
                  </a:moveTo>
                  <a:lnTo>
                    <a:pt x="63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3" y="5"/>
                  </a:lnTo>
                  <a:lnTo>
                    <a:pt x="15" y="26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5426"/>
            <p:cNvSpPr/>
            <p:nvPr/>
          </p:nvSpPr>
          <p:spPr bwMode="auto">
            <a:xfrm>
              <a:off x="2620903" y="4040596"/>
              <a:ext cx="125631" cy="56051"/>
            </a:xfrm>
            <a:custGeom>
              <a:avLst/>
              <a:gdLst>
                <a:gd name="T0" fmla="*/ 4 w 65"/>
                <a:gd name="T1" fmla="*/ 2 h 29"/>
                <a:gd name="T2" fmla="*/ 0 w 65"/>
                <a:gd name="T3" fmla="*/ 2 h 29"/>
                <a:gd name="T4" fmla="*/ 0 w 65"/>
                <a:gd name="T5" fmla="*/ 4 h 29"/>
                <a:gd name="T6" fmla="*/ 0 w 65"/>
                <a:gd name="T7" fmla="*/ 4 h 29"/>
                <a:gd name="T8" fmla="*/ 0 w 65"/>
                <a:gd name="T9" fmla="*/ 6 h 29"/>
                <a:gd name="T10" fmla="*/ 48 w 65"/>
                <a:gd name="T11" fmla="*/ 27 h 29"/>
                <a:gd name="T12" fmla="*/ 54 w 65"/>
                <a:gd name="T13" fmla="*/ 29 h 29"/>
                <a:gd name="T14" fmla="*/ 61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5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8" y="27"/>
                  </a:lnTo>
                  <a:lnTo>
                    <a:pt x="54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5427"/>
            <p:cNvSpPr/>
            <p:nvPr/>
          </p:nvSpPr>
          <p:spPr bwMode="auto">
            <a:xfrm>
              <a:off x="2516533" y="4036730"/>
              <a:ext cx="125631" cy="52185"/>
            </a:xfrm>
            <a:custGeom>
              <a:avLst/>
              <a:gdLst>
                <a:gd name="T0" fmla="*/ 4 w 65"/>
                <a:gd name="T1" fmla="*/ 0 h 27"/>
                <a:gd name="T2" fmla="*/ 2 w 65"/>
                <a:gd name="T3" fmla="*/ 0 h 27"/>
                <a:gd name="T4" fmla="*/ 0 w 65"/>
                <a:gd name="T5" fmla="*/ 2 h 27"/>
                <a:gd name="T6" fmla="*/ 0 w 65"/>
                <a:gd name="T7" fmla="*/ 2 h 27"/>
                <a:gd name="T8" fmla="*/ 2 w 65"/>
                <a:gd name="T9" fmla="*/ 4 h 27"/>
                <a:gd name="T10" fmla="*/ 50 w 65"/>
                <a:gd name="T11" fmla="*/ 27 h 27"/>
                <a:gd name="T12" fmla="*/ 56 w 65"/>
                <a:gd name="T13" fmla="*/ 27 h 27"/>
                <a:gd name="T14" fmla="*/ 62 w 65"/>
                <a:gd name="T15" fmla="*/ 27 h 27"/>
                <a:gd name="T16" fmla="*/ 65 w 65"/>
                <a:gd name="T17" fmla="*/ 27 h 27"/>
                <a:gd name="T18" fmla="*/ 65 w 65"/>
                <a:gd name="T19" fmla="*/ 25 h 27"/>
                <a:gd name="T20" fmla="*/ 65 w 65"/>
                <a:gd name="T21" fmla="*/ 23 h 27"/>
                <a:gd name="T22" fmla="*/ 65 w 65"/>
                <a:gd name="T23" fmla="*/ 23 h 27"/>
                <a:gd name="T24" fmla="*/ 17 w 65"/>
                <a:gd name="T25" fmla="*/ 0 h 27"/>
                <a:gd name="T26" fmla="*/ 12 w 65"/>
                <a:gd name="T27" fmla="*/ 0 h 27"/>
                <a:gd name="T28" fmla="*/ 4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6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5428"/>
            <p:cNvSpPr/>
            <p:nvPr/>
          </p:nvSpPr>
          <p:spPr bwMode="auto">
            <a:xfrm>
              <a:off x="2290397" y="4003873"/>
              <a:ext cx="125631" cy="56051"/>
            </a:xfrm>
            <a:custGeom>
              <a:avLst/>
              <a:gdLst>
                <a:gd name="T0" fmla="*/ 4 w 65"/>
                <a:gd name="T1" fmla="*/ 0 h 29"/>
                <a:gd name="T2" fmla="*/ 0 w 65"/>
                <a:gd name="T3" fmla="*/ 2 h 29"/>
                <a:gd name="T4" fmla="*/ 0 w 65"/>
                <a:gd name="T5" fmla="*/ 2 h 29"/>
                <a:gd name="T6" fmla="*/ 0 w 65"/>
                <a:gd name="T7" fmla="*/ 4 h 29"/>
                <a:gd name="T8" fmla="*/ 2 w 65"/>
                <a:gd name="T9" fmla="*/ 4 h 29"/>
                <a:gd name="T10" fmla="*/ 50 w 65"/>
                <a:gd name="T11" fmla="*/ 27 h 29"/>
                <a:gd name="T12" fmla="*/ 56 w 65"/>
                <a:gd name="T13" fmla="*/ 29 h 29"/>
                <a:gd name="T14" fmla="*/ 62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3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6" y="29"/>
                  </a:lnTo>
                  <a:lnTo>
                    <a:pt x="62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5431"/>
            <p:cNvSpPr/>
            <p:nvPr/>
          </p:nvSpPr>
          <p:spPr bwMode="auto">
            <a:xfrm>
              <a:off x="3459731" y="4129504"/>
              <a:ext cx="121765" cy="56051"/>
            </a:xfrm>
            <a:custGeom>
              <a:avLst/>
              <a:gdLst>
                <a:gd name="T0" fmla="*/ 4 w 63"/>
                <a:gd name="T1" fmla="*/ 2 h 29"/>
                <a:gd name="T2" fmla="*/ 0 w 63"/>
                <a:gd name="T3" fmla="*/ 2 h 29"/>
                <a:gd name="T4" fmla="*/ 0 w 63"/>
                <a:gd name="T5" fmla="*/ 2 h 29"/>
                <a:gd name="T6" fmla="*/ 0 w 63"/>
                <a:gd name="T7" fmla="*/ 4 h 29"/>
                <a:gd name="T8" fmla="*/ 0 w 63"/>
                <a:gd name="T9" fmla="*/ 6 h 29"/>
                <a:gd name="T10" fmla="*/ 46 w 63"/>
                <a:gd name="T11" fmla="*/ 27 h 29"/>
                <a:gd name="T12" fmla="*/ 52 w 63"/>
                <a:gd name="T13" fmla="*/ 29 h 29"/>
                <a:gd name="T14" fmla="*/ 59 w 63"/>
                <a:gd name="T15" fmla="*/ 29 h 29"/>
                <a:gd name="T16" fmla="*/ 61 w 63"/>
                <a:gd name="T17" fmla="*/ 27 h 29"/>
                <a:gd name="T18" fmla="*/ 63 w 63"/>
                <a:gd name="T19" fmla="*/ 27 h 29"/>
                <a:gd name="T20" fmla="*/ 63 w 63"/>
                <a:gd name="T21" fmla="*/ 25 h 29"/>
                <a:gd name="T22" fmla="*/ 61 w 63"/>
                <a:gd name="T23" fmla="*/ 25 h 29"/>
                <a:gd name="T24" fmla="*/ 15 w 63"/>
                <a:gd name="T25" fmla="*/ 2 h 29"/>
                <a:gd name="T26" fmla="*/ 10 w 63"/>
                <a:gd name="T27" fmla="*/ 0 h 29"/>
                <a:gd name="T28" fmla="*/ 4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6" y="27"/>
                  </a:lnTo>
                  <a:lnTo>
                    <a:pt x="52" y="29"/>
                  </a:lnTo>
                  <a:lnTo>
                    <a:pt x="59" y="29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5432"/>
            <p:cNvSpPr/>
            <p:nvPr/>
          </p:nvSpPr>
          <p:spPr bwMode="auto">
            <a:xfrm>
              <a:off x="3355361" y="4123706"/>
              <a:ext cx="125631" cy="54118"/>
            </a:xfrm>
            <a:custGeom>
              <a:avLst/>
              <a:gdLst>
                <a:gd name="T0" fmla="*/ 4 w 65"/>
                <a:gd name="T1" fmla="*/ 2 h 28"/>
                <a:gd name="T2" fmla="*/ 2 w 65"/>
                <a:gd name="T3" fmla="*/ 2 h 28"/>
                <a:gd name="T4" fmla="*/ 0 w 65"/>
                <a:gd name="T5" fmla="*/ 3 h 28"/>
                <a:gd name="T6" fmla="*/ 0 w 65"/>
                <a:gd name="T7" fmla="*/ 3 h 28"/>
                <a:gd name="T8" fmla="*/ 2 w 65"/>
                <a:gd name="T9" fmla="*/ 5 h 28"/>
                <a:gd name="T10" fmla="*/ 48 w 65"/>
                <a:gd name="T11" fmla="*/ 28 h 28"/>
                <a:gd name="T12" fmla="*/ 54 w 65"/>
                <a:gd name="T13" fmla="*/ 28 h 28"/>
                <a:gd name="T14" fmla="*/ 62 w 65"/>
                <a:gd name="T15" fmla="*/ 28 h 28"/>
                <a:gd name="T16" fmla="*/ 64 w 65"/>
                <a:gd name="T17" fmla="*/ 28 h 28"/>
                <a:gd name="T18" fmla="*/ 65 w 65"/>
                <a:gd name="T19" fmla="*/ 27 h 28"/>
                <a:gd name="T20" fmla="*/ 65 w 65"/>
                <a:gd name="T21" fmla="*/ 25 h 28"/>
                <a:gd name="T22" fmla="*/ 64 w 65"/>
                <a:gd name="T23" fmla="*/ 25 h 28"/>
                <a:gd name="T24" fmla="*/ 17 w 65"/>
                <a:gd name="T25" fmla="*/ 2 h 28"/>
                <a:gd name="T26" fmla="*/ 12 w 65"/>
                <a:gd name="T27" fmla="*/ 0 h 28"/>
                <a:gd name="T28" fmla="*/ 4 w 65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8">
                  <a:moveTo>
                    <a:pt x="4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8" y="28"/>
                  </a:lnTo>
                  <a:lnTo>
                    <a:pt x="54" y="28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5435"/>
            <p:cNvSpPr/>
            <p:nvPr/>
          </p:nvSpPr>
          <p:spPr bwMode="auto">
            <a:xfrm>
              <a:off x="3003594" y="4081184"/>
              <a:ext cx="121765" cy="56051"/>
            </a:xfrm>
            <a:custGeom>
              <a:avLst/>
              <a:gdLst>
                <a:gd name="T0" fmla="*/ 4 w 63"/>
                <a:gd name="T1" fmla="*/ 2 h 29"/>
                <a:gd name="T2" fmla="*/ 0 w 63"/>
                <a:gd name="T3" fmla="*/ 2 h 29"/>
                <a:gd name="T4" fmla="*/ 0 w 63"/>
                <a:gd name="T5" fmla="*/ 4 h 29"/>
                <a:gd name="T6" fmla="*/ 0 w 63"/>
                <a:gd name="T7" fmla="*/ 4 h 29"/>
                <a:gd name="T8" fmla="*/ 0 w 63"/>
                <a:gd name="T9" fmla="*/ 6 h 29"/>
                <a:gd name="T10" fmla="*/ 46 w 63"/>
                <a:gd name="T11" fmla="*/ 29 h 29"/>
                <a:gd name="T12" fmla="*/ 52 w 63"/>
                <a:gd name="T13" fmla="*/ 29 h 29"/>
                <a:gd name="T14" fmla="*/ 59 w 63"/>
                <a:gd name="T15" fmla="*/ 29 h 29"/>
                <a:gd name="T16" fmla="*/ 61 w 63"/>
                <a:gd name="T17" fmla="*/ 29 h 29"/>
                <a:gd name="T18" fmla="*/ 63 w 63"/>
                <a:gd name="T19" fmla="*/ 27 h 29"/>
                <a:gd name="T20" fmla="*/ 63 w 63"/>
                <a:gd name="T21" fmla="*/ 25 h 29"/>
                <a:gd name="T22" fmla="*/ 61 w 63"/>
                <a:gd name="T23" fmla="*/ 25 h 29"/>
                <a:gd name="T24" fmla="*/ 15 w 63"/>
                <a:gd name="T25" fmla="*/ 2 h 29"/>
                <a:gd name="T26" fmla="*/ 9 w 63"/>
                <a:gd name="T27" fmla="*/ 0 h 29"/>
                <a:gd name="T28" fmla="*/ 4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6" y="29"/>
                  </a:lnTo>
                  <a:lnTo>
                    <a:pt x="52" y="29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5436"/>
            <p:cNvSpPr/>
            <p:nvPr/>
          </p:nvSpPr>
          <p:spPr bwMode="auto">
            <a:xfrm>
              <a:off x="2972670" y="4112109"/>
              <a:ext cx="127564" cy="56051"/>
            </a:xfrm>
            <a:custGeom>
              <a:avLst/>
              <a:gdLst>
                <a:gd name="T0" fmla="*/ 4 w 66"/>
                <a:gd name="T1" fmla="*/ 0 h 29"/>
                <a:gd name="T2" fmla="*/ 2 w 66"/>
                <a:gd name="T3" fmla="*/ 0 h 29"/>
                <a:gd name="T4" fmla="*/ 0 w 66"/>
                <a:gd name="T5" fmla="*/ 2 h 29"/>
                <a:gd name="T6" fmla="*/ 0 w 66"/>
                <a:gd name="T7" fmla="*/ 2 h 29"/>
                <a:gd name="T8" fmla="*/ 2 w 66"/>
                <a:gd name="T9" fmla="*/ 4 h 29"/>
                <a:gd name="T10" fmla="*/ 48 w 66"/>
                <a:gd name="T11" fmla="*/ 27 h 29"/>
                <a:gd name="T12" fmla="*/ 54 w 66"/>
                <a:gd name="T13" fmla="*/ 29 h 29"/>
                <a:gd name="T14" fmla="*/ 62 w 66"/>
                <a:gd name="T15" fmla="*/ 27 h 29"/>
                <a:gd name="T16" fmla="*/ 64 w 66"/>
                <a:gd name="T17" fmla="*/ 27 h 29"/>
                <a:gd name="T18" fmla="*/ 66 w 66"/>
                <a:gd name="T19" fmla="*/ 25 h 29"/>
                <a:gd name="T20" fmla="*/ 66 w 66"/>
                <a:gd name="T21" fmla="*/ 25 h 29"/>
                <a:gd name="T22" fmla="*/ 64 w 66"/>
                <a:gd name="T23" fmla="*/ 23 h 29"/>
                <a:gd name="T24" fmla="*/ 18 w 66"/>
                <a:gd name="T25" fmla="*/ 0 h 29"/>
                <a:gd name="T26" fmla="*/ 12 w 66"/>
                <a:gd name="T27" fmla="*/ 0 h 29"/>
                <a:gd name="T28" fmla="*/ 4 w 66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4" y="29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5437"/>
            <p:cNvSpPr/>
            <p:nvPr/>
          </p:nvSpPr>
          <p:spPr bwMode="auto">
            <a:xfrm>
              <a:off x="83158" y="4148832"/>
              <a:ext cx="125631" cy="56051"/>
            </a:xfrm>
            <a:custGeom>
              <a:avLst/>
              <a:gdLst>
                <a:gd name="T0" fmla="*/ 61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4 h 29"/>
                <a:gd name="T10" fmla="*/ 17 w 65"/>
                <a:gd name="T11" fmla="*/ 27 h 29"/>
                <a:gd name="T12" fmla="*/ 11 w 65"/>
                <a:gd name="T13" fmla="*/ 29 h 29"/>
                <a:gd name="T14" fmla="*/ 3 w 65"/>
                <a:gd name="T15" fmla="*/ 27 h 29"/>
                <a:gd name="T16" fmla="*/ 1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1 w 65"/>
                <a:gd name="T23" fmla="*/ 23 h 29"/>
                <a:gd name="T24" fmla="*/ 49 w 65"/>
                <a:gd name="T25" fmla="*/ 2 h 29"/>
                <a:gd name="T26" fmla="*/ 55 w 65"/>
                <a:gd name="T27" fmla="*/ 0 h 29"/>
                <a:gd name="T28" fmla="*/ 61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5438"/>
            <p:cNvSpPr/>
            <p:nvPr/>
          </p:nvSpPr>
          <p:spPr bwMode="auto">
            <a:xfrm>
              <a:off x="185596" y="4141101"/>
              <a:ext cx="127564" cy="56051"/>
            </a:xfrm>
            <a:custGeom>
              <a:avLst/>
              <a:gdLst>
                <a:gd name="T0" fmla="*/ 62 w 66"/>
                <a:gd name="T1" fmla="*/ 0 h 29"/>
                <a:gd name="T2" fmla="*/ 64 w 66"/>
                <a:gd name="T3" fmla="*/ 2 h 29"/>
                <a:gd name="T4" fmla="*/ 66 w 66"/>
                <a:gd name="T5" fmla="*/ 2 h 29"/>
                <a:gd name="T6" fmla="*/ 66 w 66"/>
                <a:gd name="T7" fmla="*/ 4 h 29"/>
                <a:gd name="T8" fmla="*/ 64 w 66"/>
                <a:gd name="T9" fmla="*/ 6 h 29"/>
                <a:gd name="T10" fmla="*/ 16 w 66"/>
                <a:gd name="T11" fmla="*/ 27 h 29"/>
                <a:gd name="T12" fmla="*/ 10 w 66"/>
                <a:gd name="T13" fmla="*/ 29 h 29"/>
                <a:gd name="T14" fmla="*/ 4 w 66"/>
                <a:gd name="T15" fmla="*/ 29 h 29"/>
                <a:gd name="T16" fmla="*/ 0 w 66"/>
                <a:gd name="T17" fmla="*/ 27 h 29"/>
                <a:gd name="T18" fmla="*/ 0 w 66"/>
                <a:gd name="T19" fmla="*/ 27 h 29"/>
                <a:gd name="T20" fmla="*/ 0 w 66"/>
                <a:gd name="T21" fmla="*/ 25 h 29"/>
                <a:gd name="T22" fmla="*/ 0 w 66"/>
                <a:gd name="T23" fmla="*/ 25 h 29"/>
                <a:gd name="T24" fmla="*/ 48 w 66"/>
                <a:gd name="T25" fmla="*/ 2 h 29"/>
                <a:gd name="T26" fmla="*/ 54 w 66"/>
                <a:gd name="T27" fmla="*/ 0 h 29"/>
                <a:gd name="T28" fmla="*/ 62 w 66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62" y="0"/>
                  </a:moveTo>
                  <a:lnTo>
                    <a:pt x="64" y="2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4" y="6"/>
                  </a:lnTo>
                  <a:lnTo>
                    <a:pt x="16" y="27"/>
                  </a:lnTo>
                  <a:lnTo>
                    <a:pt x="10" y="29"/>
                  </a:lnTo>
                  <a:lnTo>
                    <a:pt x="4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5439"/>
            <p:cNvSpPr/>
            <p:nvPr/>
          </p:nvSpPr>
          <p:spPr bwMode="auto">
            <a:xfrm>
              <a:off x="212655" y="4172025"/>
              <a:ext cx="125631" cy="50252"/>
            </a:xfrm>
            <a:custGeom>
              <a:avLst/>
              <a:gdLst>
                <a:gd name="T0" fmla="*/ 61 w 65"/>
                <a:gd name="T1" fmla="*/ 0 h 26"/>
                <a:gd name="T2" fmla="*/ 63 w 65"/>
                <a:gd name="T3" fmla="*/ 0 h 26"/>
                <a:gd name="T4" fmla="*/ 65 w 65"/>
                <a:gd name="T5" fmla="*/ 2 h 26"/>
                <a:gd name="T6" fmla="*/ 65 w 65"/>
                <a:gd name="T7" fmla="*/ 2 h 26"/>
                <a:gd name="T8" fmla="*/ 63 w 65"/>
                <a:gd name="T9" fmla="*/ 3 h 26"/>
                <a:gd name="T10" fmla="*/ 15 w 65"/>
                <a:gd name="T11" fmla="*/ 26 h 26"/>
                <a:gd name="T12" fmla="*/ 9 w 65"/>
                <a:gd name="T13" fmla="*/ 26 h 26"/>
                <a:gd name="T14" fmla="*/ 2 w 65"/>
                <a:gd name="T15" fmla="*/ 26 h 26"/>
                <a:gd name="T16" fmla="*/ 0 w 65"/>
                <a:gd name="T17" fmla="*/ 26 h 26"/>
                <a:gd name="T18" fmla="*/ 0 w 65"/>
                <a:gd name="T19" fmla="*/ 25 h 26"/>
                <a:gd name="T20" fmla="*/ 0 w 65"/>
                <a:gd name="T21" fmla="*/ 23 h 26"/>
                <a:gd name="T22" fmla="*/ 0 w 65"/>
                <a:gd name="T23" fmla="*/ 23 h 26"/>
                <a:gd name="T24" fmla="*/ 48 w 65"/>
                <a:gd name="T25" fmla="*/ 0 h 26"/>
                <a:gd name="T26" fmla="*/ 54 w 65"/>
                <a:gd name="T27" fmla="*/ 0 h 26"/>
                <a:gd name="T28" fmla="*/ 61 w 65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6">
                  <a:moveTo>
                    <a:pt x="61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15" y="26"/>
                  </a:lnTo>
                  <a:lnTo>
                    <a:pt x="9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5440"/>
            <p:cNvSpPr/>
            <p:nvPr/>
          </p:nvSpPr>
          <p:spPr bwMode="auto">
            <a:xfrm>
              <a:off x="458118" y="4108243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5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5 w 65"/>
                <a:gd name="T9" fmla="*/ 6 h 29"/>
                <a:gd name="T10" fmla="*/ 17 w 65"/>
                <a:gd name="T11" fmla="*/ 27 h 29"/>
                <a:gd name="T12" fmla="*/ 11 w 65"/>
                <a:gd name="T13" fmla="*/ 29 h 29"/>
                <a:gd name="T14" fmla="*/ 3 w 65"/>
                <a:gd name="T15" fmla="*/ 29 h 29"/>
                <a:gd name="T16" fmla="*/ 1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1 w 65"/>
                <a:gd name="T23" fmla="*/ 25 h 29"/>
                <a:gd name="T24" fmla="*/ 49 w 65"/>
                <a:gd name="T25" fmla="*/ 2 h 29"/>
                <a:gd name="T26" fmla="*/ 55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5441"/>
            <p:cNvSpPr/>
            <p:nvPr/>
          </p:nvSpPr>
          <p:spPr bwMode="auto">
            <a:xfrm>
              <a:off x="560556" y="4104378"/>
              <a:ext cx="127564" cy="52185"/>
            </a:xfrm>
            <a:custGeom>
              <a:avLst/>
              <a:gdLst>
                <a:gd name="T0" fmla="*/ 62 w 66"/>
                <a:gd name="T1" fmla="*/ 0 h 27"/>
                <a:gd name="T2" fmla="*/ 64 w 66"/>
                <a:gd name="T3" fmla="*/ 0 h 27"/>
                <a:gd name="T4" fmla="*/ 66 w 66"/>
                <a:gd name="T5" fmla="*/ 2 h 27"/>
                <a:gd name="T6" fmla="*/ 66 w 66"/>
                <a:gd name="T7" fmla="*/ 2 h 27"/>
                <a:gd name="T8" fmla="*/ 64 w 66"/>
                <a:gd name="T9" fmla="*/ 4 h 27"/>
                <a:gd name="T10" fmla="*/ 16 w 66"/>
                <a:gd name="T11" fmla="*/ 27 h 27"/>
                <a:gd name="T12" fmla="*/ 10 w 66"/>
                <a:gd name="T13" fmla="*/ 27 h 27"/>
                <a:gd name="T14" fmla="*/ 4 w 66"/>
                <a:gd name="T15" fmla="*/ 27 h 27"/>
                <a:gd name="T16" fmla="*/ 0 w 66"/>
                <a:gd name="T17" fmla="*/ 27 h 27"/>
                <a:gd name="T18" fmla="*/ 0 w 66"/>
                <a:gd name="T19" fmla="*/ 25 h 27"/>
                <a:gd name="T20" fmla="*/ 0 w 66"/>
                <a:gd name="T21" fmla="*/ 23 h 27"/>
                <a:gd name="T22" fmla="*/ 0 w 66"/>
                <a:gd name="T23" fmla="*/ 23 h 27"/>
                <a:gd name="T24" fmla="*/ 48 w 66"/>
                <a:gd name="T25" fmla="*/ 0 h 27"/>
                <a:gd name="T26" fmla="*/ 54 w 66"/>
                <a:gd name="T27" fmla="*/ 0 h 27"/>
                <a:gd name="T28" fmla="*/ 62 w 66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7">
                  <a:moveTo>
                    <a:pt x="62" y="0"/>
                  </a:moveTo>
                  <a:lnTo>
                    <a:pt x="64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16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5442"/>
            <p:cNvSpPr/>
            <p:nvPr/>
          </p:nvSpPr>
          <p:spPr bwMode="auto">
            <a:xfrm>
              <a:off x="583749" y="4129504"/>
              <a:ext cx="129497" cy="56051"/>
            </a:xfrm>
            <a:custGeom>
              <a:avLst/>
              <a:gdLst>
                <a:gd name="T0" fmla="*/ 63 w 67"/>
                <a:gd name="T1" fmla="*/ 0 h 29"/>
                <a:gd name="T2" fmla="*/ 65 w 67"/>
                <a:gd name="T3" fmla="*/ 2 h 29"/>
                <a:gd name="T4" fmla="*/ 67 w 67"/>
                <a:gd name="T5" fmla="*/ 2 h 29"/>
                <a:gd name="T6" fmla="*/ 67 w 67"/>
                <a:gd name="T7" fmla="*/ 4 h 29"/>
                <a:gd name="T8" fmla="*/ 65 w 67"/>
                <a:gd name="T9" fmla="*/ 4 h 29"/>
                <a:gd name="T10" fmla="*/ 17 w 67"/>
                <a:gd name="T11" fmla="*/ 27 h 29"/>
                <a:gd name="T12" fmla="*/ 11 w 67"/>
                <a:gd name="T13" fmla="*/ 29 h 29"/>
                <a:gd name="T14" fmla="*/ 4 w 67"/>
                <a:gd name="T15" fmla="*/ 27 h 29"/>
                <a:gd name="T16" fmla="*/ 2 w 67"/>
                <a:gd name="T17" fmla="*/ 27 h 29"/>
                <a:gd name="T18" fmla="*/ 0 w 67"/>
                <a:gd name="T19" fmla="*/ 25 h 29"/>
                <a:gd name="T20" fmla="*/ 0 w 67"/>
                <a:gd name="T21" fmla="*/ 25 h 29"/>
                <a:gd name="T22" fmla="*/ 2 w 67"/>
                <a:gd name="T23" fmla="*/ 24 h 29"/>
                <a:gd name="T24" fmla="*/ 50 w 67"/>
                <a:gd name="T25" fmla="*/ 2 h 29"/>
                <a:gd name="T26" fmla="*/ 55 w 67"/>
                <a:gd name="T27" fmla="*/ 0 h 29"/>
                <a:gd name="T28" fmla="*/ 63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63" y="0"/>
                  </a:move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5443"/>
            <p:cNvSpPr/>
            <p:nvPr/>
          </p:nvSpPr>
          <p:spPr bwMode="auto">
            <a:xfrm>
              <a:off x="782826" y="4123706"/>
              <a:ext cx="127564" cy="54118"/>
            </a:xfrm>
            <a:custGeom>
              <a:avLst/>
              <a:gdLst>
                <a:gd name="T0" fmla="*/ 62 w 66"/>
                <a:gd name="T1" fmla="*/ 0 h 28"/>
                <a:gd name="T2" fmla="*/ 64 w 66"/>
                <a:gd name="T3" fmla="*/ 2 h 28"/>
                <a:gd name="T4" fmla="*/ 66 w 66"/>
                <a:gd name="T5" fmla="*/ 2 h 28"/>
                <a:gd name="T6" fmla="*/ 66 w 66"/>
                <a:gd name="T7" fmla="*/ 3 h 28"/>
                <a:gd name="T8" fmla="*/ 64 w 66"/>
                <a:gd name="T9" fmla="*/ 5 h 28"/>
                <a:gd name="T10" fmla="*/ 16 w 66"/>
                <a:gd name="T11" fmla="*/ 27 h 28"/>
                <a:gd name="T12" fmla="*/ 10 w 66"/>
                <a:gd name="T13" fmla="*/ 28 h 28"/>
                <a:gd name="T14" fmla="*/ 4 w 66"/>
                <a:gd name="T15" fmla="*/ 28 h 28"/>
                <a:gd name="T16" fmla="*/ 0 w 66"/>
                <a:gd name="T17" fmla="*/ 27 h 28"/>
                <a:gd name="T18" fmla="*/ 0 w 66"/>
                <a:gd name="T19" fmla="*/ 27 h 28"/>
                <a:gd name="T20" fmla="*/ 0 w 66"/>
                <a:gd name="T21" fmla="*/ 25 h 28"/>
                <a:gd name="T22" fmla="*/ 0 w 66"/>
                <a:gd name="T23" fmla="*/ 23 h 28"/>
                <a:gd name="T24" fmla="*/ 48 w 66"/>
                <a:gd name="T25" fmla="*/ 2 h 28"/>
                <a:gd name="T26" fmla="*/ 54 w 66"/>
                <a:gd name="T27" fmla="*/ 0 h 28"/>
                <a:gd name="T28" fmla="*/ 62 w 6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8">
                  <a:moveTo>
                    <a:pt x="62" y="0"/>
                  </a:moveTo>
                  <a:lnTo>
                    <a:pt x="64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16" y="27"/>
                  </a:lnTo>
                  <a:lnTo>
                    <a:pt x="10" y="28"/>
                  </a:lnTo>
                  <a:lnTo>
                    <a:pt x="4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5444"/>
            <p:cNvSpPr/>
            <p:nvPr/>
          </p:nvSpPr>
          <p:spPr bwMode="auto">
            <a:xfrm>
              <a:off x="883330" y="4115975"/>
              <a:ext cx="127564" cy="56051"/>
            </a:xfrm>
            <a:custGeom>
              <a:avLst/>
              <a:gdLst>
                <a:gd name="T0" fmla="*/ 62 w 66"/>
                <a:gd name="T1" fmla="*/ 2 h 29"/>
                <a:gd name="T2" fmla="*/ 66 w 66"/>
                <a:gd name="T3" fmla="*/ 2 h 29"/>
                <a:gd name="T4" fmla="*/ 66 w 66"/>
                <a:gd name="T5" fmla="*/ 4 h 29"/>
                <a:gd name="T6" fmla="*/ 66 w 66"/>
                <a:gd name="T7" fmla="*/ 4 h 29"/>
                <a:gd name="T8" fmla="*/ 66 w 66"/>
                <a:gd name="T9" fmla="*/ 6 h 29"/>
                <a:gd name="T10" fmla="*/ 18 w 66"/>
                <a:gd name="T11" fmla="*/ 27 h 29"/>
                <a:gd name="T12" fmla="*/ 12 w 66"/>
                <a:gd name="T13" fmla="*/ 29 h 29"/>
                <a:gd name="T14" fmla="*/ 4 w 66"/>
                <a:gd name="T15" fmla="*/ 29 h 29"/>
                <a:gd name="T16" fmla="*/ 2 w 66"/>
                <a:gd name="T17" fmla="*/ 27 h 29"/>
                <a:gd name="T18" fmla="*/ 0 w 66"/>
                <a:gd name="T19" fmla="*/ 27 h 29"/>
                <a:gd name="T20" fmla="*/ 0 w 66"/>
                <a:gd name="T21" fmla="*/ 25 h 29"/>
                <a:gd name="T22" fmla="*/ 2 w 66"/>
                <a:gd name="T23" fmla="*/ 25 h 29"/>
                <a:gd name="T24" fmla="*/ 50 w 66"/>
                <a:gd name="T25" fmla="*/ 2 h 29"/>
                <a:gd name="T26" fmla="*/ 56 w 66"/>
                <a:gd name="T27" fmla="*/ 0 h 29"/>
                <a:gd name="T28" fmla="*/ 62 w 66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9">
                  <a:moveTo>
                    <a:pt x="62" y="2"/>
                  </a:moveTo>
                  <a:lnTo>
                    <a:pt x="66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18" y="27"/>
                  </a:lnTo>
                  <a:lnTo>
                    <a:pt x="12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5445"/>
            <p:cNvSpPr/>
            <p:nvPr/>
          </p:nvSpPr>
          <p:spPr bwMode="auto">
            <a:xfrm>
              <a:off x="910389" y="4144966"/>
              <a:ext cx="125631" cy="52185"/>
            </a:xfrm>
            <a:custGeom>
              <a:avLst/>
              <a:gdLst>
                <a:gd name="T0" fmla="*/ 61 w 65"/>
                <a:gd name="T1" fmla="*/ 0 h 27"/>
                <a:gd name="T2" fmla="*/ 63 w 65"/>
                <a:gd name="T3" fmla="*/ 0 h 27"/>
                <a:gd name="T4" fmla="*/ 65 w 65"/>
                <a:gd name="T5" fmla="*/ 2 h 27"/>
                <a:gd name="T6" fmla="*/ 65 w 65"/>
                <a:gd name="T7" fmla="*/ 4 h 27"/>
                <a:gd name="T8" fmla="*/ 63 w 65"/>
                <a:gd name="T9" fmla="*/ 4 h 27"/>
                <a:gd name="T10" fmla="*/ 15 w 65"/>
                <a:gd name="T11" fmla="*/ 27 h 27"/>
                <a:gd name="T12" fmla="*/ 9 w 65"/>
                <a:gd name="T13" fmla="*/ 27 h 27"/>
                <a:gd name="T14" fmla="*/ 4 w 65"/>
                <a:gd name="T15" fmla="*/ 27 h 27"/>
                <a:gd name="T16" fmla="*/ 2 w 65"/>
                <a:gd name="T17" fmla="*/ 27 h 27"/>
                <a:gd name="T18" fmla="*/ 0 w 65"/>
                <a:gd name="T19" fmla="*/ 25 h 27"/>
                <a:gd name="T20" fmla="*/ 0 w 65"/>
                <a:gd name="T21" fmla="*/ 25 h 27"/>
                <a:gd name="T22" fmla="*/ 2 w 65"/>
                <a:gd name="T23" fmla="*/ 23 h 27"/>
                <a:gd name="T24" fmla="*/ 50 w 65"/>
                <a:gd name="T25" fmla="*/ 0 h 27"/>
                <a:gd name="T26" fmla="*/ 55 w 65"/>
                <a:gd name="T27" fmla="*/ 0 h 27"/>
                <a:gd name="T28" fmla="*/ 61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61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15" y="27"/>
                  </a:lnTo>
                  <a:lnTo>
                    <a:pt x="9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5446"/>
            <p:cNvSpPr/>
            <p:nvPr/>
          </p:nvSpPr>
          <p:spPr bwMode="auto">
            <a:xfrm>
              <a:off x="1467031" y="4119840"/>
              <a:ext cx="125631" cy="56051"/>
            </a:xfrm>
            <a:custGeom>
              <a:avLst/>
              <a:gdLst>
                <a:gd name="T0" fmla="*/ 61 w 65"/>
                <a:gd name="T1" fmla="*/ 0 h 29"/>
                <a:gd name="T2" fmla="*/ 63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3 w 65"/>
                <a:gd name="T9" fmla="*/ 4 h 29"/>
                <a:gd name="T10" fmla="*/ 15 w 65"/>
                <a:gd name="T11" fmla="*/ 27 h 29"/>
                <a:gd name="T12" fmla="*/ 9 w 65"/>
                <a:gd name="T13" fmla="*/ 29 h 29"/>
                <a:gd name="T14" fmla="*/ 4 w 65"/>
                <a:gd name="T15" fmla="*/ 27 h 29"/>
                <a:gd name="T16" fmla="*/ 2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5 w 65"/>
                <a:gd name="T27" fmla="*/ 0 h 29"/>
                <a:gd name="T28" fmla="*/ 61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0"/>
                  </a:move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5448"/>
            <p:cNvSpPr/>
            <p:nvPr/>
          </p:nvSpPr>
          <p:spPr bwMode="auto">
            <a:xfrm>
              <a:off x="1196441" y="4185555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3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3 w 65"/>
                <a:gd name="T9" fmla="*/ 6 h 29"/>
                <a:gd name="T10" fmla="*/ 15 w 65"/>
                <a:gd name="T11" fmla="*/ 27 h 29"/>
                <a:gd name="T12" fmla="*/ 9 w 65"/>
                <a:gd name="T13" fmla="*/ 29 h 29"/>
                <a:gd name="T14" fmla="*/ 3 w 65"/>
                <a:gd name="T15" fmla="*/ 29 h 29"/>
                <a:gd name="T16" fmla="*/ 2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2 w 65"/>
                <a:gd name="T23" fmla="*/ 25 h 29"/>
                <a:gd name="T24" fmla="*/ 50 w 65"/>
                <a:gd name="T25" fmla="*/ 2 h 29"/>
                <a:gd name="T26" fmla="*/ 55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3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6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5449"/>
            <p:cNvSpPr/>
            <p:nvPr/>
          </p:nvSpPr>
          <p:spPr bwMode="auto">
            <a:xfrm>
              <a:off x="1221568" y="4216479"/>
              <a:ext cx="125631" cy="52185"/>
            </a:xfrm>
            <a:custGeom>
              <a:avLst/>
              <a:gdLst>
                <a:gd name="T0" fmla="*/ 62 w 65"/>
                <a:gd name="T1" fmla="*/ 0 h 27"/>
                <a:gd name="T2" fmla="*/ 63 w 65"/>
                <a:gd name="T3" fmla="*/ 0 h 27"/>
                <a:gd name="T4" fmla="*/ 65 w 65"/>
                <a:gd name="T5" fmla="*/ 2 h 27"/>
                <a:gd name="T6" fmla="*/ 65 w 65"/>
                <a:gd name="T7" fmla="*/ 2 h 27"/>
                <a:gd name="T8" fmla="*/ 63 w 65"/>
                <a:gd name="T9" fmla="*/ 3 h 27"/>
                <a:gd name="T10" fmla="*/ 15 w 65"/>
                <a:gd name="T11" fmla="*/ 27 h 27"/>
                <a:gd name="T12" fmla="*/ 10 w 65"/>
                <a:gd name="T13" fmla="*/ 27 h 27"/>
                <a:gd name="T14" fmla="*/ 4 w 65"/>
                <a:gd name="T15" fmla="*/ 27 h 27"/>
                <a:gd name="T16" fmla="*/ 0 w 65"/>
                <a:gd name="T17" fmla="*/ 27 h 27"/>
                <a:gd name="T18" fmla="*/ 0 w 65"/>
                <a:gd name="T19" fmla="*/ 25 h 27"/>
                <a:gd name="T20" fmla="*/ 0 w 65"/>
                <a:gd name="T21" fmla="*/ 25 h 27"/>
                <a:gd name="T22" fmla="*/ 0 w 65"/>
                <a:gd name="T23" fmla="*/ 23 h 27"/>
                <a:gd name="T24" fmla="*/ 48 w 65"/>
                <a:gd name="T25" fmla="*/ 0 h 27"/>
                <a:gd name="T26" fmla="*/ 54 w 65"/>
                <a:gd name="T27" fmla="*/ 0 h 27"/>
                <a:gd name="T28" fmla="*/ 62 w 65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7">
                  <a:moveTo>
                    <a:pt x="62" y="0"/>
                  </a:move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15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5450"/>
            <p:cNvSpPr/>
            <p:nvPr/>
          </p:nvSpPr>
          <p:spPr bwMode="auto">
            <a:xfrm>
              <a:off x="309294" y="4237740"/>
              <a:ext cx="158488" cy="71513"/>
            </a:xfrm>
            <a:custGeom>
              <a:avLst/>
              <a:gdLst>
                <a:gd name="T0" fmla="*/ 77 w 82"/>
                <a:gd name="T1" fmla="*/ 2 h 37"/>
                <a:gd name="T2" fmla="*/ 80 w 82"/>
                <a:gd name="T3" fmla="*/ 2 h 37"/>
                <a:gd name="T4" fmla="*/ 82 w 82"/>
                <a:gd name="T5" fmla="*/ 4 h 37"/>
                <a:gd name="T6" fmla="*/ 82 w 82"/>
                <a:gd name="T7" fmla="*/ 6 h 37"/>
                <a:gd name="T8" fmla="*/ 80 w 82"/>
                <a:gd name="T9" fmla="*/ 6 h 37"/>
                <a:gd name="T10" fmla="*/ 19 w 82"/>
                <a:gd name="T11" fmla="*/ 35 h 37"/>
                <a:gd name="T12" fmla="*/ 13 w 82"/>
                <a:gd name="T13" fmla="*/ 37 h 37"/>
                <a:gd name="T14" fmla="*/ 4 w 82"/>
                <a:gd name="T15" fmla="*/ 35 h 37"/>
                <a:gd name="T16" fmla="*/ 2 w 82"/>
                <a:gd name="T17" fmla="*/ 35 h 37"/>
                <a:gd name="T18" fmla="*/ 0 w 82"/>
                <a:gd name="T19" fmla="*/ 33 h 37"/>
                <a:gd name="T20" fmla="*/ 0 w 82"/>
                <a:gd name="T21" fmla="*/ 31 h 37"/>
                <a:gd name="T22" fmla="*/ 2 w 82"/>
                <a:gd name="T23" fmla="*/ 31 h 37"/>
                <a:gd name="T24" fmla="*/ 61 w 82"/>
                <a:gd name="T25" fmla="*/ 2 h 37"/>
                <a:gd name="T26" fmla="*/ 69 w 82"/>
                <a:gd name="T27" fmla="*/ 0 h 37"/>
                <a:gd name="T28" fmla="*/ 77 w 82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7">
                  <a:moveTo>
                    <a:pt x="77" y="2"/>
                  </a:moveTo>
                  <a:lnTo>
                    <a:pt x="80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19" y="35"/>
                  </a:lnTo>
                  <a:lnTo>
                    <a:pt x="13" y="37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5452"/>
            <p:cNvSpPr/>
            <p:nvPr/>
          </p:nvSpPr>
          <p:spPr bwMode="auto">
            <a:xfrm>
              <a:off x="467782" y="4264799"/>
              <a:ext cx="160421" cy="69580"/>
            </a:xfrm>
            <a:custGeom>
              <a:avLst/>
              <a:gdLst>
                <a:gd name="T0" fmla="*/ 79 w 83"/>
                <a:gd name="T1" fmla="*/ 2 h 36"/>
                <a:gd name="T2" fmla="*/ 81 w 83"/>
                <a:gd name="T3" fmla="*/ 2 h 36"/>
                <a:gd name="T4" fmla="*/ 83 w 83"/>
                <a:gd name="T5" fmla="*/ 3 h 36"/>
                <a:gd name="T6" fmla="*/ 83 w 83"/>
                <a:gd name="T7" fmla="*/ 5 h 36"/>
                <a:gd name="T8" fmla="*/ 81 w 83"/>
                <a:gd name="T9" fmla="*/ 5 h 36"/>
                <a:gd name="T10" fmla="*/ 21 w 83"/>
                <a:gd name="T11" fmla="*/ 34 h 36"/>
                <a:gd name="T12" fmla="*/ 14 w 83"/>
                <a:gd name="T13" fmla="*/ 36 h 36"/>
                <a:gd name="T14" fmla="*/ 4 w 83"/>
                <a:gd name="T15" fmla="*/ 34 h 36"/>
                <a:gd name="T16" fmla="*/ 2 w 83"/>
                <a:gd name="T17" fmla="*/ 34 h 36"/>
                <a:gd name="T18" fmla="*/ 0 w 83"/>
                <a:gd name="T19" fmla="*/ 32 h 36"/>
                <a:gd name="T20" fmla="*/ 0 w 83"/>
                <a:gd name="T21" fmla="*/ 30 h 36"/>
                <a:gd name="T22" fmla="*/ 2 w 83"/>
                <a:gd name="T23" fmla="*/ 30 h 36"/>
                <a:gd name="T24" fmla="*/ 62 w 83"/>
                <a:gd name="T25" fmla="*/ 2 h 36"/>
                <a:gd name="T26" fmla="*/ 69 w 83"/>
                <a:gd name="T27" fmla="*/ 0 h 36"/>
                <a:gd name="T28" fmla="*/ 79 w 83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6">
                  <a:moveTo>
                    <a:pt x="79" y="2"/>
                  </a:moveTo>
                  <a:lnTo>
                    <a:pt x="81" y="2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21" y="34"/>
                  </a:lnTo>
                  <a:lnTo>
                    <a:pt x="14" y="36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5453"/>
            <p:cNvSpPr/>
            <p:nvPr/>
          </p:nvSpPr>
          <p:spPr bwMode="auto">
            <a:xfrm>
              <a:off x="780893" y="4309253"/>
              <a:ext cx="158488" cy="69580"/>
            </a:xfrm>
            <a:custGeom>
              <a:avLst/>
              <a:gdLst>
                <a:gd name="T0" fmla="*/ 78 w 82"/>
                <a:gd name="T1" fmla="*/ 0 h 36"/>
                <a:gd name="T2" fmla="*/ 80 w 82"/>
                <a:gd name="T3" fmla="*/ 2 h 36"/>
                <a:gd name="T4" fmla="*/ 82 w 82"/>
                <a:gd name="T5" fmla="*/ 3 h 36"/>
                <a:gd name="T6" fmla="*/ 82 w 82"/>
                <a:gd name="T7" fmla="*/ 3 h 36"/>
                <a:gd name="T8" fmla="*/ 80 w 82"/>
                <a:gd name="T9" fmla="*/ 5 h 36"/>
                <a:gd name="T10" fmla="*/ 21 w 82"/>
                <a:gd name="T11" fmla="*/ 34 h 36"/>
                <a:gd name="T12" fmla="*/ 13 w 82"/>
                <a:gd name="T13" fmla="*/ 36 h 36"/>
                <a:gd name="T14" fmla="*/ 5 w 82"/>
                <a:gd name="T15" fmla="*/ 34 h 36"/>
                <a:gd name="T16" fmla="*/ 1 w 82"/>
                <a:gd name="T17" fmla="*/ 34 h 36"/>
                <a:gd name="T18" fmla="*/ 0 w 82"/>
                <a:gd name="T19" fmla="*/ 32 h 36"/>
                <a:gd name="T20" fmla="*/ 0 w 82"/>
                <a:gd name="T21" fmla="*/ 30 h 36"/>
                <a:gd name="T22" fmla="*/ 1 w 82"/>
                <a:gd name="T23" fmla="*/ 30 h 36"/>
                <a:gd name="T24" fmla="*/ 61 w 82"/>
                <a:gd name="T25" fmla="*/ 2 h 36"/>
                <a:gd name="T26" fmla="*/ 69 w 82"/>
                <a:gd name="T27" fmla="*/ 0 h 36"/>
                <a:gd name="T28" fmla="*/ 78 w 8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6">
                  <a:moveTo>
                    <a:pt x="78" y="0"/>
                  </a:moveTo>
                  <a:lnTo>
                    <a:pt x="80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0" y="5"/>
                  </a:lnTo>
                  <a:lnTo>
                    <a:pt x="21" y="34"/>
                  </a:lnTo>
                  <a:lnTo>
                    <a:pt x="13" y="36"/>
                  </a:lnTo>
                  <a:lnTo>
                    <a:pt x="5" y="34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5454"/>
            <p:cNvSpPr/>
            <p:nvPr/>
          </p:nvSpPr>
          <p:spPr bwMode="auto">
            <a:xfrm>
              <a:off x="939381" y="4334379"/>
              <a:ext cx="160421" cy="71513"/>
            </a:xfrm>
            <a:custGeom>
              <a:avLst/>
              <a:gdLst>
                <a:gd name="T0" fmla="*/ 79 w 83"/>
                <a:gd name="T1" fmla="*/ 0 h 37"/>
                <a:gd name="T2" fmla="*/ 81 w 83"/>
                <a:gd name="T3" fmla="*/ 2 h 37"/>
                <a:gd name="T4" fmla="*/ 83 w 83"/>
                <a:gd name="T5" fmla="*/ 4 h 37"/>
                <a:gd name="T6" fmla="*/ 83 w 83"/>
                <a:gd name="T7" fmla="*/ 4 h 37"/>
                <a:gd name="T8" fmla="*/ 81 w 83"/>
                <a:gd name="T9" fmla="*/ 6 h 37"/>
                <a:gd name="T10" fmla="*/ 21 w 83"/>
                <a:gd name="T11" fmla="*/ 35 h 37"/>
                <a:gd name="T12" fmla="*/ 14 w 83"/>
                <a:gd name="T13" fmla="*/ 37 h 37"/>
                <a:gd name="T14" fmla="*/ 6 w 83"/>
                <a:gd name="T15" fmla="*/ 35 h 37"/>
                <a:gd name="T16" fmla="*/ 2 w 83"/>
                <a:gd name="T17" fmla="*/ 35 h 37"/>
                <a:gd name="T18" fmla="*/ 0 w 83"/>
                <a:gd name="T19" fmla="*/ 33 h 37"/>
                <a:gd name="T20" fmla="*/ 0 w 83"/>
                <a:gd name="T21" fmla="*/ 31 h 37"/>
                <a:gd name="T22" fmla="*/ 2 w 83"/>
                <a:gd name="T23" fmla="*/ 31 h 37"/>
                <a:gd name="T24" fmla="*/ 63 w 83"/>
                <a:gd name="T25" fmla="*/ 2 h 37"/>
                <a:gd name="T26" fmla="*/ 69 w 83"/>
                <a:gd name="T27" fmla="*/ 0 h 37"/>
                <a:gd name="T28" fmla="*/ 79 w 8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79" y="0"/>
                  </a:moveTo>
                  <a:lnTo>
                    <a:pt x="81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1" y="35"/>
                  </a:lnTo>
                  <a:lnTo>
                    <a:pt x="14" y="37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3" y="2"/>
                  </a:lnTo>
                  <a:lnTo>
                    <a:pt x="6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5459"/>
            <p:cNvSpPr/>
            <p:nvPr/>
          </p:nvSpPr>
          <p:spPr bwMode="auto">
            <a:xfrm>
              <a:off x="608875" y="4434884"/>
              <a:ext cx="141093" cy="73446"/>
            </a:xfrm>
            <a:custGeom>
              <a:avLst/>
              <a:gdLst>
                <a:gd name="T0" fmla="*/ 64 w 73"/>
                <a:gd name="T1" fmla="*/ 0 h 38"/>
                <a:gd name="T2" fmla="*/ 69 w 73"/>
                <a:gd name="T3" fmla="*/ 0 h 38"/>
                <a:gd name="T4" fmla="*/ 71 w 73"/>
                <a:gd name="T5" fmla="*/ 2 h 38"/>
                <a:gd name="T6" fmla="*/ 73 w 73"/>
                <a:gd name="T7" fmla="*/ 4 h 38"/>
                <a:gd name="T8" fmla="*/ 71 w 73"/>
                <a:gd name="T9" fmla="*/ 4 h 38"/>
                <a:gd name="T10" fmla="*/ 27 w 73"/>
                <a:gd name="T11" fmla="*/ 36 h 38"/>
                <a:gd name="T12" fmla="*/ 19 w 73"/>
                <a:gd name="T13" fmla="*/ 38 h 38"/>
                <a:gd name="T14" fmla="*/ 10 w 73"/>
                <a:gd name="T15" fmla="*/ 38 h 38"/>
                <a:gd name="T16" fmla="*/ 4 w 73"/>
                <a:gd name="T17" fmla="*/ 38 h 38"/>
                <a:gd name="T18" fmla="*/ 2 w 73"/>
                <a:gd name="T19" fmla="*/ 36 h 38"/>
                <a:gd name="T20" fmla="*/ 0 w 73"/>
                <a:gd name="T21" fmla="*/ 35 h 38"/>
                <a:gd name="T22" fmla="*/ 2 w 73"/>
                <a:gd name="T23" fmla="*/ 33 h 38"/>
                <a:gd name="T24" fmla="*/ 46 w 73"/>
                <a:gd name="T25" fmla="*/ 2 h 38"/>
                <a:gd name="T26" fmla="*/ 54 w 73"/>
                <a:gd name="T27" fmla="*/ 0 h 38"/>
                <a:gd name="T28" fmla="*/ 64 w 7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8">
                  <a:moveTo>
                    <a:pt x="64" y="0"/>
                  </a:move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27" y="36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5460"/>
            <p:cNvSpPr/>
            <p:nvPr/>
          </p:nvSpPr>
          <p:spPr bwMode="auto">
            <a:xfrm>
              <a:off x="676523" y="4467741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69 w 71"/>
                <a:gd name="T5" fmla="*/ 2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7 w 71"/>
                <a:gd name="T13" fmla="*/ 41 h 41"/>
                <a:gd name="T14" fmla="*/ 7 w 71"/>
                <a:gd name="T15" fmla="*/ 41 h 41"/>
                <a:gd name="T16" fmla="*/ 4 w 71"/>
                <a:gd name="T17" fmla="*/ 39 h 41"/>
                <a:gd name="T18" fmla="*/ 0 w 71"/>
                <a:gd name="T19" fmla="*/ 37 h 41"/>
                <a:gd name="T20" fmla="*/ 0 w 71"/>
                <a:gd name="T21" fmla="*/ 37 h 41"/>
                <a:gd name="T22" fmla="*/ 0 w 71"/>
                <a:gd name="T23" fmla="*/ 35 h 41"/>
                <a:gd name="T24" fmla="*/ 46 w 71"/>
                <a:gd name="T25" fmla="*/ 2 h 41"/>
                <a:gd name="T26" fmla="*/ 52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7" y="41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5467"/>
            <p:cNvSpPr/>
            <p:nvPr/>
          </p:nvSpPr>
          <p:spPr bwMode="auto">
            <a:xfrm>
              <a:off x="1016693" y="4463876"/>
              <a:ext cx="141093" cy="79244"/>
            </a:xfrm>
            <a:custGeom>
              <a:avLst/>
              <a:gdLst>
                <a:gd name="T0" fmla="*/ 64 w 73"/>
                <a:gd name="T1" fmla="*/ 0 h 41"/>
                <a:gd name="T2" fmla="*/ 70 w 73"/>
                <a:gd name="T3" fmla="*/ 2 h 41"/>
                <a:gd name="T4" fmla="*/ 71 w 73"/>
                <a:gd name="T5" fmla="*/ 4 h 41"/>
                <a:gd name="T6" fmla="*/ 73 w 73"/>
                <a:gd name="T7" fmla="*/ 4 h 41"/>
                <a:gd name="T8" fmla="*/ 71 w 73"/>
                <a:gd name="T9" fmla="*/ 6 h 41"/>
                <a:gd name="T10" fmla="*/ 27 w 73"/>
                <a:gd name="T11" fmla="*/ 39 h 41"/>
                <a:gd name="T12" fmla="*/ 20 w 73"/>
                <a:gd name="T13" fmla="*/ 41 h 41"/>
                <a:gd name="T14" fmla="*/ 10 w 73"/>
                <a:gd name="T15" fmla="*/ 41 h 41"/>
                <a:gd name="T16" fmla="*/ 4 w 73"/>
                <a:gd name="T17" fmla="*/ 39 h 41"/>
                <a:gd name="T18" fmla="*/ 2 w 73"/>
                <a:gd name="T19" fmla="*/ 39 h 41"/>
                <a:gd name="T20" fmla="*/ 0 w 73"/>
                <a:gd name="T21" fmla="*/ 37 h 41"/>
                <a:gd name="T22" fmla="*/ 2 w 73"/>
                <a:gd name="T23" fmla="*/ 35 h 41"/>
                <a:gd name="T24" fmla="*/ 48 w 73"/>
                <a:gd name="T25" fmla="*/ 2 h 41"/>
                <a:gd name="T26" fmla="*/ 54 w 73"/>
                <a:gd name="T27" fmla="*/ 0 h 41"/>
                <a:gd name="T28" fmla="*/ 64 w 73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1">
                  <a:moveTo>
                    <a:pt x="64" y="0"/>
                  </a:moveTo>
                  <a:lnTo>
                    <a:pt x="70" y="2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9"/>
                  </a:lnTo>
                  <a:lnTo>
                    <a:pt x="20" y="41"/>
                  </a:lnTo>
                  <a:lnTo>
                    <a:pt x="10" y="41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5468"/>
            <p:cNvSpPr/>
            <p:nvPr/>
          </p:nvSpPr>
          <p:spPr bwMode="auto">
            <a:xfrm>
              <a:off x="1157786" y="4450346"/>
              <a:ext cx="137228" cy="77311"/>
            </a:xfrm>
            <a:custGeom>
              <a:avLst/>
              <a:gdLst>
                <a:gd name="T0" fmla="*/ 64 w 71"/>
                <a:gd name="T1" fmla="*/ 2 h 40"/>
                <a:gd name="T2" fmla="*/ 68 w 71"/>
                <a:gd name="T3" fmla="*/ 2 h 40"/>
                <a:gd name="T4" fmla="*/ 71 w 71"/>
                <a:gd name="T5" fmla="*/ 3 h 40"/>
                <a:gd name="T6" fmla="*/ 71 w 71"/>
                <a:gd name="T7" fmla="*/ 5 h 40"/>
                <a:gd name="T8" fmla="*/ 71 w 71"/>
                <a:gd name="T9" fmla="*/ 5 h 40"/>
                <a:gd name="T10" fmla="*/ 25 w 71"/>
                <a:gd name="T11" fmla="*/ 38 h 40"/>
                <a:gd name="T12" fmla="*/ 20 w 71"/>
                <a:gd name="T13" fmla="*/ 40 h 40"/>
                <a:gd name="T14" fmla="*/ 8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7 w 71"/>
                <a:gd name="T25" fmla="*/ 2 h 40"/>
                <a:gd name="T26" fmla="*/ 54 w 71"/>
                <a:gd name="T27" fmla="*/ 0 h 40"/>
                <a:gd name="T28" fmla="*/ 64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2"/>
                  </a:moveTo>
                  <a:lnTo>
                    <a:pt x="68" y="2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20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5469"/>
            <p:cNvSpPr/>
            <p:nvPr/>
          </p:nvSpPr>
          <p:spPr bwMode="auto">
            <a:xfrm>
              <a:off x="1221568" y="4487069"/>
              <a:ext cx="141093" cy="77311"/>
            </a:xfrm>
            <a:custGeom>
              <a:avLst/>
              <a:gdLst>
                <a:gd name="T0" fmla="*/ 63 w 73"/>
                <a:gd name="T1" fmla="*/ 0 h 40"/>
                <a:gd name="T2" fmla="*/ 69 w 73"/>
                <a:gd name="T3" fmla="*/ 2 h 40"/>
                <a:gd name="T4" fmla="*/ 71 w 73"/>
                <a:gd name="T5" fmla="*/ 2 h 40"/>
                <a:gd name="T6" fmla="*/ 73 w 73"/>
                <a:gd name="T7" fmla="*/ 4 h 40"/>
                <a:gd name="T8" fmla="*/ 71 w 73"/>
                <a:gd name="T9" fmla="*/ 6 h 40"/>
                <a:gd name="T10" fmla="*/ 27 w 73"/>
                <a:gd name="T11" fmla="*/ 38 h 40"/>
                <a:gd name="T12" fmla="*/ 19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4 w 73"/>
                <a:gd name="T27" fmla="*/ 0 h 40"/>
                <a:gd name="T28" fmla="*/ 63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0"/>
                  </a:moveTo>
                  <a:lnTo>
                    <a:pt x="69" y="2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8"/>
                  </a:lnTo>
                  <a:lnTo>
                    <a:pt x="19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5470"/>
            <p:cNvSpPr/>
            <p:nvPr/>
          </p:nvSpPr>
          <p:spPr bwMode="auto">
            <a:xfrm>
              <a:off x="1677705" y="4498666"/>
              <a:ext cx="141093" cy="77311"/>
            </a:xfrm>
            <a:custGeom>
              <a:avLst/>
              <a:gdLst>
                <a:gd name="T0" fmla="*/ 64 w 73"/>
                <a:gd name="T1" fmla="*/ 0 h 40"/>
                <a:gd name="T2" fmla="*/ 69 w 73"/>
                <a:gd name="T3" fmla="*/ 2 h 40"/>
                <a:gd name="T4" fmla="*/ 71 w 73"/>
                <a:gd name="T5" fmla="*/ 2 h 40"/>
                <a:gd name="T6" fmla="*/ 73 w 73"/>
                <a:gd name="T7" fmla="*/ 3 h 40"/>
                <a:gd name="T8" fmla="*/ 71 w 73"/>
                <a:gd name="T9" fmla="*/ 5 h 40"/>
                <a:gd name="T10" fmla="*/ 27 w 73"/>
                <a:gd name="T11" fmla="*/ 38 h 40"/>
                <a:gd name="T12" fmla="*/ 19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4 w 73"/>
                <a:gd name="T27" fmla="*/ 0 h 40"/>
                <a:gd name="T28" fmla="*/ 64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4" y="0"/>
                  </a:moveTo>
                  <a:lnTo>
                    <a:pt x="69" y="2"/>
                  </a:lnTo>
                  <a:lnTo>
                    <a:pt x="71" y="2"/>
                  </a:lnTo>
                  <a:lnTo>
                    <a:pt x="73" y="3"/>
                  </a:lnTo>
                  <a:lnTo>
                    <a:pt x="71" y="5"/>
                  </a:lnTo>
                  <a:lnTo>
                    <a:pt x="27" y="38"/>
                  </a:lnTo>
                  <a:lnTo>
                    <a:pt x="19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5471"/>
            <p:cNvSpPr/>
            <p:nvPr/>
          </p:nvSpPr>
          <p:spPr bwMode="auto">
            <a:xfrm>
              <a:off x="1818798" y="4483203"/>
              <a:ext cx="137228" cy="77311"/>
            </a:xfrm>
            <a:custGeom>
              <a:avLst/>
              <a:gdLst>
                <a:gd name="T0" fmla="*/ 64 w 71"/>
                <a:gd name="T1" fmla="*/ 0 h 40"/>
                <a:gd name="T2" fmla="*/ 67 w 71"/>
                <a:gd name="T3" fmla="*/ 2 h 40"/>
                <a:gd name="T4" fmla="*/ 71 w 71"/>
                <a:gd name="T5" fmla="*/ 2 h 40"/>
                <a:gd name="T6" fmla="*/ 71 w 71"/>
                <a:gd name="T7" fmla="*/ 4 h 40"/>
                <a:gd name="T8" fmla="*/ 71 w 71"/>
                <a:gd name="T9" fmla="*/ 6 h 40"/>
                <a:gd name="T10" fmla="*/ 25 w 71"/>
                <a:gd name="T11" fmla="*/ 38 h 40"/>
                <a:gd name="T12" fmla="*/ 17 w 71"/>
                <a:gd name="T13" fmla="*/ 40 h 40"/>
                <a:gd name="T14" fmla="*/ 8 w 71"/>
                <a:gd name="T15" fmla="*/ 40 h 40"/>
                <a:gd name="T16" fmla="*/ 4 w 71"/>
                <a:gd name="T17" fmla="*/ 38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0"/>
                  </a:moveTo>
                  <a:lnTo>
                    <a:pt x="67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5472"/>
            <p:cNvSpPr/>
            <p:nvPr/>
          </p:nvSpPr>
          <p:spPr bwMode="auto">
            <a:xfrm>
              <a:off x="1882580" y="4519926"/>
              <a:ext cx="141093" cy="75379"/>
            </a:xfrm>
            <a:custGeom>
              <a:avLst/>
              <a:gdLst>
                <a:gd name="T0" fmla="*/ 63 w 73"/>
                <a:gd name="T1" fmla="*/ 0 h 39"/>
                <a:gd name="T2" fmla="*/ 67 w 73"/>
                <a:gd name="T3" fmla="*/ 0 h 39"/>
                <a:gd name="T4" fmla="*/ 71 w 73"/>
                <a:gd name="T5" fmla="*/ 2 h 39"/>
                <a:gd name="T6" fmla="*/ 73 w 73"/>
                <a:gd name="T7" fmla="*/ 4 h 39"/>
                <a:gd name="T8" fmla="*/ 71 w 73"/>
                <a:gd name="T9" fmla="*/ 4 h 39"/>
                <a:gd name="T10" fmla="*/ 25 w 73"/>
                <a:gd name="T11" fmla="*/ 37 h 39"/>
                <a:gd name="T12" fmla="*/ 19 w 73"/>
                <a:gd name="T13" fmla="*/ 39 h 39"/>
                <a:gd name="T14" fmla="*/ 8 w 73"/>
                <a:gd name="T15" fmla="*/ 39 h 39"/>
                <a:gd name="T16" fmla="*/ 4 w 73"/>
                <a:gd name="T17" fmla="*/ 39 h 39"/>
                <a:gd name="T18" fmla="*/ 2 w 73"/>
                <a:gd name="T19" fmla="*/ 37 h 39"/>
                <a:gd name="T20" fmla="*/ 0 w 73"/>
                <a:gd name="T21" fmla="*/ 35 h 39"/>
                <a:gd name="T22" fmla="*/ 2 w 73"/>
                <a:gd name="T23" fmla="*/ 33 h 39"/>
                <a:gd name="T24" fmla="*/ 46 w 73"/>
                <a:gd name="T25" fmla="*/ 2 h 39"/>
                <a:gd name="T26" fmla="*/ 54 w 73"/>
                <a:gd name="T27" fmla="*/ 0 h 39"/>
                <a:gd name="T28" fmla="*/ 63 w 7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9">
                  <a:moveTo>
                    <a:pt x="63" y="0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25" y="37"/>
                  </a:lnTo>
                  <a:lnTo>
                    <a:pt x="19" y="39"/>
                  </a:lnTo>
                  <a:lnTo>
                    <a:pt x="8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5473"/>
            <p:cNvSpPr/>
            <p:nvPr/>
          </p:nvSpPr>
          <p:spPr bwMode="auto">
            <a:xfrm>
              <a:off x="2071992" y="4608834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71 w 71"/>
                <a:gd name="T5" fmla="*/ 4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9 w 71"/>
                <a:gd name="T13" fmla="*/ 41 h 41"/>
                <a:gd name="T14" fmla="*/ 7 w 71"/>
                <a:gd name="T15" fmla="*/ 41 h 41"/>
                <a:gd name="T16" fmla="*/ 4 w 71"/>
                <a:gd name="T17" fmla="*/ 39 h 41"/>
                <a:gd name="T18" fmla="*/ 2 w 71"/>
                <a:gd name="T19" fmla="*/ 39 h 41"/>
                <a:gd name="T20" fmla="*/ 0 w 71"/>
                <a:gd name="T21" fmla="*/ 37 h 41"/>
                <a:gd name="T22" fmla="*/ 2 w 71"/>
                <a:gd name="T23" fmla="*/ 35 h 41"/>
                <a:gd name="T24" fmla="*/ 46 w 71"/>
                <a:gd name="T25" fmla="*/ 2 h 41"/>
                <a:gd name="T26" fmla="*/ 54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9" y="41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5474"/>
            <p:cNvSpPr/>
            <p:nvPr/>
          </p:nvSpPr>
          <p:spPr bwMode="auto">
            <a:xfrm>
              <a:off x="2213086" y="4597238"/>
              <a:ext cx="137228" cy="75379"/>
            </a:xfrm>
            <a:custGeom>
              <a:avLst/>
              <a:gdLst>
                <a:gd name="T0" fmla="*/ 63 w 71"/>
                <a:gd name="T1" fmla="*/ 0 h 39"/>
                <a:gd name="T2" fmla="*/ 67 w 71"/>
                <a:gd name="T3" fmla="*/ 0 h 39"/>
                <a:gd name="T4" fmla="*/ 69 w 71"/>
                <a:gd name="T5" fmla="*/ 2 h 39"/>
                <a:gd name="T6" fmla="*/ 71 w 71"/>
                <a:gd name="T7" fmla="*/ 4 h 39"/>
                <a:gd name="T8" fmla="*/ 71 w 71"/>
                <a:gd name="T9" fmla="*/ 4 h 39"/>
                <a:gd name="T10" fmla="*/ 25 w 71"/>
                <a:gd name="T11" fmla="*/ 37 h 39"/>
                <a:gd name="T12" fmla="*/ 17 w 71"/>
                <a:gd name="T13" fmla="*/ 39 h 39"/>
                <a:gd name="T14" fmla="*/ 7 w 71"/>
                <a:gd name="T15" fmla="*/ 39 h 39"/>
                <a:gd name="T16" fmla="*/ 4 w 71"/>
                <a:gd name="T17" fmla="*/ 39 h 39"/>
                <a:gd name="T18" fmla="*/ 0 w 71"/>
                <a:gd name="T19" fmla="*/ 37 h 39"/>
                <a:gd name="T20" fmla="*/ 0 w 71"/>
                <a:gd name="T21" fmla="*/ 35 h 39"/>
                <a:gd name="T22" fmla="*/ 0 w 71"/>
                <a:gd name="T23" fmla="*/ 33 h 39"/>
                <a:gd name="T24" fmla="*/ 46 w 71"/>
                <a:gd name="T25" fmla="*/ 2 h 39"/>
                <a:gd name="T26" fmla="*/ 52 w 71"/>
                <a:gd name="T27" fmla="*/ 0 h 39"/>
                <a:gd name="T28" fmla="*/ 63 w 71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39">
                  <a:moveTo>
                    <a:pt x="63" y="0"/>
                  </a:moveTo>
                  <a:lnTo>
                    <a:pt x="67" y="0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25" y="37"/>
                  </a:lnTo>
                  <a:lnTo>
                    <a:pt x="17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5475"/>
            <p:cNvSpPr/>
            <p:nvPr/>
          </p:nvSpPr>
          <p:spPr bwMode="auto">
            <a:xfrm>
              <a:off x="2274935" y="4632028"/>
              <a:ext cx="137228" cy="77311"/>
            </a:xfrm>
            <a:custGeom>
              <a:avLst/>
              <a:gdLst>
                <a:gd name="T0" fmla="*/ 64 w 71"/>
                <a:gd name="T1" fmla="*/ 0 h 40"/>
                <a:gd name="T2" fmla="*/ 68 w 71"/>
                <a:gd name="T3" fmla="*/ 2 h 40"/>
                <a:gd name="T4" fmla="*/ 71 w 71"/>
                <a:gd name="T5" fmla="*/ 2 h 40"/>
                <a:gd name="T6" fmla="*/ 71 w 71"/>
                <a:gd name="T7" fmla="*/ 4 h 40"/>
                <a:gd name="T8" fmla="*/ 71 w 71"/>
                <a:gd name="T9" fmla="*/ 6 h 40"/>
                <a:gd name="T10" fmla="*/ 25 w 71"/>
                <a:gd name="T11" fmla="*/ 38 h 40"/>
                <a:gd name="T12" fmla="*/ 20 w 71"/>
                <a:gd name="T13" fmla="*/ 40 h 40"/>
                <a:gd name="T14" fmla="*/ 8 w 71"/>
                <a:gd name="T15" fmla="*/ 40 h 40"/>
                <a:gd name="T16" fmla="*/ 4 w 71"/>
                <a:gd name="T17" fmla="*/ 38 h 40"/>
                <a:gd name="T18" fmla="*/ 2 w 71"/>
                <a:gd name="T19" fmla="*/ 36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0"/>
                  </a:moveTo>
                  <a:lnTo>
                    <a:pt x="68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20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5476"/>
            <p:cNvSpPr/>
            <p:nvPr/>
          </p:nvSpPr>
          <p:spPr bwMode="auto">
            <a:xfrm>
              <a:off x="1237030" y="4620431"/>
              <a:ext cx="137228" cy="77311"/>
            </a:xfrm>
            <a:custGeom>
              <a:avLst/>
              <a:gdLst>
                <a:gd name="T0" fmla="*/ 63 w 71"/>
                <a:gd name="T1" fmla="*/ 2 h 40"/>
                <a:gd name="T2" fmla="*/ 67 w 71"/>
                <a:gd name="T3" fmla="*/ 2 h 40"/>
                <a:gd name="T4" fmla="*/ 69 w 71"/>
                <a:gd name="T5" fmla="*/ 4 h 40"/>
                <a:gd name="T6" fmla="*/ 71 w 71"/>
                <a:gd name="T7" fmla="*/ 6 h 40"/>
                <a:gd name="T8" fmla="*/ 69 w 71"/>
                <a:gd name="T9" fmla="*/ 6 h 40"/>
                <a:gd name="T10" fmla="*/ 25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5 h 40"/>
                <a:gd name="T24" fmla="*/ 46 w 71"/>
                <a:gd name="T25" fmla="*/ 2 h 40"/>
                <a:gd name="T26" fmla="*/ 52 w 71"/>
                <a:gd name="T27" fmla="*/ 0 h 40"/>
                <a:gd name="T28" fmla="*/ 63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2"/>
                  </a:moveTo>
                  <a:lnTo>
                    <a:pt x="67" y="2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5477"/>
            <p:cNvSpPr/>
            <p:nvPr/>
          </p:nvSpPr>
          <p:spPr bwMode="auto">
            <a:xfrm>
              <a:off x="1374258" y="4608834"/>
              <a:ext cx="137228" cy="75379"/>
            </a:xfrm>
            <a:custGeom>
              <a:avLst/>
              <a:gdLst>
                <a:gd name="T0" fmla="*/ 63 w 71"/>
                <a:gd name="T1" fmla="*/ 0 h 39"/>
                <a:gd name="T2" fmla="*/ 67 w 71"/>
                <a:gd name="T3" fmla="*/ 0 h 39"/>
                <a:gd name="T4" fmla="*/ 71 w 71"/>
                <a:gd name="T5" fmla="*/ 2 h 39"/>
                <a:gd name="T6" fmla="*/ 71 w 71"/>
                <a:gd name="T7" fmla="*/ 4 h 39"/>
                <a:gd name="T8" fmla="*/ 71 w 71"/>
                <a:gd name="T9" fmla="*/ 6 h 39"/>
                <a:gd name="T10" fmla="*/ 25 w 71"/>
                <a:gd name="T11" fmla="*/ 37 h 39"/>
                <a:gd name="T12" fmla="*/ 19 w 71"/>
                <a:gd name="T13" fmla="*/ 39 h 39"/>
                <a:gd name="T14" fmla="*/ 7 w 71"/>
                <a:gd name="T15" fmla="*/ 39 h 39"/>
                <a:gd name="T16" fmla="*/ 4 w 71"/>
                <a:gd name="T17" fmla="*/ 39 h 39"/>
                <a:gd name="T18" fmla="*/ 2 w 71"/>
                <a:gd name="T19" fmla="*/ 37 h 39"/>
                <a:gd name="T20" fmla="*/ 0 w 71"/>
                <a:gd name="T21" fmla="*/ 35 h 39"/>
                <a:gd name="T22" fmla="*/ 2 w 71"/>
                <a:gd name="T23" fmla="*/ 35 h 39"/>
                <a:gd name="T24" fmla="*/ 46 w 71"/>
                <a:gd name="T25" fmla="*/ 2 h 39"/>
                <a:gd name="T26" fmla="*/ 54 w 71"/>
                <a:gd name="T27" fmla="*/ 0 h 39"/>
                <a:gd name="T28" fmla="*/ 63 w 71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39">
                  <a:moveTo>
                    <a:pt x="63" y="0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7"/>
                  </a:lnTo>
                  <a:lnTo>
                    <a:pt x="19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5491"/>
            <p:cNvSpPr/>
            <p:nvPr/>
          </p:nvSpPr>
          <p:spPr bwMode="auto">
            <a:xfrm>
              <a:off x="1685436" y="4782785"/>
              <a:ext cx="160421" cy="90841"/>
            </a:xfrm>
            <a:custGeom>
              <a:avLst/>
              <a:gdLst>
                <a:gd name="T0" fmla="*/ 73 w 83"/>
                <a:gd name="T1" fmla="*/ 0 h 47"/>
                <a:gd name="T2" fmla="*/ 79 w 83"/>
                <a:gd name="T3" fmla="*/ 0 h 47"/>
                <a:gd name="T4" fmla="*/ 81 w 83"/>
                <a:gd name="T5" fmla="*/ 2 h 47"/>
                <a:gd name="T6" fmla="*/ 83 w 83"/>
                <a:gd name="T7" fmla="*/ 4 h 47"/>
                <a:gd name="T8" fmla="*/ 81 w 83"/>
                <a:gd name="T9" fmla="*/ 6 h 47"/>
                <a:gd name="T10" fmla="*/ 29 w 83"/>
                <a:gd name="T11" fmla="*/ 45 h 47"/>
                <a:gd name="T12" fmla="*/ 21 w 83"/>
                <a:gd name="T13" fmla="*/ 47 h 47"/>
                <a:gd name="T14" fmla="*/ 10 w 83"/>
                <a:gd name="T15" fmla="*/ 47 h 47"/>
                <a:gd name="T16" fmla="*/ 4 w 83"/>
                <a:gd name="T17" fmla="*/ 45 h 47"/>
                <a:gd name="T18" fmla="*/ 0 w 83"/>
                <a:gd name="T19" fmla="*/ 43 h 47"/>
                <a:gd name="T20" fmla="*/ 0 w 83"/>
                <a:gd name="T21" fmla="*/ 41 h 47"/>
                <a:gd name="T22" fmla="*/ 0 w 83"/>
                <a:gd name="T23" fmla="*/ 39 h 47"/>
                <a:gd name="T24" fmla="*/ 54 w 83"/>
                <a:gd name="T25" fmla="*/ 2 h 47"/>
                <a:gd name="T26" fmla="*/ 62 w 83"/>
                <a:gd name="T27" fmla="*/ 0 h 47"/>
                <a:gd name="T28" fmla="*/ 73 w 83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7">
                  <a:moveTo>
                    <a:pt x="73" y="0"/>
                  </a:moveTo>
                  <a:lnTo>
                    <a:pt x="79" y="0"/>
                  </a:lnTo>
                  <a:lnTo>
                    <a:pt x="81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5492"/>
            <p:cNvSpPr/>
            <p:nvPr/>
          </p:nvSpPr>
          <p:spPr bwMode="auto">
            <a:xfrm>
              <a:off x="1845857" y="4765390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3 w 82"/>
                <a:gd name="T17" fmla="*/ 46 h 46"/>
                <a:gd name="T18" fmla="*/ 2 w 82"/>
                <a:gd name="T19" fmla="*/ 44 h 46"/>
                <a:gd name="T20" fmla="*/ 0 w 82"/>
                <a:gd name="T21" fmla="*/ 42 h 46"/>
                <a:gd name="T22" fmla="*/ 2 w 82"/>
                <a:gd name="T23" fmla="*/ 40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3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5493"/>
            <p:cNvSpPr/>
            <p:nvPr/>
          </p:nvSpPr>
          <p:spPr bwMode="auto">
            <a:xfrm>
              <a:off x="1919303" y="4805978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4 h 46"/>
                <a:gd name="T6" fmla="*/ 85 w 85"/>
                <a:gd name="T7" fmla="*/ 6 h 46"/>
                <a:gd name="T8" fmla="*/ 83 w 85"/>
                <a:gd name="T9" fmla="*/ 8 h 46"/>
                <a:gd name="T10" fmla="*/ 31 w 85"/>
                <a:gd name="T11" fmla="*/ 44 h 46"/>
                <a:gd name="T12" fmla="*/ 21 w 85"/>
                <a:gd name="T13" fmla="*/ 46 h 46"/>
                <a:gd name="T14" fmla="*/ 10 w 85"/>
                <a:gd name="T15" fmla="*/ 46 h 46"/>
                <a:gd name="T16" fmla="*/ 6 w 85"/>
                <a:gd name="T17" fmla="*/ 46 h 46"/>
                <a:gd name="T18" fmla="*/ 2 w 85"/>
                <a:gd name="T19" fmla="*/ 44 h 46"/>
                <a:gd name="T20" fmla="*/ 0 w 85"/>
                <a:gd name="T21" fmla="*/ 42 h 46"/>
                <a:gd name="T22" fmla="*/ 2 w 85"/>
                <a:gd name="T23" fmla="*/ 40 h 46"/>
                <a:gd name="T24" fmla="*/ 54 w 85"/>
                <a:gd name="T25" fmla="*/ 2 h 46"/>
                <a:gd name="T26" fmla="*/ 62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5" y="6"/>
                  </a:lnTo>
                  <a:lnTo>
                    <a:pt x="83" y="8"/>
                  </a:lnTo>
                  <a:lnTo>
                    <a:pt x="31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5494"/>
            <p:cNvSpPr/>
            <p:nvPr/>
          </p:nvSpPr>
          <p:spPr bwMode="auto">
            <a:xfrm>
              <a:off x="1890311" y="4976063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5 h 46"/>
                <a:gd name="T12" fmla="*/ 21 w 82"/>
                <a:gd name="T13" fmla="*/ 46 h 46"/>
                <a:gd name="T14" fmla="*/ 9 w 82"/>
                <a:gd name="T15" fmla="*/ 46 h 46"/>
                <a:gd name="T16" fmla="*/ 4 w 82"/>
                <a:gd name="T17" fmla="*/ 46 h 46"/>
                <a:gd name="T18" fmla="*/ 0 w 82"/>
                <a:gd name="T19" fmla="*/ 45 h 46"/>
                <a:gd name="T20" fmla="*/ 0 w 82"/>
                <a:gd name="T21" fmla="*/ 43 h 46"/>
                <a:gd name="T22" fmla="*/ 0 w 82"/>
                <a:gd name="T23" fmla="*/ 41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5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5495"/>
            <p:cNvSpPr/>
            <p:nvPr/>
          </p:nvSpPr>
          <p:spPr bwMode="auto">
            <a:xfrm>
              <a:off x="2048799" y="4962534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5 h 46"/>
                <a:gd name="T10" fmla="*/ 31 w 85"/>
                <a:gd name="T11" fmla="*/ 44 h 46"/>
                <a:gd name="T12" fmla="*/ 21 w 85"/>
                <a:gd name="T13" fmla="*/ 46 h 46"/>
                <a:gd name="T14" fmla="*/ 10 w 85"/>
                <a:gd name="T15" fmla="*/ 46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2 h 46"/>
                <a:gd name="T22" fmla="*/ 2 w 85"/>
                <a:gd name="T23" fmla="*/ 40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31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5496"/>
            <p:cNvSpPr/>
            <p:nvPr/>
          </p:nvSpPr>
          <p:spPr bwMode="auto">
            <a:xfrm>
              <a:off x="2124178" y="5003122"/>
              <a:ext cx="162354" cy="88908"/>
            </a:xfrm>
            <a:custGeom>
              <a:avLst/>
              <a:gdLst>
                <a:gd name="T0" fmla="*/ 75 w 84"/>
                <a:gd name="T1" fmla="*/ 0 h 46"/>
                <a:gd name="T2" fmla="*/ 78 w 84"/>
                <a:gd name="T3" fmla="*/ 2 h 46"/>
                <a:gd name="T4" fmla="*/ 82 w 84"/>
                <a:gd name="T5" fmla="*/ 2 h 46"/>
                <a:gd name="T6" fmla="*/ 84 w 84"/>
                <a:gd name="T7" fmla="*/ 4 h 46"/>
                <a:gd name="T8" fmla="*/ 82 w 84"/>
                <a:gd name="T9" fmla="*/ 6 h 46"/>
                <a:gd name="T10" fmla="*/ 30 w 84"/>
                <a:gd name="T11" fmla="*/ 44 h 46"/>
                <a:gd name="T12" fmla="*/ 23 w 84"/>
                <a:gd name="T13" fmla="*/ 46 h 46"/>
                <a:gd name="T14" fmla="*/ 9 w 84"/>
                <a:gd name="T15" fmla="*/ 46 h 46"/>
                <a:gd name="T16" fmla="*/ 5 w 84"/>
                <a:gd name="T17" fmla="*/ 44 h 46"/>
                <a:gd name="T18" fmla="*/ 2 w 84"/>
                <a:gd name="T19" fmla="*/ 42 h 46"/>
                <a:gd name="T20" fmla="*/ 0 w 84"/>
                <a:gd name="T21" fmla="*/ 40 h 46"/>
                <a:gd name="T22" fmla="*/ 2 w 84"/>
                <a:gd name="T23" fmla="*/ 40 h 46"/>
                <a:gd name="T24" fmla="*/ 53 w 84"/>
                <a:gd name="T25" fmla="*/ 2 h 46"/>
                <a:gd name="T26" fmla="*/ 63 w 84"/>
                <a:gd name="T27" fmla="*/ 0 h 46"/>
                <a:gd name="T28" fmla="*/ 75 w 84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46">
                  <a:moveTo>
                    <a:pt x="75" y="0"/>
                  </a:moveTo>
                  <a:lnTo>
                    <a:pt x="78" y="2"/>
                  </a:lnTo>
                  <a:lnTo>
                    <a:pt x="82" y="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30" y="44"/>
                  </a:lnTo>
                  <a:lnTo>
                    <a:pt x="23" y="46"/>
                  </a:lnTo>
                  <a:lnTo>
                    <a:pt x="9" y="46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5509"/>
            <p:cNvSpPr/>
            <p:nvPr/>
          </p:nvSpPr>
          <p:spPr bwMode="auto">
            <a:xfrm>
              <a:off x="3015191" y="4193286"/>
              <a:ext cx="158488" cy="71513"/>
            </a:xfrm>
            <a:custGeom>
              <a:avLst/>
              <a:gdLst>
                <a:gd name="T0" fmla="*/ 5 w 82"/>
                <a:gd name="T1" fmla="*/ 2 h 37"/>
                <a:gd name="T2" fmla="*/ 1 w 82"/>
                <a:gd name="T3" fmla="*/ 2 h 37"/>
                <a:gd name="T4" fmla="*/ 0 w 82"/>
                <a:gd name="T5" fmla="*/ 4 h 37"/>
                <a:gd name="T6" fmla="*/ 0 w 82"/>
                <a:gd name="T7" fmla="*/ 6 h 37"/>
                <a:gd name="T8" fmla="*/ 1 w 82"/>
                <a:gd name="T9" fmla="*/ 6 h 37"/>
                <a:gd name="T10" fmla="*/ 61 w 82"/>
                <a:gd name="T11" fmla="*/ 35 h 37"/>
                <a:gd name="T12" fmla="*/ 69 w 82"/>
                <a:gd name="T13" fmla="*/ 37 h 37"/>
                <a:gd name="T14" fmla="*/ 78 w 82"/>
                <a:gd name="T15" fmla="*/ 35 h 37"/>
                <a:gd name="T16" fmla="*/ 80 w 82"/>
                <a:gd name="T17" fmla="*/ 35 h 37"/>
                <a:gd name="T18" fmla="*/ 82 w 82"/>
                <a:gd name="T19" fmla="*/ 33 h 37"/>
                <a:gd name="T20" fmla="*/ 82 w 82"/>
                <a:gd name="T21" fmla="*/ 31 h 37"/>
                <a:gd name="T22" fmla="*/ 80 w 82"/>
                <a:gd name="T23" fmla="*/ 31 h 37"/>
                <a:gd name="T24" fmla="*/ 21 w 82"/>
                <a:gd name="T25" fmla="*/ 2 h 37"/>
                <a:gd name="T26" fmla="*/ 13 w 82"/>
                <a:gd name="T27" fmla="*/ 0 h 37"/>
                <a:gd name="T28" fmla="*/ 5 w 82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7">
                  <a:moveTo>
                    <a:pt x="5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61" y="35"/>
                  </a:lnTo>
                  <a:lnTo>
                    <a:pt x="69" y="37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5510"/>
            <p:cNvSpPr/>
            <p:nvPr/>
          </p:nvSpPr>
          <p:spPr bwMode="auto">
            <a:xfrm>
              <a:off x="2984266" y="4226143"/>
              <a:ext cx="160421" cy="71513"/>
            </a:xfrm>
            <a:custGeom>
              <a:avLst/>
              <a:gdLst>
                <a:gd name="T0" fmla="*/ 4 w 83"/>
                <a:gd name="T1" fmla="*/ 2 h 37"/>
                <a:gd name="T2" fmla="*/ 0 w 83"/>
                <a:gd name="T3" fmla="*/ 2 h 37"/>
                <a:gd name="T4" fmla="*/ 0 w 83"/>
                <a:gd name="T5" fmla="*/ 4 h 37"/>
                <a:gd name="T6" fmla="*/ 0 w 83"/>
                <a:gd name="T7" fmla="*/ 6 h 37"/>
                <a:gd name="T8" fmla="*/ 2 w 83"/>
                <a:gd name="T9" fmla="*/ 6 h 37"/>
                <a:gd name="T10" fmla="*/ 62 w 83"/>
                <a:gd name="T11" fmla="*/ 35 h 37"/>
                <a:gd name="T12" fmla="*/ 69 w 83"/>
                <a:gd name="T13" fmla="*/ 37 h 37"/>
                <a:gd name="T14" fmla="*/ 77 w 83"/>
                <a:gd name="T15" fmla="*/ 37 h 37"/>
                <a:gd name="T16" fmla="*/ 81 w 83"/>
                <a:gd name="T17" fmla="*/ 35 h 37"/>
                <a:gd name="T18" fmla="*/ 83 w 83"/>
                <a:gd name="T19" fmla="*/ 33 h 37"/>
                <a:gd name="T20" fmla="*/ 81 w 83"/>
                <a:gd name="T21" fmla="*/ 33 h 37"/>
                <a:gd name="T22" fmla="*/ 81 w 83"/>
                <a:gd name="T23" fmla="*/ 31 h 37"/>
                <a:gd name="T24" fmla="*/ 19 w 83"/>
                <a:gd name="T25" fmla="*/ 2 h 37"/>
                <a:gd name="T26" fmla="*/ 12 w 83"/>
                <a:gd name="T27" fmla="*/ 0 h 37"/>
                <a:gd name="T28" fmla="*/ 4 w 83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2" y="35"/>
                  </a:lnTo>
                  <a:lnTo>
                    <a:pt x="69" y="37"/>
                  </a:lnTo>
                  <a:lnTo>
                    <a:pt x="77" y="37"/>
                  </a:lnTo>
                  <a:lnTo>
                    <a:pt x="81" y="35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5512"/>
            <p:cNvSpPr/>
            <p:nvPr/>
          </p:nvSpPr>
          <p:spPr bwMode="auto">
            <a:xfrm>
              <a:off x="3173679" y="4315051"/>
              <a:ext cx="170085" cy="67647"/>
            </a:xfrm>
            <a:custGeom>
              <a:avLst/>
              <a:gdLst>
                <a:gd name="T0" fmla="*/ 4 w 88"/>
                <a:gd name="T1" fmla="*/ 0 h 35"/>
                <a:gd name="T2" fmla="*/ 0 w 88"/>
                <a:gd name="T3" fmla="*/ 2 h 35"/>
                <a:gd name="T4" fmla="*/ 0 w 88"/>
                <a:gd name="T5" fmla="*/ 4 h 35"/>
                <a:gd name="T6" fmla="*/ 0 w 88"/>
                <a:gd name="T7" fmla="*/ 6 h 35"/>
                <a:gd name="T8" fmla="*/ 2 w 88"/>
                <a:gd name="T9" fmla="*/ 6 h 35"/>
                <a:gd name="T10" fmla="*/ 69 w 88"/>
                <a:gd name="T11" fmla="*/ 33 h 35"/>
                <a:gd name="T12" fmla="*/ 77 w 88"/>
                <a:gd name="T13" fmla="*/ 35 h 35"/>
                <a:gd name="T14" fmla="*/ 85 w 88"/>
                <a:gd name="T15" fmla="*/ 33 h 35"/>
                <a:gd name="T16" fmla="*/ 88 w 88"/>
                <a:gd name="T17" fmla="*/ 33 h 35"/>
                <a:gd name="T18" fmla="*/ 88 w 88"/>
                <a:gd name="T19" fmla="*/ 31 h 35"/>
                <a:gd name="T20" fmla="*/ 88 w 88"/>
                <a:gd name="T21" fmla="*/ 29 h 35"/>
                <a:gd name="T22" fmla="*/ 86 w 88"/>
                <a:gd name="T23" fmla="*/ 29 h 35"/>
                <a:gd name="T24" fmla="*/ 19 w 88"/>
                <a:gd name="T25" fmla="*/ 2 h 35"/>
                <a:gd name="T26" fmla="*/ 12 w 88"/>
                <a:gd name="T27" fmla="*/ 0 h 35"/>
                <a:gd name="T28" fmla="*/ 4 w 88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5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3"/>
                  </a:lnTo>
                  <a:lnTo>
                    <a:pt x="77" y="35"/>
                  </a:lnTo>
                  <a:lnTo>
                    <a:pt x="85" y="33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5515"/>
            <p:cNvSpPr/>
            <p:nvPr/>
          </p:nvSpPr>
          <p:spPr bwMode="auto">
            <a:xfrm>
              <a:off x="1439972" y="4092781"/>
              <a:ext cx="127564" cy="52185"/>
            </a:xfrm>
            <a:custGeom>
              <a:avLst/>
              <a:gdLst>
                <a:gd name="T0" fmla="*/ 62 w 66"/>
                <a:gd name="T1" fmla="*/ 0 h 27"/>
                <a:gd name="T2" fmla="*/ 66 w 66"/>
                <a:gd name="T3" fmla="*/ 0 h 27"/>
                <a:gd name="T4" fmla="*/ 66 w 66"/>
                <a:gd name="T5" fmla="*/ 2 h 27"/>
                <a:gd name="T6" fmla="*/ 66 w 66"/>
                <a:gd name="T7" fmla="*/ 4 h 27"/>
                <a:gd name="T8" fmla="*/ 66 w 66"/>
                <a:gd name="T9" fmla="*/ 4 h 27"/>
                <a:gd name="T10" fmla="*/ 18 w 66"/>
                <a:gd name="T11" fmla="*/ 27 h 27"/>
                <a:gd name="T12" fmla="*/ 12 w 66"/>
                <a:gd name="T13" fmla="*/ 27 h 27"/>
                <a:gd name="T14" fmla="*/ 4 w 66"/>
                <a:gd name="T15" fmla="*/ 27 h 27"/>
                <a:gd name="T16" fmla="*/ 2 w 66"/>
                <a:gd name="T17" fmla="*/ 27 h 27"/>
                <a:gd name="T18" fmla="*/ 0 w 66"/>
                <a:gd name="T19" fmla="*/ 25 h 27"/>
                <a:gd name="T20" fmla="*/ 0 w 66"/>
                <a:gd name="T21" fmla="*/ 25 h 27"/>
                <a:gd name="T22" fmla="*/ 2 w 66"/>
                <a:gd name="T23" fmla="*/ 23 h 27"/>
                <a:gd name="T24" fmla="*/ 50 w 66"/>
                <a:gd name="T25" fmla="*/ 0 h 27"/>
                <a:gd name="T26" fmla="*/ 56 w 66"/>
                <a:gd name="T27" fmla="*/ 0 h 27"/>
                <a:gd name="T28" fmla="*/ 62 w 66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27">
                  <a:moveTo>
                    <a:pt x="62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5517"/>
            <p:cNvSpPr/>
            <p:nvPr/>
          </p:nvSpPr>
          <p:spPr bwMode="auto">
            <a:xfrm>
              <a:off x="2491406" y="4063789"/>
              <a:ext cx="129497" cy="56051"/>
            </a:xfrm>
            <a:custGeom>
              <a:avLst/>
              <a:gdLst>
                <a:gd name="T0" fmla="*/ 4 w 67"/>
                <a:gd name="T1" fmla="*/ 0 h 29"/>
                <a:gd name="T2" fmla="*/ 2 w 67"/>
                <a:gd name="T3" fmla="*/ 2 h 29"/>
                <a:gd name="T4" fmla="*/ 0 w 67"/>
                <a:gd name="T5" fmla="*/ 2 h 29"/>
                <a:gd name="T6" fmla="*/ 0 w 67"/>
                <a:gd name="T7" fmla="*/ 4 h 29"/>
                <a:gd name="T8" fmla="*/ 2 w 67"/>
                <a:gd name="T9" fmla="*/ 4 h 29"/>
                <a:gd name="T10" fmla="*/ 50 w 67"/>
                <a:gd name="T11" fmla="*/ 27 h 29"/>
                <a:gd name="T12" fmla="*/ 55 w 67"/>
                <a:gd name="T13" fmla="*/ 29 h 29"/>
                <a:gd name="T14" fmla="*/ 63 w 67"/>
                <a:gd name="T15" fmla="*/ 27 h 29"/>
                <a:gd name="T16" fmla="*/ 65 w 67"/>
                <a:gd name="T17" fmla="*/ 27 h 29"/>
                <a:gd name="T18" fmla="*/ 67 w 67"/>
                <a:gd name="T19" fmla="*/ 25 h 29"/>
                <a:gd name="T20" fmla="*/ 67 w 67"/>
                <a:gd name="T21" fmla="*/ 25 h 29"/>
                <a:gd name="T22" fmla="*/ 65 w 67"/>
                <a:gd name="T23" fmla="*/ 23 h 29"/>
                <a:gd name="T24" fmla="*/ 17 w 67"/>
                <a:gd name="T25" fmla="*/ 2 h 29"/>
                <a:gd name="T26" fmla="*/ 11 w 67"/>
                <a:gd name="T27" fmla="*/ 0 h 29"/>
                <a:gd name="T28" fmla="*/ 4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0" y="27"/>
                  </a:lnTo>
                  <a:lnTo>
                    <a:pt x="55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5" y="23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5518"/>
            <p:cNvSpPr/>
            <p:nvPr/>
          </p:nvSpPr>
          <p:spPr bwMode="auto">
            <a:xfrm>
              <a:off x="2669223" y="4148832"/>
              <a:ext cx="125631" cy="56051"/>
            </a:xfrm>
            <a:custGeom>
              <a:avLst/>
              <a:gdLst>
                <a:gd name="T0" fmla="*/ 4 w 65"/>
                <a:gd name="T1" fmla="*/ 0 h 29"/>
                <a:gd name="T2" fmla="*/ 0 w 65"/>
                <a:gd name="T3" fmla="*/ 2 h 29"/>
                <a:gd name="T4" fmla="*/ 0 w 65"/>
                <a:gd name="T5" fmla="*/ 2 h 29"/>
                <a:gd name="T6" fmla="*/ 0 w 65"/>
                <a:gd name="T7" fmla="*/ 4 h 29"/>
                <a:gd name="T8" fmla="*/ 2 w 65"/>
                <a:gd name="T9" fmla="*/ 4 h 29"/>
                <a:gd name="T10" fmla="*/ 48 w 65"/>
                <a:gd name="T11" fmla="*/ 27 h 29"/>
                <a:gd name="T12" fmla="*/ 56 w 65"/>
                <a:gd name="T13" fmla="*/ 29 h 29"/>
                <a:gd name="T14" fmla="*/ 61 w 65"/>
                <a:gd name="T15" fmla="*/ 29 h 29"/>
                <a:gd name="T16" fmla="*/ 63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3 w 65"/>
                <a:gd name="T23" fmla="*/ 23 h 29"/>
                <a:gd name="T24" fmla="*/ 15 w 65"/>
                <a:gd name="T25" fmla="*/ 2 h 29"/>
                <a:gd name="T26" fmla="*/ 10 w 65"/>
                <a:gd name="T27" fmla="*/ 0 h 29"/>
                <a:gd name="T28" fmla="*/ 4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6" y="29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5519"/>
            <p:cNvSpPr/>
            <p:nvPr/>
          </p:nvSpPr>
          <p:spPr bwMode="auto">
            <a:xfrm>
              <a:off x="2564852" y="4141101"/>
              <a:ext cx="125631" cy="56051"/>
            </a:xfrm>
            <a:custGeom>
              <a:avLst/>
              <a:gdLst>
                <a:gd name="T0" fmla="*/ 4 w 65"/>
                <a:gd name="T1" fmla="*/ 2 h 29"/>
                <a:gd name="T2" fmla="*/ 2 w 65"/>
                <a:gd name="T3" fmla="*/ 2 h 29"/>
                <a:gd name="T4" fmla="*/ 0 w 65"/>
                <a:gd name="T5" fmla="*/ 4 h 29"/>
                <a:gd name="T6" fmla="*/ 0 w 65"/>
                <a:gd name="T7" fmla="*/ 4 h 29"/>
                <a:gd name="T8" fmla="*/ 2 w 65"/>
                <a:gd name="T9" fmla="*/ 6 h 29"/>
                <a:gd name="T10" fmla="*/ 50 w 65"/>
                <a:gd name="T11" fmla="*/ 27 h 29"/>
                <a:gd name="T12" fmla="*/ 56 w 65"/>
                <a:gd name="T13" fmla="*/ 29 h 29"/>
                <a:gd name="T14" fmla="*/ 64 w 65"/>
                <a:gd name="T15" fmla="*/ 29 h 29"/>
                <a:gd name="T16" fmla="*/ 65 w 65"/>
                <a:gd name="T17" fmla="*/ 27 h 29"/>
                <a:gd name="T18" fmla="*/ 65 w 65"/>
                <a:gd name="T19" fmla="*/ 27 h 29"/>
                <a:gd name="T20" fmla="*/ 65 w 65"/>
                <a:gd name="T21" fmla="*/ 25 h 29"/>
                <a:gd name="T22" fmla="*/ 65 w 65"/>
                <a:gd name="T23" fmla="*/ 25 h 29"/>
                <a:gd name="T24" fmla="*/ 17 w 65"/>
                <a:gd name="T25" fmla="*/ 2 h 29"/>
                <a:gd name="T26" fmla="*/ 12 w 65"/>
                <a:gd name="T27" fmla="*/ 0 h 29"/>
                <a:gd name="T28" fmla="*/ 4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4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50" y="27"/>
                  </a:lnTo>
                  <a:lnTo>
                    <a:pt x="56" y="29"/>
                  </a:lnTo>
                  <a:lnTo>
                    <a:pt x="64" y="29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5520"/>
            <p:cNvSpPr/>
            <p:nvPr/>
          </p:nvSpPr>
          <p:spPr bwMode="auto">
            <a:xfrm>
              <a:off x="2539726" y="4172025"/>
              <a:ext cx="129497" cy="50252"/>
            </a:xfrm>
            <a:custGeom>
              <a:avLst/>
              <a:gdLst>
                <a:gd name="T0" fmla="*/ 4 w 67"/>
                <a:gd name="T1" fmla="*/ 0 h 26"/>
                <a:gd name="T2" fmla="*/ 2 w 67"/>
                <a:gd name="T3" fmla="*/ 0 h 26"/>
                <a:gd name="T4" fmla="*/ 0 w 67"/>
                <a:gd name="T5" fmla="*/ 2 h 26"/>
                <a:gd name="T6" fmla="*/ 2 w 67"/>
                <a:gd name="T7" fmla="*/ 3 h 26"/>
                <a:gd name="T8" fmla="*/ 2 w 67"/>
                <a:gd name="T9" fmla="*/ 3 h 26"/>
                <a:gd name="T10" fmla="*/ 50 w 67"/>
                <a:gd name="T11" fmla="*/ 26 h 26"/>
                <a:gd name="T12" fmla="*/ 55 w 67"/>
                <a:gd name="T13" fmla="*/ 26 h 26"/>
                <a:gd name="T14" fmla="*/ 63 w 67"/>
                <a:gd name="T15" fmla="*/ 26 h 26"/>
                <a:gd name="T16" fmla="*/ 65 w 67"/>
                <a:gd name="T17" fmla="*/ 26 h 26"/>
                <a:gd name="T18" fmla="*/ 67 w 67"/>
                <a:gd name="T19" fmla="*/ 25 h 26"/>
                <a:gd name="T20" fmla="*/ 67 w 67"/>
                <a:gd name="T21" fmla="*/ 25 h 26"/>
                <a:gd name="T22" fmla="*/ 65 w 67"/>
                <a:gd name="T23" fmla="*/ 23 h 26"/>
                <a:gd name="T24" fmla="*/ 17 w 67"/>
                <a:gd name="T25" fmla="*/ 0 h 26"/>
                <a:gd name="T26" fmla="*/ 11 w 67"/>
                <a:gd name="T27" fmla="*/ 0 h 26"/>
                <a:gd name="T28" fmla="*/ 4 w 67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63" y="26"/>
                  </a:lnTo>
                  <a:lnTo>
                    <a:pt x="65" y="26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5" y="23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5522"/>
            <p:cNvSpPr/>
            <p:nvPr/>
          </p:nvSpPr>
          <p:spPr bwMode="auto">
            <a:xfrm>
              <a:off x="3600824" y="4216479"/>
              <a:ext cx="181682" cy="69580"/>
            </a:xfrm>
            <a:custGeom>
              <a:avLst/>
              <a:gdLst>
                <a:gd name="T0" fmla="*/ 6 w 94"/>
                <a:gd name="T1" fmla="*/ 2 h 36"/>
                <a:gd name="T2" fmla="*/ 2 w 94"/>
                <a:gd name="T3" fmla="*/ 2 h 36"/>
                <a:gd name="T4" fmla="*/ 0 w 94"/>
                <a:gd name="T5" fmla="*/ 3 h 36"/>
                <a:gd name="T6" fmla="*/ 0 w 94"/>
                <a:gd name="T7" fmla="*/ 5 h 36"/>
                <a:gd name="T8" fmla="*/ 2 w 94"/>
                <a:gd name="T9" fmla="*/ 7 h 36"/>
                <a:gd name="T10" fmla="*/ 71 w 94"/>
                <a:gd name="T11" fmla="*/ 34 h 36"/>
                <a:gd name="T12" fmla="*/ 79 w 94"/>
                <a:gd name="T13" fmla="*/ 36 h 36"/>
                <a:gd name="T14" fmla="*/ 88 w 94"/>
                <a:gd name="T15" fmla="*/ 34 h 36"/>
                <a:gd name="T16" fmla="*/ 92 w 94"/>
                <a:gd name="T17" fmla="*/ 34 h 36"/>
                <a:gd name="T18" fmla="*/ 94 w 94"/>
                <a:gd name="T19" fmla="*/ 32 h 36"/>
                <a:gd name="T20" fmla="*/ 94 w 94"/>
                <a:gd name="T21" fmla="*/ 30 h 36"/>
                <a:gd name="T22" fmla="*/ 92 w 94"/>
                <a:gd name="T23" fmla="*/ 28 h 36"/>
                <a:gd name="T24" fmla="*/ 23 w 94"/>
                <a:gd name="T25" fmla="*/ 2 h 36"/>
                <a:gd name="T26" fmla="*/ 15 w 94"/>
                <a:gd name="T27" fmla="*/ 0 h 36"/>
                <a:gd name="T28" fmla="*/ 6 w 94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6">
                  <a:moveTo>
                    <a:pt x="6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1" y="34"/>
                  </a:lnTo>
                  <a:lnTo>
                    <a:pt x="79" y="36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2" y="28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5523"/>
            <p:cNvSpPr/>
            <p:nvPr/>
          </p:nvSpPr>
          <p:spPr bwMode="auto">
            <a:xfrm>
              <a:off x="3567967" y="4257068"/>
              <a:ext cx="181682" cy="65715"/>
            </a:xfrm>
            <a:custGeom>
              <a:avLst/>
              <a:gdLst>
                <a:gd name="T0" fmla="*/ 3 w 94"/>
                <a:gd name="T1" fmla="*/ 0 h 34"/>
                <a:gd name="T2" fmla="*/ 2 w 94"/>
                <a:gd name="T3" fmla="*/ 2 h 34"/>
                <a:gd name="T4" fmla="*/ 0 w 94"/>
                <a:gd name="T5" fmla="*/ 4 h 34"/>
                <a:gd name="T6" fmla="*/ 0 w 94"/>
                <a:gd name="T7" fmla="*/ 4 h 34"/>
                <a:gd name="T8" fmla="*/ 2 w 94"/>
                <a:gd name="T9" fmla="*/ 6 h 34"/>
                <a:gd name="T10" fmla="*/ 69 w 94"/>
                <a:gd name="T11" fmla="*/ 34 h 34"/>
                <a:gd name="T12" fmla="*/ 78 w 94"/>
                <a:gd name="T13" fmla="*/ 34 h 34"/>
                <a:gd name="T14" fmla="*/ 88 w 94"/>
                <a:gd name="T15" fmla="*/ 34 h 34"/>
                <a:gd name="T16" fmla="*/ 92 w 94"/>
                <a:gd name="T17" fmla="*/ 32 h 34"/>
                <a:gd name="T18" fmla="*/ 94 w 94"/>
                <a:gd name="T19" fmla="*/ 30 h 34"/>
                <a:gd name="T20" fmla="*/ 92 w 94"/>
                <a:gd name="T21" fmla="*/ 29 h 34"/>
                <a:gd name="T22" fmla="*/ 90 w 94"/>
                <a:gd name="T23" fmla="*/ 29 h 34"/>
                <a:gd name="T24" fmla="*/ 23 w 94"/>
                <a:gd name="T25" fmla="*/ 0 h 34"/>
                <a:gd name="T26" fmla="*/ 13 w 94"/>
                <a:gd name="T27" fmla="*/ 0 h 34"/>
                <a:gd name="T28" fmla="*/ 3 w 94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4">
                  <a:moveTo>
                    <a:pt x="3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9" y="34"/>
                  </a:lnTo>
                  <a:lnTo>
                    <a:pt x="78" y="34"/>
                  </a:lnTo>
                  <a:lnTo>
                    <a:pt x="88" y="34"/>
                  </a:lnTo>
                  <a:lnTo>
                    <a:pt x="92" y="32"/>
                  </a:lnTo>
                  <a:lnTo>
                    <a:pt x="94" y="30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5536"/>
            <p:cNvSpPr/>
            <p:nvPr/>
          </p:nvSpPr>
          <p:spPr bwMode="auto">
            <a:xfrm>
              <a:off x="3666539" y="4405892"/>
              <a:ext cx="172018" cy="69580"/>
            </a:xfrm>
            <a:custGeom>
              <a:avLst/>
              <a:gdLst>
                <a:gd name="T0" fmla="*/ 6 w 89"/>
                <a:gd name="T1" fmla="*/ 0 h 36"/>
                <a:gd name="T2" fmla="*/ 2 w 89"/>
                <a:gd name="T3" fmla="*/ 2 h 36"/>
                <a:gd name="T4" fmla="*/ 0 w 89"/>
                <a:gd name="T5" fmla="*/ 3 h 36"/>
                <a:gd name="T6" fmla="*/ 0 w 89"/>
                <a:gd name="T7" fmla="*/ 5 h 36"/>
                <a:gd name="T8" fmla="*/ 2 w 89"/>
                <a:gd name="T9" fmla="*/ 5 h 36"/>
                <a:gd name="T10" fmla="*/ 66 w 89"/>
                <a:gd name="T11" fmla="*/ 36 h 36"/>
                <a:gd name="T12" fmla="*/ 73 w 89"/>
                <a:gd name="T13" fmla="*/ 36 h 36"/>
                <a:gd name="T14" fmla="*/ 83 w 89"/>
                <a:gd name="T15" fmla="*/ 36 h 36"/>
                <a:gd name="T16" fmla="*/ 87 w 89"/>
                <a:gd name="T17" fmla="*/ 34 h 36"/>
                <a:gd name="T18" fmla="*/ 89 w 89"/>
                <a:gd name="T19" fmla="*/ 32 h 36"/>
                <a:gd name="T20" fmla="*/ 89 w 89"/>
                <a:gd name="T21" fmla="*/ 32 h 36"/>
                <a:gd name="T22" fmla="*/ 87 w 89"/>
                <a:gd name="T23" fmla="*/ 30 h 36"/>
                <a:gd name="T24" fmla="*/ 24 w 89"/>
                <a:gd name="T25" fmla="*/ 2 h 36"/>
                <a:gd name="T26" fmla="*/ 16 w 89"/>
                <a:gd name="T27" fmla="*/ 0 h 36"/>
                <a:gd name="T28" fmla="*/ 6 w 89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6">
                  <a:moveTo>
                    <a:pt x="6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66" y="36"/>
                  </a:lnTo>
                  <a:lnTo>
                    <a:pt x="73" y="36"/>
                  </a:lnTo>
                  <a:lnTo>
                    <a:pt x="83" y="36"/>
                  </a:lnTo>
                  <a:lnTo>
                    <a:pt x="87" y="34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7" y="30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5455"/>
            <p:cNvSpPr/>
            <p:nvPr/>
          </p:nvSpPr>
          <p:spPr bwMode="auto">
            <a:xfrm>
              <a:off x="88956" y="4371102"/>
              <a:ext cx="160421" cy="67647"/>
            </a:xfrm>
            <a:custGeom>
              <a:avLst/>
              <a:gdLst>
                <a:gd name="T0" fmla="*/ 77 w 83"/>
                <a:gd name="T1" fmla="*/ 0 h 35"/>
                <a:gd name="T2" fmla="*/ 81 w 83"/>
                <a:gd name="T3" fmla="*/ 2 h 35"/>
                <a:gd name="T4" fmla="*/ 83 w 83"/>
                <a:gd name="T5" fmla="*/ 2 h 35"/>
                <a:gd name="T6" fmla="*/ 83 w 83"/>
                <a:gd name="T7" fmla="*/ 4 h 35"/>
                <a:gd name="T8" fmla="*/ 81 w 83"/>
                <a:gd name="T9" fmla="*/ 6 h 35"/>
                <a:gd name="T10" fmla="*/ 20 w 83"/>
                <a:gd name="T11" fmla="*/ 35 h 35"/>
                <a:gd name="T12" fmla="*/ 14 w 83"/>
                <a:gd name="T13" fmla="*/ 35 h 35"/>
                <a:gd name="T14" fmla="*/ 4 w 83"/>
                <a:gd name="T15" fmla="*/ 35 h 35"/>
                <a:gd name="T16" fmla="*/ 2 w 83"/>
                <a:gd name="T17" fmla="*/ 35 h 35"/>
                <a:gd name="T18" fmla="*/ 0 w 83"/>
                <a:gd name="T19" fmla="*/ 33 h 35"/>
                <a:gd name="T20" fmla="*/ 0 w 83"/>
                <a:gd name="T21" fmla="*/ 31 h 35"/>
                <a:gd name="T22" fmla="*/ 2 w 83"/>
                <a:gd name="T23" fmla="*/ 29 h 35"/>
                <a:gd name="T24" fmla="*/ 62 w 83"/>
                <a:gd name="T25" fmla="*/ 2 h 35"/>
                <a:gd name="T26" fmla="*/ 70 w 83"/>
                <a:gd name="T27" fmla="*/ 0 h 35"/>
                <a:gd name="T28" fmla="*/ 77 w 83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5">
                  <a:moveTo>
                    <a:pt x="77" y="0"/>
                  </a:move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0" y="35"/>
                  </a:lnTo>
                  <a:lnTo>
                    <a:pt x="14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5456"/>
            <p:cNvSpPr/>
            <p:nvPr/>
          </p:nvSpPr>
          <p:spPr bwMode="auto">
            <a:xfrm>
              <a:off x="216520" y="4363371"/>
              <a:ext cx="158488" cy="67647"/>
            </a:xfrm>
            <a:custGeom>
              <a:avLst/>
              <a:gdLst>
                <a:gd name="T0" fmla="*/ 78 w 82"/>
                <a:gd name="T1" fmla="*/ 0 h 35"/>
                <a:gd name="T2" fmla="*/ 80 w 82"/>
                <a:gd name="T3" fmla="*/ 2 h 35"/>
                <a:gd name="T4" fmla="*/ 82 w 82"/>
                <a:gd name="T5" fmla="*/ 2 h 35"/>
                <a:gd name="T6" fmla="*/ 82 w 82"/>
                <a:gd name="T7" fmla="*/ 4 h 35"/>
                <a:gd name="T8" fmla="*/ 80 w 82"/>
                <a:gd name="T9" fmla="*/ 6 h 35"/>
                <a:gd name="T10" fmla="*/ 21 w 82"/>
                <a:gd name="T11" fmla="*/ 33 h 35"/>
                <a:gd name="T12" fmla="*/ 13 w 82"/>
                <a:gd name="T13" fmla="*/ 35 h 35"/>
                <a:gd name="T14" fmla="*/ 5 w 82"/>
                <a:gd name="T15" fmla="*/ 35 h 35"/>
                <a:gd name="T16" fmla="*/ 2 w 82"/>
                <a:gd name="T17" fmla="*/ 33 h 35"/>
                <a:gd name="T18" fmla="*/ 0 w 82"/>
                <a:gd name="T19" fmla="*/ 33 h 35"/>
                <a:gd name="T20" fmla="*/ 0 w 82"/>
                <a:gd name="T21" fmla="*/ 31 h 35"/>
                <a:gd name="T22" fmla="*/ 2 w 82"/>
                <a:gd name="T23" fmla="*/ 29 h 35"/>
                <a:gd name="T24" fmla="*/ 63 w 82"/>
                <a:gd name="T25" fmla="*/ 2 h 35"/>
                <a:gd name="T26" fmla="*/ 69 w 82"/>
                <a:gd name="T27" fmla="*/ 0 h 35"/>
                <a:gd name="T28" fmla="*/ 78 w 82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5">
                  <a:moveTo>
                    <a:pt x="78" y="0"/>
                  </a:moveTo>
                  <a:lnTo>
                    <a:pt x="80" y="2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21" y="33"/>
                  </a:lnTo>
                  <a:lnTo>
                    <a:pt x="13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3" y="2"/>
                  </a:lnTo>
                  <a:lnTo>
                    <a:pt x="6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5457"/>
            <p:cNvSpPr/>
            <p:nvPr/>
          </p:nvSpPr>
          <p:spPr bwMode="auto">
            <a:xfrm>
              <a:off x="249377" y="4398161"/>
              <a:ext cx="160421" cy="65715"/>
            </a:xfrm>
            <a:custGeom>
              <a:avLst/>
              <a:gdLst>
                <a:gd name="T0" fmla="*/ 77 w 83"/>
                <a:gd name="T1" fmla="*/ 0 h 34"/>
                <a:gd name="T2" fmla="*/ 81 w 83"/>
                <a:gd name="T3" fmla="*/ 2 h 34"/>
                <a:gd name="T4" fmla="*/ 83 w 83"/>
                <a:gd name="T5" fmla="*/ 4 h 34"/>
                <a:gd name="T6" fmla="*/ 83 w 83"/>
                <a:gd name="T7" fmla="*/ 4 h 34"/>
                <a:gd name="T8" fmla="*/ 81 w 83"/>
                <a:gd name="T9" fmla="*/ 6 h 34"/>
                <a:gd name="T10" fmla="*/ 19 w 83"/>
                <a:gd name="T11" fmla="*/ 34 h 34"/>
                <a:gd name="T12" fmla="*/ 13 w 83"/>
                <a:gd name="T13" fmla="*/ 34 h 34"/>
                <a:gd name="T14" fmla="*/ 4 w 83"/>
                <a:gd name="T15" fmla="*/ 34 h 34"/>
                <a:gd name="T16" fmla="*/ 2 w 83"/>
                <a:gd name="T17" fmla="*/ 34 h 34"/>
                <a:gd name="T18" fmla="*/ 0 w 83"/>
                <a:gd name="T19" fmla="*/ 32 h 34"/>
                <a:gd name="T20" fmla="*/ 0 w 83"/>
                <a:gd name="T21" fmla="*/ 30 h 34"/>
                <a:gd name="T22" fmla="*/ 2 w 83"/>
                <a:gd name="T23" fmla="*/ 29 h 34"/>
                <a:gd name="T24" fmla="*/ 61 w 83"/>
                <a:gd name="T25" fmla="*/ 2 h 34"/>
                <a:gd name="T26" fmla="*/ 69 w 83"/>
                <a:gd name="T27" fmla="*/ 0 h 34"/>
                <a:gd name="T28" fmla="*/ 77 w 83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4">
                  <a:moveTo>
                    <a:pt x="77" y="0"/>
                  </a:moveTo>
                  <a:lnTo>
                    <a:pt x="81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19" y="34"/>
                  </a:lnTo>
                  <a:lnTo>
                    <a:pt x="13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5458"/>
            <p:cNvSpPr/>
            <p:nvPr/>
          </p:nvSpPr>
          <p:spPr bwMode="auto">
            <a:xfrm>
              <a:off x="471648" y="4446481"/>
              <a:ext cx="137228" cy="77311"/>
            </a:xfrm>
            <a:custGeom>
              <a:avLst/>
              <a:gdLst>
                <a:gd name="T0" fmla="*/ 64 w 71"/>
                <a:gd name="T1" fmla="*/ 2 h 40"/>
                <a:gd name="T2" fmla="*/ 67 w 71"/>
                <a:gd name="T3" fmla="*/ 2 h 40"/>
                <a:gd name="T4" fmla="*/ 71 w 71"/>
                <a:gd name="T5" fmla="*/ 4 h 40"/>
                <a:gd name="T6" fmla="*/ 71 w 71"/>
                <a:gd name="T7" fmla="*/ 5 h 40"/>
                <a:gd name="T8" fmla="*/ 71 w 71"/>
                <a:gd name="T9" fmla="*/ 5 h 40"/>
                <a:gd name="T10" fmla="*/ 25 w 71"/>
                <a:gd name="T11" fmla="*/ 38 h 40"/>
                <a:gd name="T12" fmla="*/ 17 w 71"/>
                <a:gd name="T13" fmla="*/ 40 h 40"/>
                <a:gd name="T14" fmla="*/ 8 w 71"/>
                <a:gd name="T15" fmla="*/ 40 h 40"/>
                <a:gd name="T16" fmla="*/ 4 w 71"/>
                <a:gd name="T17" fmla="*/ 40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4 w 71"/>
                <a:gd name="T27" fmla="*/ 0 h 40"/>
                <a:gd name="T28" fmla="*/ 64 w 71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4" y="2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5479"/>
            <p:cNvSpPr/>
            <p:nvPr/>
          </p:nvSpPr>
          <p:spPr bwMode="auto">
            <a:xfrm>
              <a:off x="550892" y="4628162"/>
              <a:ext cx="137228" cy="77311"/>
            </a:xfrm>
            <a:custGeom>
              <a:avLst/>
              <a:gdLst>
                <a:gd name="T0" fmla="*/ 63 w 71"/>
                <a:gd name="T1" fmla="*/ 0 h 40"/>
                <a:gd name="T2" fmla="*/ 67 w 71"/>
                <a:gd name="T3" fmla="*/ 2 h 40"/>
                <a:gd name="T4" fmla="*/ 71 w 71"/>
                <a:gd name="T5" fmla="*/ 4 h 40"/>
                <a:gd name="T6" fmla="*/ 71 w 71"/>
                <a:gd name="T7" fmla="*/ 4 h 40"/>
                <a:gd name="T8" fmla="*/ 71 w 71"/>
                <a:gd name="T9" fmla="*/ 6 h 40"/>
                <a:gd name="T10" fmla="*/ 24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3 w 71"/>
                <a:gd name="T17" fmla="*/ 38 h 40"/>
                <a:gd name="T18" fmla="*/ 0 w 71"/>
                <a:gd name="T19" fmla="*/ 38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2 h 40"/>
                <a:gd name="T26" fmla="*/ 51 w 71"/>
                <a:gd name="T27" fmla="*/ 0 h 40"/>
                <a:gd name="T28" fmla="*/ 63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4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5480"/>
            <p:cNvSpPr/>
            <p:nvPr/>
          </p:nvSpPr>
          <p:spPr bwMode="auto">
            <a:xfrm>
              <a:off x="688119" y="4612700"/>
              <a:ext cx="141093" cy="77311"/>
            </a:xfrm>
            <a:custGeom>
              <a:avLst/>
              <a:gdLst>
                <a:gd name="T0" fmla="*/ 63 w 73"/>
                <a:gd name="T1" fmla="*/ 2 h 40"/>
                <a:gd name="T2" fmla="*/ 69 w 73"/>
                <a:gd name="T3" fmla="*/ 2 h 40"/>
                <a:gd name="T4" fmla="*/ 71 w 73"/>
                <a:gd name="T5" fmla="*/ 4 h 40"/>
                <a:gd name="T6" fmla="*/ 73 w 73"/>
                <a:gd name="T7" fmla="*/ 6 h 40"/>
                <a:gd name="T8" fmla="*/ 71 w 73"/>
                <a:gd name="T9" fmla="*/ 6 h 40"/>
                <a:gd name="T10" fmla="*/ 25 w 73"/>
                <a:gd name="T11" fmla="*/ 39 h 40"/>
                <a:gd name="T12" fmla="*/ 19 w 73"/>
                <a:gd name="T13" fmla="*/ 40 h 40"/>
                <a:gd name="T14" fmla="*/ 9 w 73"/>
                <a:gd name="T15" fmla="*/ 40 h 40"/>
                <a:gd name="T16" fmla="*/ 3 w 73"/>
                <a:gd name="T17" fmla="*/ 40 h 40"/>
                <a:gd name="T18" fmla="*/ 1 w 73"/>
                <a:gd name="T19" fmla="*/ 39 h 40"/>
                <a:gd name="T20" fmla="*/ 0 w 73"/>
                <a:gd name="T21" fmla="*/ 37 h 40"/>
                <a:gd name="T22" fmla="*/ 1 w 73"/>
                <a:gd name="T23" fmla="*/ 35 h 40"/>
                <a:gd name="T24" fmla="*/ 46 w 73"/>
                <a:gd name="T25" fmla="*/ 2 h 40"/>
                <a:gd name="T26" fmla="*/ 53 w 73"/>
                <a:gd name="T27" fmla="*/ 0 h 40"/>
                <a:gd name="T28" fmla="*/ 63 w 73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2"/>
                  </a:moveTo>
                  <a:lnTo>
                    <a:pt x="69" y="2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9" y="40"/>
                  </a:lnTo>
                  <a:lnTo>
                    <a:pt x="9" y="40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46" y="2"/>
                  </a:lnTo>
                  <a:lnTo>
                    <a:pt x="53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5481"/>
            <p:cNvSpPr/>
            <p:nvPr/>
          </p:nvSpPr>
          <p:spPr bwMode="auto">
            <a:xfrm>
              <a:off x="753834" y="4649423"/>
              <a:ext cx="137228" cy="79244"/>
            </a:xfrm>
            <a:custGeom>
              <a:avLst/>
              <a:gdLst>
                <a:gd name="T0" fmla="*/ 63 w 71"/>
                <a:gd name="T1" fmla="*/ 0 h 41"/>
                <a:gd name="T2" fmla="*/ 67 w 71"/>
                <a:gd name="T3" fmla="*/ 2 h 41"/>
                <a:gd name="T4" fmla="*/ 69 w 71"/>
                <a:gd name="T5" fmla="*/ 2 h 41"/>
                <a:gd name="T6" fmla="*/ 71 w 71"/>
                <a:gd name="T7" fmla="*/ 4 h 41"/>
                <a:gd name="T8" fmla="*/ 71 w 71"/>
                <a:gd name="T9" fmla="*/ 6 h 41"/>
                <a:gd name="T10" fmla="*/ 25 w 71"/>
                <a:gd name="T11" fmla="*/ 39 h 41"/>
                <a:gd name="T12" fmla="*/ 17 w 71"/>
                <a:gd name="T13" fmla="*/ 41 h 41"/>
                <a:gd name="T14" fmla="*/ 8 w 71"/>
                <a:gd name="T15" fmla="*/ 41 h 41"/>
                <a:gd name="T16" fmla="*/ 4 w 71"/>
                <a:gd name="T17" fmla="*/ 39 h 41"/>
                <a:gd name="T18" fmla="*/ 0 w 71"/>
                <a:gd name="T19" fmla="*/ 37 h 41"/>
                <a:gd name="T20" fmla="*/ 0 w 71"/>
                <a:gd name="T21" fmla="*/ 37 h 41"/>
                <a:gd name="T22" fmla="*/ 0 w 71"/>
                <a:gd name="T23" fmla="*/ 35 h 41"/>
                <a:gd name="T24" fmla="*/ 46 w 71"/>
                <a:gd name="T25" fmla="*/ 2 h 41"/>
                <a:gd name="T26" fmla="*/ 52 w 71"/>
                <a:gd name="T27" fmla="*/ 0 h 41"/>
                <a:gd name="T28" fmla="*/ 63 w 7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1">
                  <a:moveTo>
                    <a:pt x="63" y="0"/>
                  </a:moveTo>
                  <a:lnTo>
                    <a:pt x="67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25" y="39"/>
                  </a:lnTo>
                  <a:lnTo>
                    <a:pt x="17" y="41"/>
                  </a:lnTo>
                  <a:lnTo>
                    <a:pt x="8" y="41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5482"/>
            <p:cNvSpPr/>
            <p:nvPr/>
          </p:nvSpPr>
          <p:spPr bwMode="auto">
            <a:xfrm>
              <a:off x="34838" y="4546985"/>
              <a:ext cx="137228" cy="77311"/>
            </a:xfrm>
            <a:custGeom>
              <a:avLst/>
              <a:gdLst>
                <a:gd name="T0" fmla="*/ 63 w 71"/>
                <a:gd name="T1" fmla="*/ 0 h 40"/>
                <a:gd name="T2" fmla="*/ 67 w 71"/>
                <a:gd name="T3" fmla="*/ 1 h 40"/>
                <a:gd name="T4" fmla="*/ 69 w 71"/>
                <a:gd name="T5" fmla="*/ 1 h 40"/>
                <a:gd name="T6" fmla="*/ 71 w 71"/>
                <a:gd name="T7" fmla="*/ 3 h 40"/>
                <a:gd name="T8" fmla="*/ 71 w 71"/>
                <a:gd name="T9" fmla="*/ 5 h 40"/>
                <a:gd name="T10" fmla="*/ 25 w 71"/>
                <a:gd name="T11" fmla="*/ 38 h 40"/>
                <a:gd name="T12" fmla="*/ 17 w 71"/>
                <a:gd name="T13" fmla="*/ 40 h 40"/>
                <a:gd name="T14" fmla="*/ 7 w 71"/>
                <a:gd name="T15" fmla="*/ 40 h 40"/>
                <a:gd name="T16" fmla="*/ 3 w 71"/>
                <a:gd name="T17" fmla="*/ 38 h 40"/>
                <a:gd name="T18" fmla="*/ 0 w 71"/>
                <a:gd name="T19" fmla="*/ 36 h 40"/>
                <a:gd name="T20" fmla="*/ 0 w 71"/>
                <a:gd name="T21" fmla="*/ 36 h 40"/>
                <a:gd name="T22" fmla="*/ 0 w 71"/>
                <a:gd name="T23" fmla="*/ 34 h 40"/>
                <a:gd name="T24" fmla="*/ 46 w 71"/>
                <a:gd name="T25" fmla="*/ 1 h 40"/>
                <a:gd name="T26" fmla="*/ 51 w 71"/>
                <a:gd name="T27" fmla="*/ 0 h 40"/>
                <a:gd name="T28" fmla="*/ 63 w 71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0">
                  <a:moveTo>
                    <a:pt x="63" y="0"/>
                  </a:moveTo>
                  <a:lnTo>
                    <a:pt x="67" y="1"/>
                  </a:lnTo>
                  <a:lnTo>
                    <a:pt x="69" y="1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25" y="38"/>
                  </a:lnTo>
                  <a:lnTo>
                    <a:pt x="17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5483"/>
            <p:cNvSpPr/>
            <p:nvPr/>
          </p:nvSpPr>
          <p:spPr bwMode="auto">
            <a:xfrm>
              <a:off x="172066" y="4531523"/>
              <a:ext cx="141093" cy="77311"/>
            </a:xfrm>
            <a:custGeom>
              <a:avLst/>
              <a:gdLst>
                <a:gd name="T0" fmla="*/ 63 w 73"/>
                <a:gd name="T1" fmla="*/ 0 h 40"/>
                <a:gd name="T2" fmla="*/ 67 w 73"/>
                <a:gd name="T3" fmla="*/ 2 h 40"/>
                <a:gd name="T4" fmla="*/ 71 w 73"/>
                <a:gd name="T5" fmla="*/ 4 h 40"/>
                <a:gd name="T6" fmla="*/ 73 w 73"/>
                <a:gd name="T7" fmla="*/ 4 h 40"/>
                <a:gd name="T8" fmla="*/ 71 w 73"/>
                <a:gd name="T9" fmla="*/ 6 h 40"/>
                <a:gd name="T10" fmla="*/ 25 w 73"/>
                <a:gd name="T11" fmla="*/ 38 h 40"/>
                <a:gd name="T12" fmla="*/ 19 w 73"/>
                <a:gd name="T13" fmla="*/ 40 h 40"/>
                <a:gd name="T14" fmla="*/ 7 w 73"/>
                <a:gd name="T15" fmla="*/ 40 h 40"/>
                <a:gd name="T16" fmla="*/ 3 w 73"/>
                <a:gd name="T17" fmla="*/ 38 h 40"/>
                <a:gd name="T18" fmla="*/ 2 w 73"/>
                <a:gd name="T19" fmla="*/ 38 h 40"/>
                <a:gd name="T20" fmla="*/ 0 w 73"/>
                <a:gd name="T21" fmla="*/ 36 h 40"/>
                <a:gd name="T22" fmla="*/ 2 w 73"/>
                <a:gd name="T23" fmla="*/ 34 h 40"/>
                <a:gd name="T24" fmla="*/ 46 w 73"/>
                <a:gd name="T25" fmla="*/ 2 h 40"/>
                <a:gd name="T26" fmla="*/ 53 w 73"/>
                <a:gd name="T27" fmla="*/ 0 h 40"/>
                <a:gd name="T28" fmla="*/ 63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3" y="0"/>
                  </a:moveTo>
                  <a:lnTo>
                    <a:pt x="67" y="2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6" y="2"/>
                  </a:lnTo>
                  <a:lnTo>
                    <a:pt x="5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5484"/>
            <p:cNvSpPr/>
            <p:nvPr/>
          </p:nvSpPr>
          <p:spPr bwMode="auto">
            <a:xfrm>
              <a:off x="233915" y="4568246"/>
              <a:ext cx="141093" cy="75379"/>
            </a:xfrm>
            <a:custGeom>
              <a:avLst/>
              <a:gdLst>
                <a:gd name="T0" fmla="*/ 66 w 73"/>
                <a:gd name="T1" fmla="*/ 0 h 39"/>
                <a:gd name="T2" fmla="*/ 69 w 73"/>
                <a:gd name="T3" fmla="*/ 0 h 39"/>
                <a:gd name="T4" fmla="*/ 71 w 73"/>
                <a:gd name="T5" fmla="*/ 2 h 39"/>
                <a:gd name="T6" fmla="*/ 73 w 73"/>
                <a:gd name="T7" fmla="*/ 4 h 39"/>
                <a:gd name="T8" fmla="*/ 71 w 73"/>
                <a:gd name="T9" fmla="*/ 6 h 39"/>
                <a:gd name="T10" fmla="*/ 27 w 73"/>
                <a:gd name="T11" fmla="*/ 37 h 39"/>
                <a:gd name="T12" fmla="*/ 19 w 73"/>
                <a:gd name="T13" fmla="*/ 39 h 39"/>
                <a:gd name="T14" fmla="*/ 10 w 73"/>
                <a:gd name="T15" fmla="*/ 39 h 39"/>
                <a:gd name="T16" fmla="*/ 6 w 73"/>
                <a:gd name="T17" fmla="*/ 39 h 39"/>
                <a:gd name="T18" fmla="*/ 2 w 73"/>
                <a:gd name="T19" fmla="*/ 37 h 39"/>
                <a:gd name="T20" fmla="*/ 0 w 73"/>
                <a:gd name="T21" fmla="*/ 35 h 39"/>
                <a:gd name="T22" fmla="*/ 2 w 73"/>
                <a:gd name="T23" fmla="*/ 35 h 39"/>
                <a:gd name="T24" fmla="*/ 48 w 73"/>
                <a:gd name="T25" fmla="*/ 2 h 39"/>
                <a:gd name="T26" fmla="*/ 54 w 73"/>
                <a:gd name="T27" fmla="*/ 0 h 39"/>
                <a:gd name="T28" fmla="*/ 66 w 7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9">
                  <a:moveTo>
                    <a:pt x="66" y="0"/>
                  </a:move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27" y="37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5485"/>
            <p:cNvSpPr/>
            <p:nvPr/>
          </p:nvSpPr>
          <p:spPr bwMode="auto">
            <a:xfrm>
              <a:off x="100553" y="4769255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0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6 h 46"/>
                <a:gd name="T10" fmla="*/ 31 w 85"/>
                <a:gd name="T11" fmla="*/ 42 h 46"/>
                <a:gd name="T12" fmla="*/ 21 w 85"/>
                <a:gd name="T13" fmla="*/ 46 h 46"/>
                <a:gd name="T14" fmla="*/ 10 w 85"/>
                <a:gd name="T15" fmla="*/ 44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0 h 46"/>
                <a:gd name="T22" fmla="*/ 2 w 85"/>
                <a:gd name="T23" fmla="*/ 38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0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2"/>
                  </a:lnTo>
                  <a:lnTo>
                    <a:pt x="21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5486"/>
            <p:cNvSpPr/>
            <p:nvPr/>
          </p:nvSpPr>
          <p:spPr bwMode="auto">
            <a:xfrm>
              <a:off x="264840" y="4749928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8 w 82"/>
                <a:gd name="T3" fmla="*/ 2 h 46"/>
                <a:gd name="T4" fmla="*/ 82 w 82"/>
                <a:gd name="T5" fmla="*/ 4 h 46"/>
                <a:gd name="T6" fmla="*/ 82 w 82"/>
                <a:gd name="T7" fmla="*/ 6 h 46"/>
                <a:gd name="T8" fmla="*/ 82 w 82"/>
                <a:gd name="T9" fmla="*/ 8 h 46"/>
                <a:gd name="T10" fmla="*/ 28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3 w 82"/>
                <a:gd name="T17" fmla="*/ 44 h 46"/>
                <a:gd name="T18" fmla="*/ 2 w 82"/>
                <a:gd name="T19" fmla="*/ 44 h 46"/>
                <a:gd name="T20" fmla="*/ 0 w 82"/>
                <a:gd name="T21" fmla="*/ 42 h 46"/>
                <a:gd name="T22" fmla="*/ 0 w 82"/>
                <a:gd name="T23" fmla="*/ 41 h 46"/>
                <a:gd name="T24" fmla="*/ 53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8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28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5487"/>
            <p:cNvSpPr/>
            <p:nvPr/>
          </p:nvSpPr>
          <p:spPr bwMode="auto">
            <a:xfrm>
              <a:off x="338285" y="4790516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6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2 w 83"/>
                <a:gd name="T19" fmla="*/ 44 h 46"/>
                <a:gd name="T20" fmla="*/ 0 w 83"/>
                <a:gd name="T21" fmla="*/ 43 h 46"/>
                <a:gd name="T22" fmla="*/ 2 w 83"/>
                <a:gd name="T23" fmla="*/ 41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5488"/>
            <p:cNvSpPr/>
            <p:nvPr/>
          </p:nvSpPr>
          <p:spPr bwMode="auto">
            <a:xfrm>
              <a:off x="927784" y="4794382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0 h 46"/>
                <a:gd name="T4" fmla="*/ 83 w 83"/>
                <a:gd name="T5" fmla="*/ 2 h 46"/>
                <a:gd name="T6" fmla="*/ 83 w 83"/>
                <a:gd name="T7" fmla="*/ 4 h 46"/>
                <a:gd name="T8" fmla="*/ 83 w 83"/>
                <a:gd name="T9" fmla="*/ 6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2 w 83"/>
                <a:gd name="T19" fmla="*/ 42 h 46"/>
                <a:gd name="T20" fmla="*/ 0 w 83"/>
                <a:gd name="T21" fmla="*/ 41 h 46"/>
                <a:gd name="T22" fmla="*/ 2 w 83"/>
                <a:gd name="T23" fmla="*/ 39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0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5489"/>
            <p:cNvSpPr/>
            <p:nvPr/>
          </p:nvSpPr>
          <p:spPr bwMode="auto">
            <a:xfrm>
              <a:off x="1092071" y="4776986"/>
              <a:ext cx="158488" cy="88908"/>
            </a:xfrm>
            <a:custGeom>
              <a:avLst/>
              <a:gdLst>
                <a:gd name="T0" fmla="*/ 73 w 82"/>
                <a:gd name="T1" fmla="*/ 0 h 46"/>
                <a:gd name="T2" fmla="*/ 79 w 82"/>
                <a:gd name="T3" fmla="*/ 2 h 46"/>
                <a:gd name="T4" fmla="*/ 81 w 82"/>
                <a:gd name="T5" fmla="*/ 3 h 46"/>
                <a:gd name="T6" fmla="*/ 82 w 82"/>
                <a:gd name="T7" fmla="*/ 5 h 46"/>
                <a:gd name="T8" fmla="*/ 81 w 82"/>
                <a:gd name="T9" fmla="*/ 7 h 46"/>
                <a:gd name="T10" fmla="*/ 29 w 82"/>
                <a:gd name="T11" fmla="*/ 44 h 46"/>
                <a:gd name="T12" fmla="*/ 21 w 82"/>
                <a:gd name="T13" fmla="*/ 46 h 46"/>
                <a:gd name="T14" fmla="*/ 9 w 82"/>
                <a:gd name="T15" fmla="*/ 46 h 46"/>
                <a:gd name="T16" fmla="*/ 4 w 82"/>
                <a:gd name="T17" fmla="*/ 46 h 46"/>
                <a:gd name="T18" fmla="*/ 0 w 82"/>
                <a:gd name="T19" fmla="*/ 44 h 46"/>
                <a:gd name="T20" fmla="*/ 0 w 82"/>
                <a:gd name="T21" fmla="*/ 42 h 46"/>
                <a:gd name="T22" fmla="*/ 0 w 82"/>
                <a:gd name="T23" fmla="*/ 40 h 46"/>
                <a:gd name="T24" fmla="*/ 54 w 82"/>
                <a:gd name="T25" fmla="*/ 2 h 46"/>
                <a:gd name="T26" fmla="*/ 61 w 82"/>
                <a:gd name="T27" fmla="*/ 0 h 46"/>
                <a:gd name="T28" fmla="*/ 73 w 82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lnTo>
                    <a:pt x="79" y="2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1" y="7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9" y="4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5490"/>
            <p:cNvSpPr/>
            <p:nvPr/>
          </p:nvSpPr>
          <p:spPr bwMode="auto">
            <a:xfrm>
              <a:off x="1165517" y="4817575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1 w 83"/>
                <a:gd name="T5" fmla="*/ 4 h 46"/>
                <a:gd name="T6" fmla="*/ 83 w 83"/>
                <a:gd name="T7" fmla="*/ 6 h 46"/>
                <a:gd name="T8" fmla="*/ 83 w 83"/>
                <a:gd name="T9" fmla="*/ 7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4 h 46"/>
                <a:gd name="T18" fmla="*/ 0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1" y="4"/>
                  </a:lnTo>
                  <a:lnTo>
                    <a:pt x="83" y="6"/>
                  </a:lnTo>
                  <a:lnTo>
                    <a:pt x="83" y="7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5497"/>
            <p:cNvSpPr/>
            <p:nvPr/>
          </p:nvSpPr>
          <p:spPr bwMode="auto">
            <a:xfrm>
              <a:off x="40637" y="4954803"/>
              <a:ext cx="164287" cy="88908"/>
            </a:xfrm>
            <a:custGeom>
              <a:avLst/>
              <a:gdLst>
                <a:gd name="T0" fmla="*/ 75 w 85"/>
                <a:gd name="T1" fmla="*/ 0 h 46"/>
                <a:gd name="T2" fmla="*/ 79 w 85"/>
                <a:gd name="T3" fmla="*/ 2 h 46"/>
                <a:gd name="T4" fmla="*/ 83 w 85"/>
                <a:gd name="T5" fmla="*/ 2 h 46"/>
                <a:gd name="T6" fmla="*/ 85 w 85"/>
                <a:gd name="T7" fmla="*/ 4 h 46"/>
                <a:gd name="T8" fmla="*/ 83 w 85"/>
                <a:gd name="T9" fmla="*/ 6 h 46"/>
                <a:gd name="T10" fmla="*/ 31 w 85"/>
                <a:gd name="T11" fmla="*/ 44 h 46"/>
                <a:gd name="T12" fmla="*/ 23 w 85"/>
                <a:gd name="T13" fmla="*/ 46 h 46"/>
                <a:gd name="T14" fmla="*/ 10 w 85"/>
                <a:gd name="T15" fmla="*/ 46 h 46"/>
                <a:gd name="T16" fmla="*/ 6 w 85"/>
                <a:gd name="T17" fmla="*/ 44 h 46"/>
                <a:gd name="T18" fmla="*/ 2 w 85"/>
                <a:gd name="T19" fmla="*/ 42 h 46"/>
                <a:gd name="T20" fmla="*/ 0 w 85"/>
                <a:gd name="T21" fmla="*/ 40 h 46"/>
                <a:gd name="T22" fmla="*/ 2 w 85"/>
                <a:gd name="T23" fmla="*/ 40 h 46"/>
                <a:gd name="T24" fmla="*/ 54 w 85"/>
                <a:gd name="T25" fmla="*/ 2 h 46"/>
                <a:gd name="T26" fmla="*/ 64 w 85"/>
                <a:gd name="T27" fmla="*/ 0 h 46"/>
                <a:gd name="T28" fmla="*/ 75 w 8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6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4"/>
                  </a:lnTo>
                  <a:lnTo>
                    <a:pt x="23" y="46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5498"/>
            <p:cNvSpPr/>
            <p:nvPr/>
          </p:nvSpPr>
          <p:spPr bwMode="auto">
            <a:xfrm>
              <a:off x="204923" y="4935475"/>
              <a:ext cx="160421" cy="92774"/>
            </a:xfrm>
            <a:custGeom>
              <a:avLst/>
              <a:gdLst>
                <a:gd name="T0" fmla="*/ 73 w 83"/>
                <a:gd name="T1" fmla="*/ 2 h 48"/>
                <a:gd name="T2" fmla="*/ 79 w 83"/>
                <a:gd name="T3" fmla="*/ 2 h 48"/>
                <a:gd name="T4" fmla="*/ 83 w 83"/>
                <a:gd name="T5" fmla="*/ 4 h 48"/>
                <a:gd name="T6" fmla="*/ 83 w 83"/>
                <a:gd name="T7" fmla="*/ 6 h 48"/>
                <a:gd name="T8" fmla="*/ 83 w 83"/>
                <a:gd name="T9" fmla="*/ 8 h 48"/>
                <a:gd name="T10" fmla="*/ 29 w 83"/>
                <a:gd name="T11" fmla="*/ 44 h 48"/>
                <a:gd name="T12" fmla="*/ 21 w 83"/>
                <a:gd name="T13" fmla="*/ 48 h 48"/>
                <a:gd name="T14" fmla="*/ 10 w 83"/>
                <a:gd name="T15" fmla="*/ 46 h 48"/>
                <a:gd name="T16" fmla="*/ 4 w 83"/>
                <a:gd name="T17" fmla="*/ 46 h 48"/>
                <a:gd name="T18" fmla="*/ 2 w 83"/>
                <a:gd name="T19" fmla="*/ 44 h 48"/>
                <a:gd name="T20" fmla="*/ 0 w 83"/>
                <a:gd name="T21" fmla="*/ 42 h 48"/>
                <a:gd name="T22" fmla="*/ 0 w 83"/>
                <a:gd name="T23" fmla="*/ 41 h 48"/>
                <a:gd name="T24" fmla="*/ 54 w 83"/>
                <a:gd name="T25" fmla="*/ 4 h 48"/>
                <a:gd name="T26" fmla="*/ 61 w 83"/>
                <a:gd name="T27" fmla="*/ 0 h 48"/>
                <a:gd name="T28" fmla="*/ 73 w 83"/>
                <a:gd name="T2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8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8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5499"/>
            <p:cNvSpPr/>
            <p:nvPr/>
          </p:nvSpPr>
          <p:spPr bwMode="auto">
            <a:xfrm>
              <a:off x="278369" y="4976063"/>
              <a:ext cx="160421" cy="88908"/>
            </a:xfrm>
            <a:custGeom>
              <a:avLst/>
              <a:gdLst>
                <a:gd name="T0" fmla="*/ 73 w 83"/>
                <a:gd name="T1" fmla="*/ 2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5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2 w 83"/>
                <a:gd name="T19" fmla="*/ 45 h 46"/>
                <a:gd name="T20" fmla="*/ 0 w 83"/>
                <a:gd name="T21" fmla="*/ 43 h 46"/>
                <a:gd name="T22" fmla="*/ 2 w 83"/>
                <a:gd name="T23" fmla="*/ 41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5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5500"/>
            <p:cNvSpPr/>
            <p:nvPr/>
          </p:nvSpPr>
          <p:spPr bwMode="auto">
            <a:xfrm>
              <a:off x="875599" y="4972198"/>
              <a:ext cx="164287" cy="90841"/>
            </a:xfrm>
            <a:custGeom>
              <a:avLst/>
              <a:gdLst>
                <a:gd name="T0" fmla="*/ 75 w 85"/>
                <a:gd name="T1" fmla="*/ 0 h 47"/>
                <a:gd name="T2" fmla="*/ 79 w 85"/>
                <a:gd name="T3" fmla="*/ 2 h 47"/>
                <a:gd name="T4" fmla="*/ 83 w 85"/>
                <a:gd name="T5" fmla="*/ 2 h 47"/>
                <a:gd name="T6" fmla="*/ 85 w 85"/>
                <a:gd name="T7" fmla="*/ 4 h 47"/>
                <a:gd name="T8" fmla="*/ 83 w 85"/>
                <a:gd name="T9" fmla="*/ 6 h 47"/>
                <a:gd name="T10" fmla="*/ 31 w 85"/>
                <a:gd name="T11" fmla="*/ 45 h 47"/>
                <a:gd name="T12" fmla="*/ 22 w 85"/>
                <a:gd name="T13" fmla="*/ 47 h 47"/>
                <a:gd name="T14" fmla="*/ 10 w 85"/>
                <a:gd name="T15" fmla="*/ 47 h 47"/>
                <a:gd name="T16" fmla="*/ 6 w 85"/>
                <a:gd name="T17" fmla="*/ 45 h 47"/>
                <a:gd name="T18" fmla="*/ 2 w 85"/>
                <a:gd name="T19" fmla="*/ 43 h 47"/>
                <a:gd name="T20" fmla="*/ 0 w 85"/>
                <a:gd name="T21" fmla="*/ 41 h 47"/>
                <a:gd name="T22" fmla="*/ 2 w 85"/>
                <a:gd name="T23" fmla="*/ 39 h 47"/>
                <a:gd name="T24" fmla="*/ 54 w 85"/>
                <a:gd name="T25" fmla="*/ 2 h 47"/>
                <a:gd name="T26" fmla="*/ 64 w 85"/>
                <a:gd name="T27" fmla="*/ 0 h 47"/>
                <a:gd name="T28" fmla="*/ 75 w 85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47">
                  <a:moveTo>
                    <a:pt x="75" y="0"/>
                  </a:moveTo>
                  <a:lnTo>
                    <a:pt x="79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3" y="6"/>
                  </a:lnTo>
                  <a:lnTo>
                    <a:pt x="31" y="45"/>
                  </a:lnTo>
                  <a:lnTo>
                    <a:pt x="22" y="47"/>
                  </a:lnTo>
                  <a:lnTo>
                    <a:pt x="10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5501"/>
            <p:cNvSpPr/>
            <p:nvPr/>
          </p:nvSpPr>
          <p:spPr bwMode="auto">
            <a:xfrm>
              <a:off x="1039886" y="4954803"/>
              <a:ext cx="160421" cy="88908"/>
            </a:xfrm>
            <a:custGeom>
              <a:avLst/>
              <a:gdLst>
                <a:gd name="T0" fmla="*/ 73 w 83"/>
                <a:gd name="T1" fmla="*/ 2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0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4 h 46"/>
                <a:gd name="T26" fmla="*/ 61 w 83"/>
                <a:gd name="T27" fmla="*/ 0 h 46"/>
                <a:gd name="T28" fmla="*/ 73 w 83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2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5502"/>
            <p:cNvSpPr/>
            <p:nvPr/>
          </p:nvSpPr>
          <p:spPr bwMode="auto">
            <a:xfrm>
              <a:off x="1113332" y="4995391"/>
              <a:ext cx="160421" cy="88908"/>
            </a:xfrm>
            <a:custGeom>
              <a:avLst/>
              <a:gdLst>
                <a:gd name="T0" fmla="*/ 73 w 83"/>
                <a:gd name="T1" fmla="*/ 0 h 46"/>
                <a:gd name="T2" fmla="*/ 79 w 83"/>
                <a:gd name="T3" fmla="*/ 2 h 46"/>
                <a:gd name="T4" fmla="*/ 83 w 83"/>
                <a:gd name="T5" fmla="*/ 4 h 46"/>
                <a:gd name="T6" fmla="*/ 83 w 83"/>
                <a:gd name="T7" fmla="*/ 6 h 46"/>
                <a:gd name="T8" fmla="*/ 83 w 83"/>
                <a:gd name="T9" fmla="*/ 8 h 46"/>
                <a:gd name="T10" fmla="*/ 29 w 83"/>
                <a:gd name="T11" fmla="*/ 44 h 46"/>
                <a:gd name="T12" fmla="*/ 21 w 83"/>
                <a:gd name="T13" fmla="*/ 46 h 46"/>
                <a:gd name="T14" fmla="*/ 10 w 83"/>
                <a:gd name="T15" fmla="*/ 46 h 46"/>
                <a:gd name="T16" fmla="*/ 4 w 83"/>
                <a:gd name="T17" fmla="*/ 46 h 46"/>
                <a:gd name="T18" fmla="*/ 2 w 83"/>
                <a:gd name="T19" fmla="*/ 44 h 46"/>
                <a:gd name="T20" fmla="*/ 0 w 83"/>
                <a:gd name="T21" fmla="*/ 42 h 46"/>
                <a:gd name="T22" fmla="*/ 0 w 83"/>
                <a:gd name="T23" fmla="*/ 40 h 46"/>
                <a:gd name="T24" fmla="*/ 54 w 83"/>
                <a:gd name="T25" fmla="*/ 2 h 46"/>
                <a:gd name="T26" fmla="*/ 62 w 83"/>
                <a:gd name="T27" fmla="*/ 0 h 46"/>
                <a:gd name="T28" fmla="*/ 73 w 8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46">
                  <a:moveTo>
                    <a:pt x="73" y="0"/>
                  </a:moveTo>
                  <a:lnTo>
                    <a:pt x="79" y="2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29" y="44"/>
                  </a:lnTo>
                  <a:lnTo>
                    <a:pt x="21" y="46"/>
                  </a:lnTo>
                  <a:lnTo>
                    <a:pt x="10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5420"/>
            <p:cNvSpPr/>
            <p:nvPr/>
          </p:nvSpPr>
          <p:spPr bwMode="auto">
            <a:xfrm>
              <a:off x="1080474" y="4036730"/>
              <a:ext cx="125631" cy="56051"/>
            </a:xfrm>
            <a:custGeom>
              <a:avLst/>
              <a:gdLst>
                <a:gd name="T0" fmla="*/ 62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6 h 29"/>
                <a:gd name="T10" fmla="*/ 17 w 65"/>
                <a:gd name="T11" fmla="*/ 27 h 29"/>
                <a:gd name="T12" fmla="*/ 12 w 65"/>
                <a:gd name="T13" fmla="*/ 29 h 29"/>
                <a:gd name="T14" fmla="*/ 4 w 65"/>
                <a:gd name="T15" fmla="*/ 29 h 29"/>
                <a:gd name="T16" fmla="*/ 2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6 w 65"/>
                <a:gd name="T27" fmla="*/ 0 h 29"/>
                <a:gd name="T28" fmla="*/ 62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2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17" y="27"/>
                  </a:lnTo>
                  <a:lnTo>
                    <a:pt x="12" y="29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5423"/>
            <p:cNvSpPr/>
            <p:nvPr/>
          </p:nvSpPr>
          <p:spPr bwMode="auto">
            <a:xfrm>
              <a:off x="1592662" y="4036730"/>
              <a:ext cx="125631" cy="56051"/>
            </a:xfrm>
            <a:custGeom>
              <a:avLst/>
              <a:gdLst>
                <a:gd name="T0" fmla="*/ 62 w 65"/>
                <a:gd name="T1" fmla="*/ 0 h 29"/>
                <a:gd name="T2" fmla="*/ 65 w 65"/>
                <a:gd name="T3" fmla="*/ 2 h 29"/>
                <a:gd name="T4" fmla="*/ 65 w 65"/>
                <a:gd name="T5" fmla="*/ 2 h 29"/>
                <a:gd name="T6" fmla="*/ 65 w 65"/>
                <a:gd name="T7" fmla="*/ 4 h 29"/>
                <a:gd name="T8" fmla="*/ 65 w 65"/>
                <a:gd name="T9" fmla="*/ 4 h 29"/>
                <a:gd name="T10" fmla="*/ 17 w 65"/>
                <a:gd name="T11" fmla="*/ 27 h 29"/>
                <a:gd name="T12" fmla="*/ 12 w 65"/>
                <a:gd name="T13" fmla="*/ 29 h 29"/>
                <a:gd name="T14" fmla="*/ 4 w 65"/>
                <a:gd name="T15" fmla="*/ 27 h 29"/>
                <a:gd name="T16" fmla="*/ 2 w 65"/>
                <a:gd name="T17" fmla="*/ 27 h 29"/>
                <a:gd name="T18" fmla="*/ 0 w 65"/>
                <a:gd name="T19" fmla="*/ 25 h 29"/>
                <a:gd name="T20" fmla="*/ 0 w 65"/>
                <a:gd name="T21" fmla="*/ 25 h 29"/>
                <a:gd name="T22" fmla="*/ 2 w 65"/>
                <a:gd name="T23" fmla="*/ 23 h 29"/>
                <a:gd name="T24" fmla="*/ 50 w 65"/>
                <a:gd name="T25" fmla="*/ 2 h 29"/>
                <a:gd name="T26" fmla="*/ 56 w 65"/>
                <a:gd name="T27" fmla="*/ 0 h 29"/>
                <a:gd name="T28" fmla="*/ 62 w 65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2" y="0"/>
                  </a:moveTo>
                  <a:lnTo>
                    <a:pt x="65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2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5425"/>
            <p:cNvSpPr/>
            <p:nvPr/>
          </p:nvSpPr>
          <p:spPr bwMode="auto">
            <a:xfrm>
              <a:off x="1718293" y="4059924"/>
              <a:ext cx="131429" cy="52185"/>
            </a:xfrm>
            <a:custGeom>
              <a:avLst/>
              <a:gdLst>
                <a:gd name="T0" fmla="*/ 64 w 68"/>
                <a:gd name="T1" fmla="*/ 0 h 27"/>
                <a:gd name="T2" fmla="*/ 66 w 68"/>
                <a:gd name="T3" fmla="*/ 0 h 27"/>
                <a:gd name="T4" fmla="*/ 68 w 68"/>
                <a:gd name="T5" fmla="*/ 2 h 27"/>
                <a:gd name="T6" fmla="*/ 68 w 68"/>
                <a:gd name="T7" fmla="*/ 2 h 27"/>
                <a:gd name="T8" fmla="*/ 66 w 68"/>
                <a:gd name="T9" fmla="*/ 4 h 27"/>
                <a:gd name="T10" fmla="*/ 18 w 68"/>
                <a:gd name="T11" fmla="*/ 27 h 27"/>
                <a:gd name="T12" fmla="*/ 12 w 68"/>
                <a:gd name="T13" fmla="*/ 27 h 27"/>
                <a:gd name="T14" fmla="*/ 4 w 68"/>
                <a:gd name="T15" fmla="*/ 27 h 27"/>
                <a:gd name="T16" fmla="*/ 2 w 68"/>
                <a:gd name="T17" fmla="*/ 27 h 27"/>
                <a:gd name="T18" fmla="*/ 0 w 68"/>
                <a:gd name="T19" fmla="*/ 25 h 27"/>
                <a:gd name="T20" fmla="*/ 2 w 68"/>
                <a:gd name="T21" fmla="*/ 23 h 27"/>
                <a:gd name="T22" fmla="*/ 2 w 68"/>
                <a:gd name="T23" fmla="*/ 23 h 27"/>
                <a:gd name="T24" fmla="*/ 50 w 68"/>
                <a:gd name="T25" fmla="*/ 0 h 27"/>
                <a:gd name="T26" fmla="*/ 56 w 68"/>
                <a:gd name="T27" fmla="*/ 0 h 27"/>
                <a:gd name="T28" fmla="*/ 64 w 68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7">
                  <a:moveTo>
                    <a:pt x="64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5447"/>
            <p:cNvSpPr/>
            <p:nvPr/>
          </p:nvSpPr>
          <p:spPr bwMode="auto">
            <a:xfrm>
              <a:off x="1092071" y="4193286"/>
              <a:ext cx="129497" cy="56051"/>
            </a:xfrm>
            <a:custGeom>
              <a:avLst/>
              <a:gdLst>
                <a:gd name="T0" fmla="*/ 63 w 67"/>
                <a:gd name="T1" fmla="*/ 0 h 29"/>
                <a:gd name="T2" fmla="*/ 65 w 67"/>
                <a:gd name="T3" fmla="*/ 2 h 29"/>
                <a:gd name="T4" fmla="*/ 67 w 67"/>
                <a:gd name="T5" fmla="*/ 2 h 29"/>
                <a:gd name="T6" fmla="*/ 67 w 67"/>
                <a:gd name="T7" fmla="*/ 4 h 29"/>
                <a:gd name="T8" fmla="*/ 65 w 67"/>
                <a:gd name="T9" fmla="*/ 4 h 29"/>
                <a:gd name="T10" fmla="*/ 17 w 67"/>
                <a:gd name="T11" fmla="*/ 27 h 29"/>
                <a:gd name="T12" fmla="*/ 11 w 67"/>
                <a:gd name="T13" fmla="*/ 29 h 29"/>
                <a:gd name="T14" fmla="*/ 4 w 67"/>
                <a:gd name="T15" fmla="*/ 27 h 29"/>
                <a:gd name="T16" fmla="*/ 2 w 67"/>
                <a:gd name="T17" fmla="*/ 27 h 29"/>
                <a:gd name="T18" fmla="*/ 0 w 67"/>
                <a:gd name="T19" fmla="*/ 27 h 29"/>
                <a:gd name="T20" fmla="*/ 0 w 67"/>
                <a:gd name="T21" fmla="*/ 25 h 29"/>
                <a:gd name="T22" fmla="*/ 2 w 67"/>
                <a:gd name="T23" fmla="*/ 23 h 29"/>
                <a:gd name="T24" fmla="*/ 50 w 67"/>
                <a:gd name="T25" fmla="*/ 2 h 29"/>
                <a:gd name="T26" fmla="*/ 56 w 67"/>
                <a:gd name="T27" fmla="*/ 0 h 29"/>
                <a:gd name="T28" fmla="*/ 63 w 67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9">
                  <a:moveTo>
                    <a:pt x="63" y="0"/>
                  </a:move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17" y="27"/>
                  </a:lnTo>
                  <a:lnTo>
                    <a:pt x="11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5451"/>
            <p:cNvSpPr/>
            <p:nvPr/>
          </p:nvSpPr>
          <p:spPr bwMode="auto">
            <a:xfrm>
              <a:off x="434925" y="4230009"/>
              <a:ext cx="160421" cy="71513"/>
            </a:xfrm>
            <a:custGeom>
              <a:avLst/>
              <a:gdLst>
                <a:gd name="T0" fmla="*/ 79 w 83"/>
                <a:gd name="T1" fmla="*/ 0 h 37"/>
                <a:gd name="T2" fmla="*/ 83 w 83"/>
                <a:gd name="T3" fmla="*/ 2 h 37"/>
                <a:gd name="T4" fmla="*/ 83 w 83"/>
                <a:gd name="T5" fmla="*/ 4 h 37"/>
                <a:gd name="T6" fmla="*/ 83 w 83"/>
                <a:gd name="T7" fmla="*/ 4 h 37"/>
                <a:gd name="T8" fmla="*/ 81 w 83"/>
                <a:gd name="T9" fmla="*/ 6 h 37"/>
                <a:gd name="T10" fmla="*/ 21 w 83"/>
                <a:gd name="T11" fmla="*/ 35 h 37"/>
                <a:gd name="T12" fmla="*/ 13 w 83"/>
                <a:gd name="T13" fmla="*/ 37 h 37"/>
                <a:gd name="T14" fmla="*/ 6 w 83"/>
                <a:gd name="T15" fmla="*/ 35 h 37"/>
                <a:gd name="T16" fmla="*/ 2 w 83"/>
                <a:gd name="T17" fmla="*/ 35 h 37"/>
                <a:gd name="T18" fmla="*/ 0 w 83"/>
                <a:gd name="T19" fmla="*/ 33 h 37"/>
                <a:gd name="T20" fmla="*/ 0 w 83"/>
                <a:gd name="T21" fmla="*/ 31 h 37"/>
                <a:gd name="T22" fmla="*/ 2 w 83"/>
                <a:gd name="T23" fmla="*/ 31 h 37"/>
                <a:gd name="T24" fmla="*/ 63 w 83"/>
                <a:gd name="T25" fmla="*/ 2 h 37"/>
                <a:gd name="T26" fmla="*/ 71 w 83"/>
                <a:gd name="T27" fmla="*/ 0 h 37"/>
                <a:gd name="T28" fmla="*/ 79 w 8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7">
                  <a:moveTo>
                    <a:pt x="79" y="0"/>
                  </a:moveTo>
                  <a:lnTo>
                    <a:pt x="83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21" y="35"/>
                  </a:lnTo>
                  <a:lnTo>
                    <a:pt x="13" y="37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3" y="2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5478"/>
            <p:cNvSpPr/>
            <p:nvPr/>
          </p:nvSpPr>
          <p:spPr bwMode="auto">
            <a:xfrm>
              <a:off x="1436107" y="4643624"/>
              <a:ext cx="141093" cy="77311"/>
            </a:xfrm>
            <a:custGeom>
              <a:avLst/>
              <a:gdLst>
                <a:gd name="T0" fmla="*/ 66 w 73"/>
                <a:gd name="T1" fmla="*/ 0 h 40"/>
                <a:gd name="T2" fmla="*/ 70 w 73"/>
                <a:gd name="T3" fmla="*/ 1 h 40"/>
                <a:gd name="T4" fmla="*/ 71 w 73"/>
                <a:gd name="T5" fmla="*/ 1 h 40"/>
                <a:gd name="T6" fmla="*/ 73 w 73"/>
                <a:gd name="T7" fmla="*/ 3 h 40"/>
                <a:gd name="T8" fmla="*/ 71 w 73"/>
                <a:gd name="T9" fmla="*/ 5 h 40"/>
                <a:gd name="T10" fmla="*/ 27 w 73"/>
                <a:gd name="T11" fmla="*/ 38 h 40"/>
                <a:gd name="T12" fmla="*/ 20 w 73"/>
                <a:gd name="T13" fmla="*/ 40 h 40"/>
                <a:gd name="T14" fmla="*/ 10 w 73"/>
                <a:gd name="T15" fmla="*/ 40 h 40"/>
                <a:gd name="T16" fmla="*/ 4 w 73"/>
                <a:gd name="T17" fmla="*/ 38 h 40"/>
                <a:gd name="T18" fmla="*/ 2 w 73"/>
                <a:gd name="T19" fmla="*/ 36 h 40"/>
                <a:gd name="T20" fmla="*/ 0 w 73"/>
                <a:gd name="T21" fmla="*/ 36 h 40"/>
                <a:gd name="T22" fmla="*/ 2 w 73"/>
                <a:gd name="T23" fmla="*/ 34 h 40"/>
                <a:gd name="T24" fmla="*/ 48 w 73"/>
                <a:gd name="T25" fmla="*/ 1 h 40"/>
                <a:gd name="T26" fmla="*/ 54 w 73"/>
                <a:gd name="T27" fmla="*/ 0 h 40"/>
                <a:gd name="T28" fmla="*/ 66 w 73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0">
                  <a:moveTo>
                    <a:pt x="66" y="0"/>
                  </a:moveTo>
                  <a:lnTo>
                    <a:pt x="70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1" y="5"/>
                  </a:lnTo>
                  <a:lnTo>
                    <a:pt x="27" y="38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5514"/>
            <p:cNvSpPr/>
            <p:nvPr/>
          </p:nvSpPr>
          <p:spPr bwMode="auto">
            <a:xfrm>
              <a:off x="1341400" y="4096647"/>
              <a:ext cx="125631" cy="56051"/>
            </a:xfrm>
            <a:custGeom>
              <a:avLst/>
              <a:gdLst>
                <a:gd name="T0" fmla="*/ 61 w 65"/>
                <a:gd name="T1" fmla="*/ 2 h 29"/>
                <a:gd name="T2" fmla="*/ 63 w 65"/>
                <a:gd name="T3" fmla="*/ 2 h 29"/>
                <a:gd name="T4" fmla="*/ 65 w 65"/>
                <a:gd name="T5" fmla="*/ 4 h 29"/>
                <a:gd name="T6" fmla="*/ 65 w 65"/>
                <a:gd name="T7" fmla="*/ 4 h 29"/>
                <a:gd name="T8" fmla="*/ 63 w 65"/>
                <a:gd name="T9" fmla="*/ 6 h 29"/>
                <a:gd name="T10" fmla="*/ 15 w 65"/>
                <a:gd name="T11" fmla="*/ 27 h 29"/>
                <a:gd name="T12" fmla="*/ 9 w 65"/>
                <a:gd name="T13" fmla="*/ 29 h 29"/>
                <a:gd name="T14" fmla="*/ 3 w 65"/>
                <a:gd name="T15" fmla="*/ 29 h 29"/>
                <a:gd name="T16" fmla="*/ 0 w 65"/>
                <a:gd name="T17" fmla="*/ 27 h 29"/>
                <a:gd name="T18" fmla="*/ 0 w 65"/>
                <a:gd name="T19" fmla="*/ 27 h 29"/>
                <a:gd name="T20" fmla="*/ 0 w 65"/>
                <a:gd name="T21" fmla="*/ 25 h 29"/>
                <a:gd name="T22" fmla="*/ 0 w 65"/>
                <a:gd name="T23" fmla="*/ 25 h 29"/>
                <a:gd name="T24" fmla="*/ 48 w 65"/>
                <a:gd name="T25" fmla="*/ 2 h 29"/>
                <a:gd name="T26" fmla="*/ 53 w 65"/>
                <a:gd name="T27" fmla="*/ 0 h 29"/>
                <a:gd name="T28" fmla="*/ 61 w 65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9">
                  <a:moveTo>
                    <a:pt x="61" y="2"/>
                  </a:moveTo>
                  <a:lnTo>
                    <a:pt x="63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6"/>
                  </a:lnTo>
                  <a:lnTo>
                    <a:pt x="15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5433"/>
            <p:cNvSpPr/>
            <p:nvPr/>
          </p:nvSpPr>
          <p:spPr bwMode="auto">
            <a:xfrm>
              <a:off x="3330235" y="4152697"/>
              <a:ext cx="121765" cy="52185"/>
            </a:xfrm>
            <a:custGeom>
              <a:avLst/>
              <a:gdLst>
                <a:gd name="T0" fmla="*/ 4 w 63"/>
                <a:gd name="T1" fmla="*/ 0 h 27"/>
                <a:gd name="T2" fmla="*/ 2 w 63"/>
                <a:gd name="T3" fmla="*/ 0 h 27"/>
                <a:gd name="T4" fmla="*/ 0 w 63"/>
                <a:gd name="T5" fmla="*/ 2 h 27"/>
                <a:gd name="T6" fmla="*/ 0 w 63"/>
                <a:gd name="T7" fmla="*/ 2 h 27"/>
                <a:gd name="T8" fmla="*/ 2 w 63"/>
                <a:gd name="T9" fmla="*/ 4 h 27"/>
                <a:gd name="T10" fmla="*/ 48 w 63"/>
                <a:gd name="T11" fmla="*/ 27 h 27"/>
                <a:gd name="T12" fmla="*/ 53 w 63"/>
                <a:gd name="T13" fmla="*/ 27 h 27"/>
                <a:gd name="T14" fmla="*/ 59 w 63"/>
                <a:gd name="T15" fmla="*/ 27 h 27"/>
                <a:gd name="T16" fmla="*/ 63 w 63"/>
                <a:gd name="T17" fmla="*/ 27 h 27"/>
                <a:gd name="T18" fmla="*/ 63 w 63"/>
                <a:gd name="T19" fmla="*/ 25 h 27"/>
                <a:gd name="T20" fmla="*/ 63 w 63"/>
                <a:gd name="T21" fmla="*/ 25 h 27"/>
                <a:gd name="T22" fmla="*/ 63 w 63"/>
                <a:gd name="T23" fmla="*/ 23 h 27"/>
                <a:gd name="T24" fmla="*/ 15 w 63"/>
                <a:gd name="T25" fmla="*/ 0 h 27"/>
                <a:gd name="T26" fmla="*/ 9 w 63"/>
                <a:gd name="T27" fmla="*/ 0 h 27"/>
                <a:gd name="T28" fmla="*/ 4 w 63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8" y="27"/>
                  </a:lnTo>
                  <a:lnTo>
                    <a:pt x="53" y="27"/>
                  </a:lnTo>
                  <a:lnTo>
                    <a:pt x="59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5434"/>
            <p:cNvSpPr/>
            <p:nvPr/>
          </p:nvSpPr>
          <p:spPr bwMode="auto">
            <a:xfrm>
              <a:off x="3104099" y="4088916"/>
              <a:ext cx="121765" cy="56051"/>
            </a:xfrm>
            <a:custGeom>
              <a:avLst/>
              <a:gdLst>
                <a:gd name="T0" fmla="*/ 3 w 63"/>
                <a:gd name="T1" fmla="*/ 2 h 29"/>
                <a:gd name="T2" fmla="*/ 2 w 63"/>
                <a:gd name="T3" fmla="*/ 2 h 29"/>
                <a:gd name="T4" fmla="*/ 0 w 63"/>
                <a:gd name="T5" fmla="*/ 4 h 29"/>
                <a:gd name="T6" fmla="*/ 0 w 63"/>
                <a:gd name="T7" fmla="*/ 4 h 29"/>
                <a:gd name="T8" fmla="*/ 2 w 63"/>
                <a:gd name="T9" fmla="*/ 6 h 29"/>
                <a:gd name="T10" fmla="*/ 48 w 63"/>
                <a:gd name="T11" fmla="*/ 29 h 29"/>
                <a:gd name="T12" fmla="*/ 53 w 63"/>
                <a:gd name="T13" fmla="*/ 29 h 29"/>
                <a:gd name="T14" fmla="*/ 59 w 63"/>
                <a:gd name="T15" fmla="*/ 29 h 29"/>
                <a:gd name="T16" fmla="*/ 63 w 63"/>
                <a:gd name="T17" fmla="*/ 27 h 29"/>
                <a:gd name="T18" fmla="*/ 63 w 63"/>
                <a:gd name="T19" fmla="*/ 27 h 29"/>
                <a:gd name="T20" fmla="*/ 63 w 63"/>
                <a:gd name="T21" fmla="*/ 25 h 29"/>
                <a:gd name="T22" fmla="*/ 63 w 63"/>
                <a:gd name="T23" fmla="*/ 25 h 29"/>
                <a:gd name="T24" fmla="*/ 15 w 63"/>
                <a:gd name="T25" fmla="*/ 2 h 29"/>
                <a:gd name="T26" fmla="*/ 9 w 63"/>
                <a:gd name="T27" fmla="*/ 0 h 29"/>
                <a:gd name="T28" fmla="*/ 3 w 6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29">
                  <a:moveTo>
                    <a:pt x="3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15" y="2"/>
                  </a:lnTo>
                  <a:lnTo>
                    <a:pt x="9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5508"/>
            <p:cNvSpPr/>
            <p:nvPr/>
          </p:nvSpPr>
          <p:spPr bwMode="auto">
            <a:xfrm>
              <a:off x="3144687" y="4201017"/>
              <a:ext cx="158488" cy="69580"/>
            </a:xfrm>
            <a:custGeom>
              <a:avLst/>
              <a:gdLst>
                <a:gd name="T0" fmla="*/ 4 w 82"/>
                <a:gd name="T1" fmla="*/ 2 h 36"/>
                <a:gd name="T2" fmla="*/ 0 w 82"/>
                <a:gd name="T3" fmla="*/ 2 h 36"/>
                <a:gd name="T4" fmla="*/ 0 w 82"/>
                <a:gd name="T5" fmla="*/ 4 h 36"/>
                <a:gd name="T6" fmla="*/ 0 w 82"/>
                <a:gd name="T7" fmla="*/ 6 h 36"/>
                <a:gd name="T8" fmla="*/ 2 w 82"/>
                <a:gd name="T9" fmla="*/ 6 h 36"/>
                <a:gd name="T10" fmla="*/ 61 w 82"/>
                <a:gd name="T11" fmla="*/ 35 h 36"/>
                <a:gd name="T12" fmla="*/ 69 w 82"/>
                <a:gd name="T13" fmla="*/ 36 h 36"/>
                <a:gd name="T14" fmla="*/ 77 w 82"/>
                <a:gd name="T15" fmla="*/ 36 h 36"/>
                <a:gd name="T16" fmla="*/ 80 w 82"/>
                <a:gd name="T17" fmla="*/ 35 h 36"/>
                <a:gd name="T18" fmla="*/ 82 w 82"/>
                <a:gd name="T19" fmla="*/ 33 h 36"/>
                <a:gd name="T20" fmla="*/ 82 w 82"/>
                <a:gd name="T21" fmla="*/ 33 h 36"/>
                <a:gd name="T22" fmla="*/ 80 w 82"/>
                <a:gd name="T23" fmla="*/ 31 h 36"/>
                <a:gd name="T24" fmla="*/ 19 w 82"/>
                <a:gd name="T25" fmla="*/ 2 h 36"/>
                <a:gd name="T26" fmla="*/ 11 w 82"/>
                <a:gd name="T27" fmla="*/ 0 h 36"/>
                <a:gd name="T28" fmla="*/ 4 w 82"/>
                <a:gd name="T2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36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1" y="35"/>
                  </a:lnTo>
                  <a:lnTo>
                    <a:pt x="69" y="36"/>
                  </a:lnTo>
                  <a:lnTo>
                    <a:pt x="77" y="36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1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5511"/>
            <p:cNvSpPr/>
            <p:nvPr/>
          </p:nvSpPr>
          <p:spPr bwMode="auto">
            <a:xfrm>
              <a:off x="3303176" y="4318917"/>
              <a:ext cx="172018" cy="67647"/>
            </a:xfrm>
            <a:custGeom>
              <a:avLst/>
              <a:gdLst>
                <a:gd name="T0" fmla="*/ 4 w 89"/>
                <a:gd name="T1" fmla="*/ 2 h 35"/>
                <a:gd name="T2" fmla="*/ 0 w 89"/>
                <a:gd name="T3" fmla="*/ 2 h 35"/>
                <a:gd name="T4" fmla="*/ 0 w 89"/>
                <a:gd name="T5" fmla="*/ 4 h 35"/>
                <a:gd name="T6" fmla="*/ 0 w 89"/>
                <a:gd name="T7" fmla="*/ 6 h 35"/>
                <a:gd name="T8" fmla="*/ 2 w 89"/>
                <a:gd name="T9" fmla="*/ 6 h 35"/>
                <a:gd name="T10" fmla="*/ 69 w 89"/>
                <a:gd name="T11" fmla="*/ 33 h 35"/>
                <a:gd name="T12" fmla="*/ 77 w 89"/>
                <a:gd name="T13" fmla="*/ 35 h 35"/>
                <a:gd name="T14" fmla="*/ 85 w 89"/>
                <a:gd name="T15" fmla="*/ 33 h 35"/>
                <a:gd name="T16" fmla="*/ 89 w 89"/>
                <a:gd name="T17" fmla="*/ 33 h 35"/>
                <a:gd name="T18" fmla="*/ 89 w 89"/>
                <a:gd name="T19" fmla="*/ 31 h 35"/>
                <a:gd name="T20" fmla="*/ 89 w 89"/>
                <a:gd name="T21" fmla="*/ 29 h 35"/>
                <a:gd name="T22" fmla="*/ 87 w 89"/>
                <a:gd name="T23" fmla="*/ 29 h 35"/>
                <a:gd name="T24" fmla="*/ 19 w 89"/>
                <a:gd name="T25" fmla="*/ 2 h 35"/>
                <a:gd name="T26" fmla="*/ 12 w 89"/>
                <a:gd name="T27" fmla="*/ 0 h 35"/>
                <a:gd name="T28" fmla="*/ 4 w 89"/>
                <a:gd name="T2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5">
                  <a:moveTo>
                    <a:pt x="4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3"/>
                  </a:lnTo>
                  <a:lnTo>
                    <a:pt x="77" y="35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87" y="29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5513"/>
            <p:cNvSpPr/>
            <p:nvPr/>
          </p:nvSpPr>
          <p:spPr bwMode="auto">
            <a:xfrm>
              <a:off x="3152419" y="4349841"/>
              <a:ext cx="170085" cy="65715"/>
            </a:xfrm>
            <a:custGeom>
              <a:avLst/>
              <a:gdLst>
                <a:gd name="T0" fmla="*/ 3 w 88"/>
                <a:gd name="T1" fmla="*/ 2 h 34"/>
                <a:gd name="T2" fmla="*/ 0 w 88"/>
                <a:gd name="T3" fmla="*/ 4 h 34"/>
                <a:gd name="T4" fmla="*/ 0 w 88"/>
                <a:gd name="T5" fmla="*/ 4 h 34"/>
                <a:gd name="T6" fmla="*/ 0 w 88"/>
                <a:gd name="T7" fmla="*/ 6 h 34"/>
                <a:gd name="T8" fmla="*/ 1 w 88"/>
                <a:gd name="T9" fmla="*/ 7 h 34"/>
                <a:gd name="T10" fmla="*/ 69 w 88"/>
                <a:gd name="T11" fmla="*/ 32 h 34"/>
                <a:gd name="T12" fmla="*/ 76 w 88"/>
                <a:gd name="T13" fmla="*/ 34 h 34"/>
                <a:gd name="T14" fmla="*/ 84 w 88"/>
                <a:gd name="T15" fmla="*/ 34 h 34"/>
                <a:gd name="T16" fmla="*/ 88 w 88"/>
                <a:gd name="T17" fmla="*/ 32 h 34"/>
                <a:gd name="T18" fmla="*/ 88 w 88"/>
                <a:gd name="T19" fmla="*/ 31 h 34"/>
                <a:gd name="T20" fmla="*/ 88 w 88"/>
                <a:gd name="T21" fmla="*/ 31 h 34"/>
                <a:gd name="T22" fmla="*/ 86 w 88"/>
                <a:gd name="T23" fmla="*/ 29 h 34"/>
                <a:gd name="T24" fmla="*/ 19 w 88"/>
                <a:gd name="T25" fmla="*/ 2 h 34"/>
                <a:gd name="T26" fmla="*/ 11 w 88"/>
                <a:gd name="T27" fmla="*/ 0 h 34"/>
                <a:gd name="T28" fmla="*/ 3 w 88"/>
                <a:gd name="T2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4">
                  <a:moveTo>
                    <a:pt x="3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69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88" y="32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6" y="29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5521"/>
            <p:cNvSpPr/>
            <p:nvPr/>
          </p:nvSpPr>
          <p:spPr bwMode="auto">
            <a:xfrm>
              <a:off x="3745783" y="4220345"/>
              <a:ext cx="181682" cy="65715"/>
            </a:xfrm>
            <a:custGeom>
              <a:avLst/>
              <a:gdLst>
                <a:gd name="T0" fmla="*/ 6 w 94"/>
                <a:gd name="T1" fmla="*/ 0 h 34"/>
                <a:gd name="T2" fmla="*/ 2 w 94"/>
                <a:gd name="T3" fmla="*/ 1 h 34"/>
                <a:gd name="T4" fmla="*/ 0 w 94"/>
                <a:gd name="T5" fmla="*/ 3 h 34"/>
                <a:gd name="T6" fmla="*/ 2 w 94"/>
                <a:gd name="T7" fmla="*/ 5 h 34"/>
                <a:gd name="T8" fmla="*/ 4 w 94"/>
                <a:gd name="T9" fmla="*/ 5 h 34"/>
                <a:gd name="T10" fmla="*/ 71 w 94"/>
                <a:gd name="T11" fmla="*/ 34 h 34"/>
                <a:gd name="T12" fmla="*/ 80 w 94"/>
                <a:gd name="T13" fmla="*/ 34 h 34"/>
                <a:gd name="T14" fmla="*/ 90 w 94"/>
                <a:gd name="T15" fmla="*/ 34 h 34"/>
                <a:gd name="T16" fmla="*/ 94 w 94"/>
                <a:gd name="T17" fmla="*/ 32 h 34"/>
                <a:gd name="T18" fmla="*/ 94 w 94"/>
                <a:gd name="T19" fmla="*/ 30 h 34"/>
                <a:gd name="T20" fmla="*/ 94 w 94"/>
                <a:gd name="T21" fmla="*/ 30 h 34"/>
                <a:gd name="T22" fmla="*/ 92 w 94"/>
                <a:gd name="T23" fmla="*/ 28 h 34"/>
                <a:gd name="T24" fmla="*/ 25 w 94"/>
                <a:gd name="T25" fmla="*/ 0 h 34"/>
                <a:gd name="T26" fmla="*/ 15 w 94"/>
                <a:gd name="T27" fmla="*/ 0 h 34"/>
                <a:gd name="T28" fmla="*/ 6 w 94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4">
                  <a:moveTo>
                    <a:pt x="6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71" y="34"/>
                  </a:lnTo>
                  <a:lnTo>
                    <a:pt x="80" y="34"/>
                  </a:lnTo>
                  <a:lnTo>
                    <a:pt x="90" y="34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2" y="28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5524"/>
            <p:cNvSpPr/>
            <p:nvPr/>
          </p:nvSpPr>
          <p:spPr bwMode="auto">
            <a:xfrm>
              <a:off x="4294694" y="4305387"/>
              <a:ext cx="170085" cy="73446"/>
            </a:xfrm>
            <a:custGeom>
              <a:avLst/>
              <a:gdLst>
                <a:gd name="T0" fmla="*/ 6 w 88"/>
                <a:gd name="T1" fmla="*/ 2 h 38"/>
                <a:gd name="T2" fmla="*/ 2 w 88"/>
                <a:gd name="T3" fmla="*/ 2 h 38"/>
                <a:gd name="T4" fmla="*/ 0 w 88"/>
                <a:gd name="T5" fmla="*/ 4 h 38"/>
                <a:gd name="T6" fmla="*/ 0 w 88"/>
                <a:gd name="T7" fmla="*/ 5 h 38"/>
                <a:gd name="T8" fmla="*/ 2 w 88"/>
                <a:gd name="T9" fmla="*/ 7 h 38"/>
                <a:gd name="T10" fmla="*/ 65 w 88"/>
                <a:gd name="T11" fmla="*/ 36 h 38"/>
                <a:gd name="T12" fmla="*/ 73 w 88"/>
                <a:gd name="T13" fmla="*/ 38 h 38"/>
                <a:gd name="T14" fmla="*/ 83 w 88"/>
                <a:gd name="T15" fmla="*/ 36 h 38"/>
                <a:gd name="T16" fmla="*/ 86 w 88"/>
                <a:gd name="T17" fmla="*/ 36 h 38"/>
                <a:gd name="T18" fmla="*/ 88 w 88"/>
                <a:gd name="T19" fmla="*/ 34 h 38"/>
                <a:gd name="T20" fmla="*/ 88 w 88"/>
                <a:gd name="T21" fmla="*/ 32 h 38"/>
                <a:gd name="T22" fmla="*/ 86 w 88"/>
                <a:gd name="T23" fmla="*/ 30 h 38"/>
                <a:gd name="T24" fmla="*/ 23 w 88"/>
                <a:gd name="T25" fmla="*/ 2 h 38"/>
                <a:gd name="T26" fmla="*/ 15 w 88"/>
                <a:gd name="T27" fmla="*/ 0 h 38"/>
                <a:gd name="T28" fmla="*/ 6 w 88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8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65" y="36"/>
                  </a:lnTo>
                  <a:lnTo>
                    <a:pt x="73" y="38"/>
                  </a:lnTo>
                  <a:lnTo>
                    <a:pt x="83" y="36"/>
                  </a:lnTo>
                  <a:lnTo>
                    <a:pt x="86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6" y="30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5525"/>
            <p:cNvSpPr/>
            <p:nvPr/>
          </p:nvSpPr>
          <p:spPr bwMode="auto">
            <a:xfrm>
              <a:off x="4149735" y="4301522"/>
              <a:ext cx="170085" cy="69580"/>
            </a:xfrm>
            <a:custGeom>
              <a:avLst/>
              <a:gdLst>
                <a:gd name="T0" fmla="*/ 6 w 88"/>
                <a:gd name="T1" fmla="*/ 0 h 36"/>
                <a:gd name="T2" fmla="*/ 2 w 88"/>
                <a:gd name="T3" fmla="*/ 2 h 36"/>
                <a:gd name="T4" fmla="*/ 0 w 88"/>
                <a:gd name="T5" fmla="*/ 4 h 36"/>
                <a:gd name="T6" fmla="*/ 0 w 88"/>
                <a:gd name="T7" fmla="*/ 6 h 36"/>
                <a:gd name="T8" fmla="*/ 2 w 88"/>
                <a:gd name="T9" fmla="*/ 6 h 36"/>
                <a:gd name="T10" fmla="*/ 65 w 88"/>
                <a:gd name="T11" fmla="*/ 34 h 36"/>
                <a:gd name="T12" fmla="*/ 73 w 88"/>
                <a:gd name="T13" fmla="*/ 36 h 36"/>
                <a:gd name="T14" fmla="*/ 83 w 88"/>
                <a:gd name="T15" fmla="*/ 36 h 36"/>
                <a:gd name="T16" fmla="*/ 86 w 88"/>
                <a:gd name="T17" fmla="*/ 34 h 36"/>
                <a:gd name="T18" fmla="*/ 88 w 88"/>
                <a:gd name="T19" fmla="*/ 32 h 36"/>
                <a:gd name="T20" fmla="*/ 88 w 88"/>
                <a:gd name="T21" fmla="*/ 31 h 36"/>
                <a:gd name="T22" fmla="*/ 86 w 88"/>
                <a:gd name="T23" fmla="*/ 31 h 36"/>
                <a:gd name="T24" fmla="*/ 23 w 88"/>
                <a:gd name="T25" fmla="*/ 2 h 36"/>
                <a:gd name="T26" fmla="*/ 15 w 88"/>
                <a:gd name="T27" fmla="*/ 0 h 36"/>
                <a:gd name="T28" fmla="*/ 6 w 88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6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5" y="34"/>
                  </a:lnTo>
                  <a:lnTo>
                    <a:pt x="73" y="36"/>
                  </a:lnTo>
                  <a:lnTo>
                    <a:pt x="83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8" y="31"/>
                  </a:lnTo>
                  <a:lnTo>
                    <a:pt x="86" y="31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5526"/>
            <p:cNvSpPr/>
            <p:nvPr/>
          </p:nvSpPr>
          <p:spPr bwMode="auto">
            <a:xfrm>
              <a:off x="4105281" y="4338245"/>
              <a:ext cx="173951" cy="71513"/>
            </a:xfrm>
            <a:custGeom>
              <a:avLst/>
              <a:gdLst>
                <a:gd name="T0" fmla="*/ 6 w 90"/>
                <a:gd name="T1" fmla="*/ 2 h 37"/>
                <a:gd name="T2" fmla="*/ 4 w 90"/>
                <a:gd name="T3" fmla="*/ 2 h 37"/>
                <a:gd name="T4" fmla="*/ 0 w 90"/>
                <a:gd name="T5" fmla="*/ 4 h 37"/>
                <a:gd name="T6" fmla="*/ 0 w 90"/>
                <a:gd name="T7" fmla="*/ 6 h 37"/>
                <a:gd name="T8" fmla="*/ 2 w 90"/>
                <a:gd name="T9" fmla="*/ 8 h 37"/>
                <a:gd name="T10" fmla="*/ 65 w 90"/>
                <a:gd name="T11" fmla="*/ 37 h 37"/>
                <a:gd name="T12" fmla="*/ 73 w 90"/>
                <a:gd name="T13" fmla="*/ 37 h 37"/>
                <a:gd name="T14" fmla="*/ 83 w 90"/>
                <a:gd name="T15" fmla="*/ 37 h 37"/>
                <a:gd name="T16" fmla="*/ 86 w 90"/>
                <a:gd name="T17" fmla="*/ 35 h 37"/>
                <a:gd name="T18" fmla="*/ 90 w 90"/>
                <a:gd name="T19" fmla="*/ 35 h 37"/>
                <a:gd name="T20" fmla="*/ 90 w 90"/>
                <a:gd name="T21" fmla="*/ 33 h 37"/>
                <a:gd name="T22" fmla="*/ 88 w 90"/>
                <a:gd name="T23" fmla="*/ 31 h 37"/>
                <a:gd name="T24" fmla="*/ 25 w 90"/>
                <a:gd name="T25" fmla="*/ 2 h 37"/>
                <a:gd name="T26" fmla="*/ 17 w 90"/>
                <a:gd name="T27" fmla="*/ 0 h 37"/>
                <a:gd name="T28" fmla="*/ 6 w 90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7">
                  <a:moveTo>
                    <a:pt x="6" y="2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5" y="37"/>
                  </a:lnTo>
                  <a:lnTo>
                    <a:pt x="73" y="37"/>
                  </a:lnTo>
                  <a:lnTo>
                    <a:pt x="83" y="37"/>
                  </a:lnTo>
                  <a:lnTo>
                    <a:pt x="86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5527"/>
            <p:cNvSpPr/>
            <p:nvPr/>
          </p:nvSpPr>
          <p:spPr bwMode="auto">
            <a:xfrm>
              <a:off x="3815363" y="4523792"/>
              <a:ext cx="181682" cy="73446"/>
            </a:xfrm>
            <a:custGeom>
              <a:avLst/>
              <a:gdLst>
                <a:gd name="T0" fmla="*/ 8 w 94"/>
                <a:gd name="T1" fmla="*/ 0 h 38"/>
                <a:gd name="T2" fmla="*/ 4 w 94"/>
                <a:gd name="T3" fmla="*/ 2 h 38"/>
                <a:gd name="T4" fmla="*/ 2 w 94"/>
                <a:gd name="T5" fmla="*/ 4 h 38"/>
                <a:gd name="T6" fmla="*/ 0 w 94"/>
                <a:gd name="T7" fmla="*/ 4 h 38"/>
                <a:gd name="T8" fmla="*/ 2 w 94"/>
                <a:gd name="T9" fmla="*/ 6 h 38"/>
                <a:gd name="T10" fmla="*/ 69 w 94"/>
                <a:gd name="T11" fmla="*/ 37 h 38"/>
                <a:gd name="T12" fmla="*/ 77 w 94"/>
                <a:gd name="T13" fmla="*/ 38 h 38"/>
                <a:gd name="T14" fmla="*/ 89 w 94"/>
                <a:gd name="T15" fmla="*/ 38 h 38"/>
                <a:gd name="T16" fmla="*/ 92 w 94"/>
                <a:gd name="T17" fmla="*/ 37 h 38"/>
                <a:gd name="T18" fmla="*/ 94 w 94"/>
                <a:gd name="T19" fmla="*/ 35 h 38"/>
                <a:gd name="T20" fmla="*/ 94 w 94"/>
                <a:gd name="T21" fmla="*/ 33 h 38"/>
                <a:gd name="T22" fmla="*/ 92 w 94"/>
                <a:gd name="T23" fmla="*/ 33 h 38"/>
                <a:gd name="T24" fmla="*/ 27 w 94"/>
                <a:gd name="T25" fmla="*/ 0 h 38"/>
                <a:gd name="T26" fmla="*/ 18 w 94"/>
                <a:gd name="T27" fmla="*/ 0 h 38"/>
                <a:gd name="T28" fmla="*/ 8 w 9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8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9" y="37"/>
                  </a:lnTo>
                  <a:lnTo>
                    <a:pt x="77" y="38"/>
                  </a:lnTo>
                  <a:lnTo>
                    <a:pt x="89" y="38"/>
                  </a:lnTo>
                  <a:lnTo>
                    <a:pt x="92" y="37"/>
                  </a:lnTo>
                  <a:lnTo>
                    <a:pt x="94" y="35"/>
                  </a:lnTo>
                  <a:lnTo>
                    <a:pt x="94" y="33"/>
                  </a:lnTo>
                  <a:lnTo>
                    <a:pt x="92" y="3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5528"/>
            <p:cNvSpPr/>
            <p:nvPr/>
          </p:nvSpPr>
          <p:spPr bwMode="auto">
            <a:xfrm>
              <a:off x="4468644" y="4431018"/>
              <a:ext cx="173951" cy="73446"/>
            </a:xfrm>
            <a:custGeom>
              <a:avLst/>
              <a:gdLst>
                <a:gd name="T0" fmla="*/ 8 w 90"/>
                <a:gd name="T1" fmla="*/ 2 h 38"/>
                <a:gd name="T2" fmla="*/ 4 w 90"/>
                <a:gd name="T3" fmla="*/ 4 h 38"/>
                <a:gd name="T4" fmla="*/ 2 w 90"/>
                <a:gd name="T5" fmla="*/ 4 h 38"/>
                <a:gd name="T6" fmla="*/ 0 w 90"/>
                <a:gd name="T7" fmla="*/ 6 h 38"/>
                <a:gd name="T8" fmla="*/ 2 w 90"/>
                <a:gd name="T9" fmla="*/ 8 h 38"/>
                <a:gd name="T10" fmla="*/ 67 w 90"/>
                <a:gd name="T11" fmla="*/ 37 h 38"/>
                <a:gd name="T12" fmla="*/ 75 w 90"/>
                <a:gd name="T13" fmla="*/ 38 h 38"/>
                <a:gd name="T14" fmla="*/ 85 w 90"/>
                <a:gd name="T15" fmla="*/ 37 h 38"/>
                <a:gd name="T16" fmla="*/ 89 w 90"/>
                <a:gd name="T17" fmla="*/ 37 h 38"/>
                <a:gd name="T18" fmla="*/ 90 w 90"/>
                <a:gd name="T19" fmla="*/ 35 h 38"/>
                <a:gd name="T20" fmla="*/ 90 w 90"/>
                <a:gd name="T21" fmla="*/ 33 h 38"/>
                <a:gd name="T22" fmla="*/ 89 w 90"/>
                <a:gd name="T23" fmla="*/ 31 h 38"/>
                <a:gd name="T24" fmla="*/ 25 w 90"/>
                <a:gd name="T25" fmla="*/ 2 h 38"/>
                <a:gd name="T26" fmla="*/ 17 w 90"/>
                <a:gd name="T27" fmla="*/ 0 h 38"/>
                <a:gd name="T28" fmla="*/ 8 w 90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8">
                  <a:moveTo>
                    <a:pt x="8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37"/>
                  </a:lnTo>
                  <a:lnTo>
                    <a:pt x="75" y="38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5529"/>
            <p:cNvSpPr/>
            <p:nvPr/>
          </p:nvSpPr>
          <p:spPr bwMode="auto">
            <a:xfrm>
              <a:off x="4323685" y="4427153"/>
              <a:ext cx="175883" cy="71513"/>
            </a:xfrm>
            <a:custGeom>
              <a:avLst/>
              <a:gdLst>
                <a:gd name="T0" fmla="*/ 6 w 91"/>
                <a:gd name="T1" fmla="*/ 2 h 37"/>
                <a:gd name="T2" fmla="*/ 2 w 91"/>
                <a:gd name="T3" fmla="*/ 2 h 37"/>
                <a:gd name="T4" fmla="*/ 0 w 91"/>
                <a:gd name="T5" fmla="*/ 4 h 37"/>
                <a:gd name="T6" fmla="*/ 0 w 91"/>
                <a:gd name="T7" fmla="*/ 6 h 37"/>
                <a:gd name="T8" fmla="*/ 2 w 91"/>
                <a:gd name="T9" fmla="*/ 8 h 37"/>
                <a:gd name="T10" fmla="*/ 68 w 91"/>
                <a:gd name="T11" fmla="*/ 37 h 37"/>
                <a:gd name="T12" fmla="*/ 75 w 91"/>
                <a:gd name="T13" fmla="*/ 37 h 37"/>
                <a:gd name="T14" fmla="*/ 85 w 91"/>
                <a:gd name="T15" fmla="*/ 37 h 37"/>
                <a:gd name="T16" fmla="*/ 89 w 91"/>
                <a:gd name="T17" fmla="*/ 35 h 37"/>
                <a:gd name="T18" fmla="*/ 91 w 91"/>
                <a:gd name="T19" fmla="*/ 33 h 37"/>
                <a:gd name="T20" fmla="*/ 91 w 91"/>
                <a:gd name="T21" fmla="*/ 33 h 37"/>
                <a:gd name="T22" fmla="*/ 89 w 91"/>
                <a:gd name="T23" fmla="*/ 31 h 37"/>
                <a:gd name="T24" fmla="*/ 25 w 91"/>
                <a:gd name="T25" fmla="*/ 2 h 37"/>
                <a:gd name="T26" fmla="*/ 16 w 91"/>
                <a:gd name="T27" fmla="*/ 0 h 37"/>
                <a:gd name="T28" fmla="*/ 6 w 91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37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8" y="37"/>
                  </a:lnTo>
                  <a:lnTo>
                    <a:pt x="75" y="37"/>
                  </a:lnTo>
                  <a:lnTo>
                    <a:pt x="85" y="37"/>
                  </a:lnTo>
                  <a:lnTo>
                    <a:pt x="89" y="35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89" y="31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5530"/>
            <p:cNvSpPr/>
            <p:nvPr/>
          </p:nvSpPr>
          <p:spPr bwMode="auto">
            <a:xfrm>
              <a:off x="4283097" y="4463876"/>
              <a:ext cx="173951" cy="75379"/>
            </a:xfrm>
            <a:custGeom>
              <a:avLst/>
              <a:gdLst>
                <a:gd name="T0" fmla="*/ 6 w 90"/>
                <a:gd name="T1" fmla="*/ 2 h 39"/>
                <a:gd name="T2" fmla="*/ 2 w 90"/>
                <a:gd name="T3" fmla="*/ 4 h 39"/>
                <a:gd name="T4" fmla="*/ 0 w 90"/>
                <a:gd name="T5" fmla="*/ 4 h 39"/>
                <a:gd name="T6" fmla="*/ 0 w 90"/>
                <a:gd name="T7" fmla="*/ 6 h 39"/>
                <a:gd name="T8" fmla="*/ 2 w 90"/>
                <a:gd name="T9" fmla="*/ 8 h 39"/>
                <a:gd name="T10" fmla="*/ 65 w 90"/>
                <a:gd name="T11" fmla="*/ 37 h 39"/>
                <a:gd name="T12" fmla="*/ 75 w 90"/>
                <a:gd name="T13" fmla="*/ 39 h 39"/>
                <a:gd name="T14" fmla="*/ 85 w 90"/>
                <a:gd name="T15" fmla="*/ 37 h 39"/>
                <a:gd name="T16" fmla="*/ 89 w 90"/>
                <a:gd name="T17" fmla="*/ 37 h 39"/>
                <a:gd name="T18" fmla="*/ 90 w 90"/>
                <a:gd name="T19" fmla="*/ 35 h 39"/>
                <a:gd name="T20" fmla="*/ 90 w 90"/>
                <a:gd name="T21" fmla="*/ 33 h 39"/>
                <a:gd name="T22" fmla="*/ 89 w 90"/>
                <a:gd name="T23" fmla="*/ 31 h 39"/>
                <a:gd name="T24" fmla="*/ 23 w 90"/>
                <a:gd name="T25" fmla="*/ 2 h 39"/>
                <a:gd name="T26" fmla="*/ 16 w 90"/>
                <a:gd name="T27" fmla="*/ 0 h 39"/>
                <a:gd name="T28" fmla="*/ 6 w 90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9">
                  <a:moveTo>
                    <a:pt x="6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5" y="37"/>
                  </a:lnTo>
                  <a:lnTo>
                    <a:pt x="75" y="39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89" y="31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5534"/>
            <p:cNvSpPr/>
            <p:nvPr/>
          </p:nvSpPr>
          <p:spPr bwMode="auto">
            <a:xfrm>
              <a:off x="3855952" y="4371102"/>
              <a:ext cx="172018" cy="71513"/>
            </a:xfrm>
            <a:custGeom>
              <a:avLst/>
              <a:gdLst>
                <a:gd name="T0" fmla="*/ 6 w 89"/>
                <a:gd name="T1" fmla="*/ 2 h 37"/>
                <a:gd name="T2" fmla="*/ 2 w 89"/>
                <a:gd name="T3" fmla="*/ 2 h 37"/>
                <a:gd name="T4" fmla="*/ 0 w 89"/>
                <a:gd name="T5" fmla="*/ 4 h 37"/>
                <a:gd name="T6" fmla="*/ 0 w 89"/>
                <a:gd name="T7" fmla="*/ 6 h 37"/>
                <a:gd name="T8" fmla="*/ 2 w 89"/>
                <a:gd name="T9" fmla="*/ 8 h 37"/>
                <a:gd name="T10" fmla="*/ 66 w 89"/>
                <a:gd name="T11" fmla="*/ 37 h 37"/>
                <a:gd name="T12" fmla="*/ 73 w 89"/>
                <a:gd name="T13" fmla="*/ 37 h 37"/>
                <a:gd name="T14" fmla="*/ 83 w 89"/>
                <a:gd name="T15" fmla="*/ 37 h 37"/>
                <a:gd name="T16" fmla="*/ 87 w 89"/>
                <a:gd name="T17" fmla="*/ 35 h 37"/>
                <a:gd name="T18" fmla="*/ 89 w 89"/>
                <a:gd name="T19" fmla="*/ 35 h 37"/>
                <a:gd name="T20" fmla="*/ 89 w 89"/>
                <a:gd name="T21" fmla="*/ 33 h 37"/>
                <a:gd name="T22" fmla="*/ 87 w 89"/>
                <a:gd name="T23" fmla="*/ 31 h 37"/>
                <a:gd name="T24" fmla="*/ 23 w 89"/>
                <a:gd name="T25" fmla="*/ 2 h 37"/>
                <a:gd name="T26" fmla="*/ 16 w 89"/>
                <a:gd name="T27" fmla="*/ 0 h 37"/>
                <a:gd name="T28" fmla="*/ 6 w 89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7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6" y="37"/>
                  </a:lnTo>
                  <a:lnTo>
                    <a:pt x="73" y="37"/>
                  </a:lnTo>
                  <a:lnTo>
                    <a:pt x="83" y="37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5535"/>
            <p:cNvSpPr/>
            <p:nvPr/>
          </p:nvSpPr>
          <p:spPr bwMode="auto">
            <a:xfrm>
              <a:off x="3712926" y="4367236"/>
              <a:ext cx="170085" cy="71513"/>
            </a:xfrm>
            <a:custGeom>
              <a:avLst/>
              <a:gdLst>
                <a:gd name="T0" fmla="*/ 5 w 88"/>
                <a:gd name="T1" fmla="*/ 0 h 37"/>
                <a:gd name="T2" fmla="*/ 1 w 88"/>
                <a:gd name="T3" fmla="*/ 2 h 37"/>
                <a:gd name="T4" fmla="*/ 0 w 88"/>
                <a:gd name="T5" fmla="*/ 4 h 37"/>
                <a:gd name="T6" fmla="*/ 0 w 88"/>
                <a:gd name="T7" fmla="*/ 4 h 37"/>
                <a:gd name="T8" fmla="*/ 1 w 88"/>
                <a:gd name="T9" fmla="*/ 6 h 37"/>
                <a:gd name="T10" fmla="*/ 65 w 88"/>
                <a:gd name="T11" fmla="*/ 35 h 37"/>
                <a:gd name="T12" fmla="*/ 72 w 88"/>
                <a:gd name="T13" fmla="*/ 37 h 37"/>
                <a:gd name="T14" fmla="*/ 82 w 88"/>
                <a:gd name="T15" fmla="*/ 37 h 37"/>
                <a:gd name="T16" fmla="*/ 86 w 88"/>
                <a:gd name="T17" fmla="*/ 35 h 37"/>
                <a:gd name="T18" fmla="*/ 88 w 88"/>
                <a:gd name="T19" fmla="*/ 33 h 37"/>
                <a:gd name="T20" fmla="*/ 88 w 88"/>
                <a:gd name="T21" fmla="*/ 31 h 37"/>
                <a:gd name="T22" fmla="*/ 86 w 88"/>
                <a:gd name="T23" fmla="*/ 31 h 37"/>
                <a:gd name="T24" fmla="*/ 23 w 88"/>
                <a:gd name="T25" fmla="*/ 0 h 37"/>
                <a:gd name="T26" fmla="*/ 15 w 88"/>
                <a:gd name="T27" fmla="*/ 0 h 37"/>
                <a:gd name="T28" fmla="*/ 5 w 88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7">
                  <a:moveTo>
                    <a:pt x="5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65" y="35"/>
                  </a:lnTo>
                  <a:lnTo>
                    <a:pt x="72" y="37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6" y="3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5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5539"/>
            <p:cNvSpPr/>
            <p:nvPr/>
          </p:nvSpPr>
          <p:spPr bwMode="auto">
            <a:xfrm>
              <a:off x="4735368" y="4604969"/>
              <a:ext cx="160421" cy="75379"/>
            </a:xfrm>
            <a:custGeom>
              <a:avLst/>
              <a:gdLst>
                <a:gd name="T0" fmla="*/ 6 w 83"/>
                <a:gd name="T1" fmla="*/ 0 h 39"/>
                <a:gd name="T2" fmla="*/ 2 w 83"/>
                <a:gd name="T3" fmla="*/ 2 h 39"/>
                <a:gd name="T4" fmla="*/ 0 w 83"/>
                <a:gd name="T5" fmla="*/ 2 h 39"/>
                <a:gd name="T6" fmla="*/ 0 w 83"/>
                <a:gd name="T7" fmla="*/ 4 h 39"/>
                <a:gd name="T8" fmla="*/ 0 w 83"/>
                <a:gd name="T9" fmla="*/ 6 h 39"/>
                <a:gd name="T10" fmla="*/ 58 w 83"/>
                <a:gd name="T11" fmla="*/ 37 h 39"/>
                <a:gd name="T12" fmla="*/ 66 w 83"/>
                <a:gd name="T13" fmla="*/ 39 h 39"/>
                <a:gd name="T14" fmla="*/ 75 w 83"/>
                <a:gd name="T15" fmla="*/ 37 h 39"/>
                <a:gd name="T16" fmla="*/ 79 w 83"/>
                <a:gd name="T17" fmla="*/ 37 h 39"/>
                <a:gd name="T18" fmla="*/ 83 w 83"/>
                <a:gd name="T19" fmla="*/ 35 h 39"/>
                <a:gd name="T20" fmla="*/ 83 w 83"/>
                <a:gd name="T21" fmla="*/ 33 h 39"/>
                <a:gd name="T22" fmla="*/ 81 w 83"/>
                <a:gd name="T23" fmla="*/ 31 h 39"/>
                <a:gd name="T24" fmla="*/ 24 w 83"/>
                <a:gd name="T25" fmla="*/ 0 h 39"/>
                <a:gd name="T26" fmla="*/ 16 w 83"/>
                <a:gd name="T27" fmla="*/ 0 h 39"/>
                <a:gd name="T28" fmla="*/ 6 w 8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8" y="37"/>
                  </a:lnTo>
                  <a:lnTo>
                    <a:pt x="66" y="39"/>
                  </a:lnTo>
                  <a:lnTo>
                    <a:pt x="75" y="37"/>
                  </a:lnTo>
                  <a:lnTo>
                    <a:pt x="79" y="37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1" y="31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5540"/>
            <p:cNvSpPr/>
            <p:nvPr/>
          </p:nvSpPr>
          <p:spPr bwMode="auto">
            <a:xfrm>
              <a:off x="3971919" y="4527657"/>
              <a:ext cx="181682" cy="77311"/>
            </a:xfrm>
            <a:custGeom>
              <a:avLst/>
              <a:gdLst>
                <a:gd name="T0" fmla="*/ 6 w 94"/>
                <a:gd name="T1" fmla="*/ 2 h 40"/>
                <a:gd name="T2" fmla="*/ 2 w 94"/>
                <a:gd name="T3" fmla="*/ 2 h 40"/>
                <a:gd name="T4" fmla="*/ 0 w 94"/>
                <a:gd name="T5" fmla="*/ 4 h 40"/>
                <a:gd name="T6" fmla="*/ 0 w 94"/>
                <a:gd name="T7" fmla="*/ 6 h 40"/>
                <a:gd name="T8" fmla="*/ 2 w 94"/>
                <a:gd name="T9" fmla="*/ 8 h 40"/>
                <a:gd name="T10" fmla="*/ 67 w 94"/>
                <a:gd name="T11" fmla="*/ 38 h 40"/>
                <a:gd name="T12" fmla="*/ 77 w 94"/>
                <a:gd name="T13" fmla="*/ 40 h 40"/>
                <a:gd name="T14" fmla="*/ 86 w 94"/>
                <a:gd name="T15" fmla="*/ 40 h 40"/>
                <a:gd name="T16" fmla="*/ 90 w 94"/>
                <a:gd name="T17" fmla="*/ 38 h 40"/>
                <a:gd name="T18" fmla="*/ 92 w 94"/>
                <a:gd name="T19" fmla="*/ 36 h 40"/>
                <a:gd name="T20" fmla="*/ 94 w 94"/>
                <a:gd name="T21" fmla="*/ 35 h 40"/>
                <a:gd name="T22" fmla="*/ 92 w 94"/>
                <a:gd name="T23" fmla="*/ 33 h 40"/>
                <a:gd name="T24" fmla="*/ 25 w 94"/>
                <a:gd name="T25" fmla="*/ 2 h 40"/>
                <a:gd name="T26" fmla="*/ 17 w 94"/>
                <a:gd name="T27" fmla="*/ 0 h 40"/>
                <a:gd name="T28" fmla="*/ 6 w 94"/>
                <a:gd name="T2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40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38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4" y="35"/>
                  </a:lnTo>
                  <a:lnTo>
                    <a:pt x="92" y="33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5541"/>
            <p:cNvSpPr/>
            <p:nvPr/>
          </p:nvSpPr>
          <p:spPr bwMode="auto">
            <a:xfrm>
              <a:off x="3770909" y="4564380"/>
              <a:ext cx="177816" cy="75379"/>
            </a:xfrm>
            <a:custGeom>
              <a:avLst/>
              <a:gdLst>
                <a:gd name="T0" fmla="*/ 6 w 92"/>
                <a:gd name="T1" fmla="*/ 0 h 39"/>
                <a:gd name="T2" fmla="*/ 2 w 92"/>
                <a:gd name="T3" fmla="*/ 2 h 39"/>
                <a:gd name="T4" fmla="*/ 0 w 92"/>
                <a:gd name="T5" fmla="*/ 2 h 39"/>
                <a:gd name="T6" fmla="*/ 0 w 92"/>
                <a:gd name="T7" fmla="*/ 4 h 39"/>
                <a:gd name="T8" fmla="*/ 2 w 92"/>
                <a:gd name="T9" fmla="*/ 6 h 39"/>
                <a:gd name="T10" fmla="*/ 67 w 92"/>
                <a:gd name="T11" fmla="*/ 37 h 39"/>
                <a:gd name="T12" fmla="*/ 75 w 92"/>
                <a:gd name="T13" fmla="*/ 39 h 39"/>
                <a:gd name="T14" fmla="*/ 87 w 92"/>
                <a:gd name="T15" fmla="*/ 39 h 39"/>
                <a:gd name="T16" fmla="*/ 90 w 92"/>
                <a:gd name="T17" fmla="*/ 37 h 39"/>
                <a:gd name="T18" fmla="*/ 92 w 92"/>
                <a:gd name="T19" fmla="*/ 35 h 39"/>
                <a:gd name="T20" fmla="*/ 92 w 92"/>
                <a:gd name="T21" fmla="*/ 33 h 39"/>
                <a:gd name="T22" fmla="*/ 90 w 92"/>
                <a:gd name="T23" fmla="*/ 33 h 39"/>
                <a:gd name="T24" fmla="*/ 25 w 92"/>
                <a:gd name="T25" fmla="*/ 0 h 39"/>
                <a:gd name="T26" fmla="*/ 18 w 92"/>
                <a:gd name="T27" fmla="*/ 0 h 39"/>
                <a:gd name="T28" fmla="*/ 6 w 92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7" y="37"/>
                  </a:lnTo>
                  <a:lnTo>
                    <a:pt x="75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5"/>
                  </a:lnTo>
                  <a:lnTo>
                    <a:pt x="92" y="33"/>
                  </a:lnTo>
                  <a:lnTo>
                    <a:pt x="90" y="3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5542"/>
            <p:cNvSpPr/>
            <p:nvPr/>
          </p:nvSpPr>
          <p:spPr bwMode="auto">
            <a:xfrm>
              <a:off x="4472510" y="4639759"/>
              <a:ext cx="177816" cy="69580"/>
            </a:xfrm>
            <a:custGeom>
              <a:avLst/>
              <a:gdLst>
                <a:gd name="T0" fmla="*/ 6 w 92"/>
                <a:gd name="T1" fmla="*/ 0 h 36"/>
                <a:gd name="T2" fmla="*/ 4 w 92"/>
                <a:gd name="T3" fmla="*/ 2 h 36"/>
                <a:gd name="T4" fmla="*/ 2 w 92"/>
                <a:gd name="T5" fmla="*/ 3 h 36"/>
                <a:gd name="T6" fmla="*/ 0 w 92"/>
                <a:gd name="T7" fmla="*/ 3 h 36"/>
                <a:gd name="T8" fmla="*/ 2 w 92"/>
                <a:gd name="T9" fmla="*/ 5 h 36"/>
                <a:gd name="T10" fmla="*/ 69 w 92"/>
                <a:gd name="T11" fmla="*/ 34 h 36"/>
                <a:gd name="T12" fmla="*/ 77 w 92"/>
                <a:gd name="T13" fmla="*/ 36 h 36"/>
                <a:gd name="T14" fmla="*/ 87 w 92"/>
                <a:gd name="T15" fmla="*/ 34 h 36"/>
                <a:gd name="T16" fmla="*/ 90 w 92"/>
                <a:gd name="T17" fmla="*/ 34 h 36"/>
                <a:gd name="T18" fmla="*/ 92 w 92"/>
                <a:gd name="T19" fmla="*/ 32 h 36"/>
                <a:gd name="T20" fmla="*/ 92 w 92"/>
                <a:gd name="T21" fmla="*/ 30 h 36"/>
                <a:gd name="T22" fmla="*/ 90 w 92"/>
                <a:gd name="T23" fmla="*/ 28 h 36"/>
                <a:gd name="T24" fmla="*/ 25 w 92"/>
                <a:gd name="T25" fmla="*/ 0 h 36"/>
                <a:gd name="T26" fmla="*/ 15 w 92"/>
                <a:gd name="T27" fmla="*/ 0 h 36"/>
                <a:gd name="T28" fmla="*/ 6 w 9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6">
                  <a:moveTo>
                    <a:pt x="6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69" y="34"/>
                  </a:lnTo>
                  <a:lnTo>
                    <a:pt x="77" y="36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0" y="28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5543"/>
            <p:cNvSpPr/>
            <p:nvPr/>
          </p:nvSpPr>
          <p:spPr bwMode="auto">
            <a:xfrm>
              <a:off x="4327551" y="4632028"/>
              <a:ext cx="177816" cy="73446"/>
            </a:xfrm>
            <a:custGeom>
              <a:avLst/>
              <a:gdLst>
                <a:gd name="T0" fmla="*/ 6 w 92"/>
                <a:gd name="T1" fmla="*/ 2 h 38"/>
                <a:gd name="T2" fmla="*/ 2 w 92"/>
                <a:gd name="T3" fmla="*/ 4 h 38"/>
                <a:gd name="T4" fmla="*/ 0 w 92"/>
                <a:gd name="T5" fmla="*/ 4 h 38"/>
                <a:gd name="T6" fmla="*/ 0 w 92"/>
                <a:gd name="T7" fmla="*/ 6 h 38"/>
                <a:gd name="T8" fmla="*/ 2 w 92"/>
                <a:gd name="T9" fmla="*/ 7 h 38"/>
                <a:gd name="T10" fmla="*/ 67 w 92"/>
                <a:gd name="T11" fmla="*/ 36 h 38"/>
                <a:gd name="T12" fmla="*/ 77 w 92"/>
                <a:gd name="T13" fmla="*/ 38 h 38"/>
                <a:gd name="T14" fmla="*/ 87 w 92"/>
                <a:gd name="T15" fmla="*/ 36 h 38"/>
                <a:gd name="T16" fmla="*/ 90 w 92"/>
                <a:gd name="T17" fmla="*/ 34 h 38"/>
                <a:gd name="T18" fmla="*/ 92 w 92"/>
                <a:gd name="T19" fmla="*/ 34 h 38"/>
                <a:gd name="T20" fmla="*/ 92 w 92"/>
                <a:gd name="T21" fmla="*/ 32 h 38"/>
                <a:gd name="T22" fmla="*/ 90 w 92"/>
                <a:gd name="T23" fmla="*/ 30 h 38"/>
                <a:gd name="T24" fmla="*/ 25 w 92"/>
                <a:gd name="T25" fmla="*/ 2 h 38"/>
                <a:gd name="T26" fmla="*/ 16 w 92"/>
                <a:gd name="T27" fmla="*/ 0 h 38"/>
                <a:gd name="T28" fmla="*/ 6 w 92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8">
                  <a:moveTo>
                    <a:pt x="6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67" y="36"/>
                  </a:lnTo>
                  <a:lnTo>
                    <a:pt x="77" y="38"/>
                  </a:lnTo>
                  <a:lnTo>
                    <a:pt x="87" y="36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0" y="30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5544"/>
            <p:cNvSpPr/>
            <p:nvPr/>
          </p:nvSpPr>
          <p:spPr bwMode="auto">
            <a:xfrm>
              <a:off x="4286963" y="4672616"/>
              <a:ext cx="177816" cy="69580"/>
            </a:xfrm>
            <a:custGeom>
              <a:avLst/>
              <a:gdLst>
                <a:gd name="T0" fmla="*/ 6 w 92"/>
                <a:gd name="T1" fmla="*/ 0 h 36"/>
                <a:gd name="T2" fmla="*/ 4 w 92"/>
                <a:gd name="T3" fmla="*/ 2 h 36"/>
                <a:gd name="T4" fmla="*/ 2 w 92"/>
                <a:gd name="T5" fmla="*/ 4 h 36"/>
                <a:gd name="T6" fmla="*/ 0 w 92"/>
                <a:gd name="T7" fmla="*/ 6 h 36"/>
                <a:gd name="T8" fmla="*/ 2 w 92"/>
                <a:gd name="T9" fmla="*/ 6 h 36"/>
                <a:gd name="T10" fmla="*/ 69 w 92"/>
                <a:gd name="T11" fmla="*/ 34 h 36"/>
                <a:gd name="T12" fmla="*/ 77 w 92"/>
                <a:gd name="T13" fmla="*/ 36 h 36"/>
                <a:gd name="T14" fmla="*/ 87 w 92"/>
                <a:gd name="T15" fmla="*/ 34 h 36"/>
                <a:gd name="T16" fmla="*/ 90 w 92"/>
                <a:gd name="T17" fmla="*/ 34 h 36"/>
                <a:gd name="T18" fmla="*/ 92 w 92"/>
                <a:gd name="T19" fmla="*/ 33 h 36"/>
                <a:gd name="T20" fmla="*/ 92 w 92"/>
                <a:gd name="T21" fmla="*/ 31 h 36"/>
                <a:gd name="T22" fmla="*/ 90 w 92"/>
                <a:gd name="T23" fmla="*/ 29 h 36"/>
                <a:gd name="T24" fmla="*/ 25 w 92"/>
                <a:gd name="T25" fmla="*/ 2 h 36"/>
                <a:gd name="T26" fmla="*/ 15 w 92"/>
                <a:gd name="T27" fmla="*/ 0 h 36"/>
                <a:gd name="T28" fmla="*/ 6 w 92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6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9" y="34"/>
                  </a:lnTo>
                  <a:lnTo>
                    <a:pt x="77" y="36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0" y="29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5546"/>
            <p:cNvSpPr/>
            <p:nvPr/>
          </p:nvSpPr>
          <p:spPr bwMode="auto">
            <a:xfrm>
              <a:off x="4677385" y="4790516"/>
              <a:ext cx="181682" cy="85042"/>
            </a:xfrm>
            <a:custGeom>
              <a:avLst/>
              <a:gdLst>
                <a:gd name="T0" fmla="*/ 7 w 94"/>
                <a:gd name="T1" fmla="*/ 2 h 44"/>
                <a:gd name="T2" fmla="*/ 2 w 94"/>
                <a:gd name="T3" fmla="*/ 2 h 44"/>
                <a:gd name="T4" fmla="*/ 0 w 94"/>
                <a:gd name="T5" fmla="*/ 4 h 44"/>
                <a:gd name="T6" fmla="*/ 0 w 94"/>
                <a:gd name="T7" fmla="*/ 6 h 44"/>
                <a:gd name="T8" fmla="*/ 0 w 94"/>
                <a:gd name="T9" fmla="*/ 8 h 44"/>
                <a:gd name="T10" fmla="*/ 65 w 94"/>
                <a:gd name="T11" fmla="*/ 43 h 44"/>
                <a:gd name="T12" fmla="*/ 75 w 94"/>
                <a:gd name="T13" fmla="*/ 44 h 44"/>
                <a:gd name="T14" fmla="*/ 86 w 94"/>
                <a:gd name="T15" fmla="*/ 44 h 44"/>
                <a:gd name="T16" fmla="*/ 90 w 94"/>
                <a:gd name="T17" fmla="*/ 43 h 44"/>
                <a:gd name="T18" fmla="*/ 94 w 94"/>
                <a:gd name="T19" fmla="*/ 43 h 44"/>
                <a:gd name="T20" fmla="*/ 94 w 94"/>
                <a:gd name="T21" fmla="*/ 41 h 44"/>
                <a:gd name="T22" fmla="*/ 92 w 94"/>
                <a:gd name="T23" fmla="*/ 39 h 44"/>
                <a:gd name="T24" fmla="*/ 27 w 94"/>
                <a:gd name="T25" fmla="*/ 2 h 44"/>
                <a:gd name="T26" fmla="*/ 19 w 94"/>
                <a:gd name="T27" fmla="*/ 0 h 44"/>
                <a:gd name="T28" fmla="*/ 7 w 94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44">
                  <a:moveTo>
                    <a:pt x="7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5" y="43"/>
                  </a:lnTo>
                  <a:lnTo>
                    <a:pt x="75" y="44"/>
                  </a:lnTo>
                  <a:lnTo>
                    <a:pt x="86" y="44"/>
                  </a:lnTo>
                  <a:lnTo>
                    <a:pt x="90" y="43"/>
                  </a:lnTo>
                  <a:lnTo>
                    <a:pt x="94" y="43"/>
                  </a:lnTo>
                  <a:lnTo>
                    <a:pt x="94" y="41"/>
                  </a:lnTo>
                  <a:lnTo>
                    <a:pt x="92" y="39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5547"/>
            <p:cNvSpPr/>
            <p:nvPr/>
          </p:nvSpPr>
          <p:spPr bwMode="auto">
            <a:xfrm>
              <a:off x="4613603" y="4834970"/>
              <a:ext cx="185547" cy="86975"/>
            </a:xfrm>
            <a:custGeom>
              <a:avLst/>
              <a:gdLst>
                <a:gd name="T0" fmla="*/ 10 w 96"/>
                <a:gd name="T1" fmla="*/ 0 h 45"/>
                <a:gd name="T2" fmla="*/ 4 w 96"/>
                <a:gd name="T3" fmla="*/ 2 h 45"/>
                <a:gd name="T4" fmla="*/ 2 w 96"/>
                <a:gd name="T5" fmla="*/ 4 h 45"/>
                <a:gd name="T6" fmla="*/ 0 w 96"/>
                <a:gd name="T7" fmla="*/ 6 h 45"/>
                <a:gd name="T8" fmla="*/ 2 w 96"/>
                <a:gd name="T9" fmla="*/ 8 h 45"/>
                <a:gd name="T10" fmla="*/ 67 w 96"/>
                <a:gd name="T11" fmla="*/ 43 h 45"/>
                <a:gd name="T12" fmla="*/ 77 w 96"/>
                <a:gd name="T13" fmla="*/ 45 h 45"/>
                <a:gd name="T14" fmla="*/ 88 w 96"/>
                <a:gd name="T15" fmla="*/ 45 h 45"/>
                <a:gd name="T16" fmla="*/ 92 w 96"/>
                <a:gd name="T17" fmla="*/ 43 h 45"/>
                <a:gd name="T18" fmla="*/ 96 w 96"/>
                <a:gd name="T19" fmla="*/ 41 h 45"/>
                <a:gd name="T20" fmla="*/ 96 w 96"/>
                <a:gd name="T21" fmla="*/ 39 h 45"/>
                <a:gd name="T22" fmla="*/ 94 w 96"/>
                <a:gd name="T23" fmla="*/ 37 h 45"/>
                <a:gd name="T24" fmla="*/ 29 w 96"/>
                <a:gd name="T25" fmla="*/ 2 h 45"/>
                <a:gd name="T26" fmla="*/ 21 w 96"/>
                <a:gd name="T27" fmla="*/ 0 h 45"/>
                <a:gd name="T28" fmla="*/ 10 w 96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5">
                  <a:moveTo>
                    <a:pt x="10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43"/>
                  </a:lnTo>
                  <a:lnTo>
                    <a:pt x="77" y="45"/>
                  </a:lnTo>
                  <a:lnTo>
                    <a:pt x="88" y="45"/>
                  </a:lnTo>
                  <a:lnTo>
                    <a:pt x="92" y="43"/>
                  </a:lnTo>
                  <a:lnTo>
                    <a:pt x="96" y="41"/>
                  </a:lnTo>
                  <a:lnTo>
                    <a:pt x="96" y="39"/>
                  </a:lnTo>
                  <a:lnTo>
                    <a:pt x="94" y="3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5531"/>
            <p:cNvSpPr/>
            <p:nvPr/>
          </p:nvSpPr>
          <p:spPr bwMode="auto">
            <a:xfrm>
              <a:off x="4973101" y="4434884"/>
              <a:ext cx="164287" cy="73446"/>
            </a:xfrm>
            <a:custGeom>
              <a:avLst/>
              <a:gdLst>
                <a:gd name="T0" fmla="*/ 6 w 85"/>
                <a:gd name="T1" fmla="*/ 2 h 38"/>
                <a:gd name="T2" fmla="*/ 2 w 85"/>
                <a:gd name="T3" fmla="*/ 2 h 38"/>
                <a:gd name="T4" fmla="*/ 0 w 85"/>
                <a:gd name="T5" fmla="*/ 4 h 38"/>
                <a:gd name="T6" fmla="*/ 0 w 85"/>
                <a:gd name="T7" fmla="*/ 6 h 38"/>
                <a:gd name="T8" fmla="*/ 2 w 85"/>
                <a:gd name="T9" fmla="*/ 8 h 38"/>
                <a:gd name="T10" fmla="*/ 60 w 85"/>
                <a:gd name="T11" fmla="*/ 36 h 38"/>
                <a:gd name="T12" fmla="*/ 69 w 85"/>
                <a:gd name="T13" fmla="*/ 38 h 38"/>
                <a:gd name="T14" fmla="*/ 79 w 85"/>
                <a:gd name="T15" fmla="*/ 38 h 38"/>
                <a:gd name="T16" fmla="*/ 83 w 85"/>
                <a:gd name="T17" fmla="*/ 36 h 38"/>
                <a:gd name="T18" fmla="*/ 85 w 85"/>
                <a:gd name="T19" fmla="*/ 35 h 38"/>
                <a:gd name="T20" fmla="*/ 85 w 85"/>
                <a:gd name="T21" fmla="*/ 33 h 38"/>
                <a:gd name="T22" fmla="*/ 83 w 85"/>
                <a:gd name="T23" fmla="*/ 33 h 38"/>
                <a:gd name="T24" fmla="*/ 23 w 85"/>
                <a:gd name="T25" fmla="*/ 2 h 38"/>
                <a:gd name="T26" fmla="*/ 16 w 85"/>
                <a:gd name="T27" fmla="*/ 0 h 38"/>
                <a:gd name="T28" fmla="*/ 6 w 85"/>
                <a:gd name="T2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8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0" y="36"/>
                  </a:lnTo>
                  <a:lnTo>
                    <a:pt x="69" y="38"/>
                  </a:lnTo>
                  <a:lnTo>
                    <a:pt x="79" y="38"/>
                  </a:lnTo>
                  <a:lnTo>
                    <a:pt x="83" y="36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5532"/>
            <p:cNvSpPr/>
            <p:nvPr/>
          </p:nvSpPr>
          <p:spPr bwMode="auto">
            <a:xfrm>
              <a:off x="4828142" y="4427153"/>
              <a:ext cx="164287" cy="75379"/>
            </a:xfrm>
            <a:custGeom>
              <a:avLst/>
              <a:gdLst>
                <a:gd name="T0" fmla="*/ 6 w 85"/>
                <a:gd name="T1" fmla="*/ 2 h 39"/>
                <a:gd name="T2" fmla="*/ 2 w 85"/>
                <a:gd name="T3" fmla="*/ 2 h 39"/>
                <a:gd name="T4" fmla="*/ 0 w 85"/>
                <a:gd name="T5" fmla="*/ 4 h 39"/>
                <a:gd name="T6" fmla="*/ 0 w 85"/>
                <a:gd name="T7" fmla="*/ 6 h 39"/>
                <a:gd name="T8" fmla="*/ 2 w 85"/>
                <a:gd name="T9" fmla="*/ 8 h 39"/>
                <a:gd name="T10" fmla="*/ 62 w 85"/>
                <a:gd name="T11" fmla="*/ 37 h 39"/>
                <a:gd name="T12" fmla="*/ 70 w 85"/>
                <a:gd name="T13" fmla="*/ 39 h 39"/>
                <a:gd name="T14" fmla="*/ 79 w 85"/>
                <a:gd name="T15" fmla="*/ 39 h 39"/>
                <a:gd name="T16" fmla="*/ 83 w 85"/>
                <a:gd name="T17" fmla="*/ 37 h 39"/>
                <a:gd name="T18" fmla="*/ 85 w 85"/>
                <a:gd name="T19" fmla="*/ 35 h 39"/>
                <a:gd name="T20" fmla="*/ 85 w 85"/>
                <a:gd name="T21" fmla="*/ 33 h 39"/>
                <a:gd name="T22" fmla="*/ 83 w 85"/>
                <a:gd name="T23" fmla="*/ 33 h 39"/>
                <a:gd name="T24" fmla="*/ 25 w 85"/>
                <a:gd name="T25" fmla="*/ 2 h 39"/>
                <a:gd name="T26" fmla="*/ 18 w 85"/>
                <a:gd name="T27" fmla="*/ 0 h 39"/>
                <a:gd name="T28" fmla="*/ 6 w 85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2" y="37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83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5533"/>
            <p:cNvSpPr/>
            <p:nvPr/>
          </p:nvSpPr>
          <p:spPr bwMode="auto">
            <a:xfrm>
              <a:off x="4781755" y="4463876"/>
              <a:ext cx="162354" cy="75379"/>
            </a:xfrm>
            <a:custGeom>
              <a:avLst/>
              <a:gdLst>
                <a:gd name="T0" fmla="*/ 5 w 84"/>
                <a:gd name="T1" fmla="*/ 2 h 39"/>
                <a:gd name="T2" fmla="*/ 1 w 84"/>
                <a:gd name="T3" fmla="*/ 2 h 39"/>
                <a:gd name="T4" fmla="*/ 0 w 84"/>
                <a:gd name="T5" fmla="*/ 4 h 39"/>
                <a:gd name="T6" fmla="*/ 0 w 84"/>
                <a:gd name="T7" fmla="*/ 6 h 39"/>
                <a:gd name="T8" fmla="*/ 1 w 84"/>
                <a:gd name="T9" fmla="*/ 8 h 39"/>
                <a:gd name="T10" fmla="*/ 61 w 84"/>
                <a:gd name="T11" fmla="*/ 37 h 39"/>
                <a:gd name="T12" fmla="*/ 69 w 84"/>
                <a:gd name="T13" fmla="*/ 39 h 39"/>
                <a:gd name="T14" fmla="*/ 78 w 84"/>
                <a:gd name="T15" fmla="*/ 39 h 39"/>
                <a:gd name="T16" fmla="*/ 82 w 84"/>
                <a:gd name="T17" fmla="*/ 37 h 39"/>
                <a:gd name="T18" fmla="*/ 84 w 84"/>
                <a:gd name="T19" fmla="*/ 35 h 39"/>
                <a:gd name="T20" fmla="*/ 84 w 84"/>
                <a:gd name="T21" fmla="*/ 35 h 39"/>
                <a:gd name="T22" fmla="*/ 82 w 84"/>
                <a:gd name="T23" fmla="*/ 33 h 39"/>
                <a:gd name="T24" fmla="*/ 24 w 84"/>
                <a:gd name="T25" fmla="*/ 2 h 39"/>
                <a:gd name="T26" fmla="*/ 17 w 84"/>
                <a:gd name="T27" fmla="*/ 0 h 39"/>
                <a:gd name="T28" fmla="*/ 5 w 84"/>
                <a:gd name="T2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9">
                  <a:moveTo>
                    <a:pt x="5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61" y="37"/>
                  </a:lnTo>
                  <a:lnTo>
                    <a:pt x="69" y="39"/>
                  </a:lnTo>
                  <a:lnTo>
                    <a:pt x="78" y="39"/>
                  </a:lnTo>
                  <a:lnTo>
                    <a:pt x="82" y="37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2" y="33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5537"/>
            <p:cNvSpPr/>
            <p:nvPr/>
          </p:nvSpPr>
          <p:spPr bwMode="auto">
            <a:xfrm>
              <a:off x="4928647" y="4575977"/>
              <a:ext cx="160421" cy="73446"/>
            </a:xfrm>
            <a:custGeom>
              <a:avLst/>
              <a:gdLst>
                <a:gd name="T0" fmla="*/ 8 w 83"/>
                <a:gd name="T1" fmla="*/ 0 h 38"/>
                <a:gd name="T2" fmla="*/ 2 w 83"/>
                <a:gd name="T3" fmla="*/ 2 h 38"/>
                <a:gd name="T4" fmla="*/ 0 w 83"/>
                <a:gd name="T5" fmla="*/ 4 h 38"/>
                <a:gd name="T6" fmla="*/ 0 w 83"/>
                <a:gd name="T7" fmla="*/ 4 h 38"/>
                <a:gd name="T8" fmla="*/ 2 w 83"/>
                <a:gd name="T9" fmla="*/ 6 h 38"/>
                <a:gd name="T10" fmla="*/ 60 w 83"/>
                <a:gd name="T11" fmla="*/ 36 h 38"/>
                <a:gd name="T12" fmla="*/ 68 w 83"/>
                <a:gd name="T13" fmla="*/ 38 h 38"/>
                <a:gd name="T14" fmla="*/ 77 w 83"/>
                <a:gd name="T15" fmla="*/ 36 h 38"/>
                <a:gd name="T16" fmla="*/ 81 w 83"/>
                <a:gd name="T17" fmla="*/ 36 h 38"/>
                <a:gd name="T18" fmla="*/ 83 w 83"/>
                <a:gd name="T19" fmla="*/ 35 h 38"/>
                <a:gd name="T20" fmla="*/ 83 w 83"/>
                <a:gd name="T21" fmla="*/ 33 h 38"/>
                <a:gd name="T22" fmla="*/ 83 w 83"/>
                <a:gd name="T23" fmla="*/ 33 h 38"/>
                <a:gd name="T24" fmla="*/ 25 w 83"/>
                <a:gd name="T25" fmla="*/ 2 h 38"/>
                <a:gd name="T26" fmla="*/ 18 w 83"/>
                <a:gd name="T27" fmla="*/ 0 h 38"/>
                <a:gd name="T28" fmla="*/ 8 w 8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8">
                  <a:moveTo>
                    <a:pt x="8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0" y="36"/>
                  </a:lnTo>
                  <a:lnTo>
                    <a:pt x="68" y="38"/>
                  </a:lnTo>
                  <a:lnTo>
                    <a:pt x="77" y="36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5538"/>
            <p:cNvSpPr/>
            <p:nvPr/>
          </p:nvSpPr>
          <p:spPr bwMode="auto">
            <a:xfrm>
              <a:off x="4783688" y="4568246"/>
              <a:ext cx="164287" cy="75379"/>
            </a:xfrm>
            <a:custGeom>
              <a:avLst/>
              <a:gdLst>
                <a:gd name="T0" fmla="*/ 8 w 85"/>
                <a:gd name="T1" fmla="*/ 0 h 39"/>
                <a:gd name="T2" fmla="*/ 4 w 85"/>
                <a:gd name="T3" fmla="*/ 2 h 39"/>
                <a:gd name="T4" fmla="*/ 2 w 85"/>
                <a:gd name="T5" fmla="*/ 2 h 39"/>
                <a:gd name="T6" fmla="*/ 0 w 85"/>
                <a:gd name="T7" fmla="*/ 4 h 39"/>
                <a:gd name="T8" fmla="*/ 2 w 85"/>
                <a:gd name="T9" fmla="*/ 6 h 39"/>
                <a:gd name="T10" fmla="*/ 60 w 85"/>
                <a:gd name="T11" fmla="*/ 37 h 39"/>
                <a:gd name="T12" fmla="*/ 68 w 85"/>
                <a:gd name="T13" fmla="*/ 39 h 39"/>
                <a:gd name="T14" fmla="*/ 77 w 85"/>
                <a:gd name="T15" fmla="*/ 37 h 39"/>
                <a:gd name="T16" fmla="*/ 81 w 85"/>
                <a:gd name="T17" fmla="*/ 37 h 39"/>
                <a:gd name="T18" fmla="*/ 83 w 85"/>
                <a:gd name="T19" fmla="*/ 35 h 39"/>
                <a:gd name="T20" fmla="*/ 85 w 85"/>
                <a:gd name="T21" fmla="*/ 33 h 39"/>
                <a:gd name="T22" fmla="*/ 83 w 85"/>
                <a:gd name="T23" fmla="*/ 31 h 39"/>
                <a:gd name="T24" fmla="*/ 25 w 85"/>
                <a:gd name="T25" fmla="*/ 0 h 39"/>
                <a:gd name="T26" fmla="*/ 18 w 85"/>
                <a:gd name="T27" fmla="*/ 0 h 39"/>
                <a:gd name="T28" fmla="*/ 8 w 85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8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0" y="37"/>
                  </a:lnTo>
                  <a:lnTo>
                    <a:pt x="68" y="39"/>
                  </a:lnTo>
                  <a:lnTo>
                    <a:pt x="77" y="37"/>
                  </a:lnTo>
                  <a:lnTo>
                    <a:pt x="81" y="37"/>
                  </a:lnTo>
                  <a:lnTo>
                    <a:pt x="83" y="35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5545"/>
            <p:cNvSpPr/>
            <p:nvPr/>
          </p:nvSpPr>
          <p:spPr bwMode="auto">
            <a:xfrm>
              <a:off x="4839739" y="4802113"/>
              <a:ext cx="185547" cy="85042"/>
            </a:xfrm>
            <a:custGeom>
              <a:avLst/>
              <a:gdLst>
                <a:gd name="T0" fmla="*/ 10 w 96"/>
                <a:gd name="T1" fmla="*/ 2 h 44"/>
                <a:gd name="T2" fmla="*/ 4 w 96"/>
                <a:gd name="T3" fmla="*/ 2 h 44"/>
                <a:gd name="T4" fmla="*/ 2 w 96"/>
                <a:gd name="T5" fmla="*/ 4 h 44"/>
                <a:gd name="T6" fmla="*/ 0 w 96"/>
                <a:gd name="T7" fmla="*/ 6 h 44"/>
                <a:gd name="T8" fmla="*/ 2 w 96"/>
                <a:gd name="T9" fmla="*/ 8 h 44"/>
                <a:gd name="T10" fmla="*/ 67 w 96"/>
                <a:gd name="T11" fmla="*/ 42 h 44"/>
                <a:gd name="T12" fmla="*/ 77 w 96"/>
                <a:gd name="T13" fmla="*/ 44 h 44"/>
                <a:gd name="T14" fmla="*/ 89 w 96"/>
                <a:gd name="T15" fmla="*/ 44 h 44"/>
                <a:gd name="T16" fmla="*/ 92 w 96"/>
                <a:gd name="T17" fmla="*/ 42 h 44"/>
                <a:gd name="T18" fmla="*/ 96 w 96"/>
                <a:gd name="T19" fmla="*/ 40 h 44"/>
                <a:gd name="T20" fmla="*/ 96 w 96"/>
                <a:gd name="T21" fmla="*/ 38 h 44"/>
                <a:gd name="T22" fmla="*/ 94 w 96"/>
                <a:gd name="T23" fmla="*/ 38 h 44"/>
                <a:gd name="T24" fmla="*/ 29 w 96"/>
                <a:gd name="T25" fmla="*/ 2 h 44"/>
                <a:gd name="T26" fmla="*/ 21 w 96"/>
                <a:gd name="T27" fmla="*/ 0 h 44"/>
                <a:gd name="T28" fmla="*/ 10 w 96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44">
                  <a:moveTo>
                    <a:pt x="10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7" y="42"/>
                  </a:lnTo>
                  <a:lnTo>
                    <a:pt x="77" y="44"/>
                  </a:lnTo>
                  <a:lnTo>
                    <a:pt x="89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4" y="38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5548"/>
            <p:cNvSpPr/>
            <p:nvPr/>
          </p:nvSpPr>
          <p:spPr bwMode="auto">
            <a:xfrm>
              <a:off x="5545205" y="4564380"/>
              <a:ext cx="164287" cy="75379"/>
            </a:xfrm>
            <a:custGeom>
              <a:avLst/>
              <a:gdLst>
                <a:gd name="T0" fmla="*/ 8 w 85"/>
                <a:gd name="T1" fmla="*/ 0 h 39"/>
                <a:gd name="T2" fmla="*/ 4 w 85"/>
                <a:gd name="T3" fmla="*/ 2 h 39"/>
                <a:gd name="T4" fmla="*/ 2 w 85"/>
                <a:gd name="T5" fmla="*/ 4 h 39"/>
                <a:gd name="T6" fmla="*/ 0 w 85"/>
                <a:gd name="T7" fmla="*/ 6 h 39"/>
                <a:gd name="T8" fmla="*/ 2 w 85"/>
                <a:gd name="T9" fmla="*/ 6 h 39"/>
                <a:gd name="T10" fmla="*/ 60 w 85"/>
                <a:gd name="T11" fmla="*/ 37 h 39"/>
                <a:gd name="T12" fmla="*/ 67 w 85"/>
                <a:gd name="T13" fmla="*/ 39 h 39"/>
                <a:gd name="T14" fmla="*/ 77 w 85"/>
                <a:gd name="T15" fmla="*/ 39 h 39"/>
                <a:gd name="T16" fmla="*/ 81 w 85"/>
                <a:gd name="T17" fmla="*/ 37 h 39"/>
                <a:gd name="T18" fmla="*/ 85 w 85"/>
                <a:gd name="T19" fmla="*/ 35 h 39"/>
                <a:gd name="T20" fmla="*/ 85 w 85"/>
                <a:gd name="T21" fmla="*/ 33 h 39"/>
                <a:gd name="T22" fmla="*/ 83 w 85"/>
                <a:gd name="T23" fmla="*/ 33 h 39"/>
                <a:gd name="T24" fmla="*/ 25 w 85"/>
                <a:gd name="T25" fmla="*/ 2 h 39"/>
                <a:gd name="T26" fmla="*/ 17 w 85"/>
                <a:gd name="T27" fmla="*/ 0 h 39"/>
                <a:gd name="T28" fmla="*/ 8 w 85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39">
                  <a:moveTo>
                    <a:pt x="8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60" y="37"/>
                  </a:lnTo>
                  <a:lnTo>
                    <a:pt x="67" y="39"/>
                  </a:lnTo>
                  <a:lnTo>
                    <a:pt x="77" y="39"/>
                  </a:lnTo>
                  <a:lnTo>
                    <a:pt x="81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5549"/>
            <p:cNvSpPr/>
            <p:nvPr/>
          </p:nvSpPr>
          <p:spPr bwMode="auto">
            <a:xfrm>
              <a:off x="5404112" y="4556649"/>
              <a:ext cx="160421" cy="75379"/>
            </a:xfrm>
            <a:custGeom>
              <a:avLst/>
              <a:gdLst>
                <a:gd name="T0" fmla="*/ 6 w 83"/>
                <a:gd name="T1" fmla="*/ 0 h 39"/>
                <a:gd name="T2" fmla="*/ 2 w 83"/>
                <a:gd name="T3" fmla="*/ 2 h 39"/>
                <a:gd name="T4" fmla="*/ 0 w 83"/>
                <a:gd name="T5" fmla="*/ 2 h 39"/>
                <a:gd name="T6" fmla="*/ 0 w 83"/>
                <a:gd name="T7" fmla="*/ 4 h 39"/>
                <a:gd name="T8" fmla="*/ 0 w 83"/>
                <a:gd name="T9" fmla="*/ 6 h 39"/>
                <a:gd name="T10" fmla="*/ 58 w 83"/>
                <a:gd name="T11" fmla="*/ 37 h 39"/>
                <a:gd name="T12" fmla="*/ 65 w 83"/>
                <a:gd name="T13" fmla="*/ 39 h 39"/>
                <a:gd name="T14" fmla="*/ 77 w 83"/>
                <a:gd name="T15" fmla="*/ 37 h 39"/>
                <a:gd name="T16" fmla="*/ 81 w 83"/>
                <a:gd name="T17" fmla="*/ 37 h 39"/>
                <a:gd name="T18" fmla="*/ 83 w 83"/>
                <a:gd name="T19" fmla="*/ 35 h 39"/>
                <a:gd name="T20" fmla="*/ 83 w 83"/>
                <a:gd name="T21" fmla="*/ 33 h 39"/>
                <a:gd name="T22" fmla="*/ 81 w 83"/>
                <a:gd name="T23" fmla="*/ 31 h 39"/>
                <a:gd name="T24" fmla="*/ 23 w 83"/>
                <a:gd name="T25" fmla="*/ 2 h 39"/>
                <a:gd name="T26" fmla="*/ 15 w 83"/>
                <a:gd name="T27" fmla="*/ 0 h 39"/>
                <a:gd name="T28" fmla="*/ 6 w 83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9">
                  <a:moveTo>
                    <a:pt x="6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8" y="37"/>
                  </a:lnTo>
                  <a:lnTo>
                    <a:pt x="65" y="39"/>
                  </a:lnTo>
                  <a:lnTo>
                    <a:pt x="77" y="37"/>
                  </a:lnTo>
                  <a:lnTo>
                    <a:pt x="81" y="37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1" y="31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5550"/>
            <p:cNvSpPr/>
            <p:nvPr/>
          </p:nvSpPr>
          <p:spPr bwMode="auto">
            <a:xfrm>
              <a:off x="5351926" y="4595305"/>
              <a:ext cx="160421" cy="73446"/>
            </a:xfrm>
            <a:custGeom>
              <a:avLst/>
              <a:gdLst>
                <a:gd name="T0" fmla="*/ 8 w 83"/>
                <a:gd name="T1" fmla="*/ 0 h 38"/>
                <a:gd name="T2" fmla="*/ 4 w 83"/>
                <a:gd name="T3" fmla="*/ 1 h 38"/>
                <a:gd name="T4" fmla="*/ 0 w 83"/>
                <a:gd name="T5" fmla="*/ 3 h 38"/>
                <a:gd name="T6" fmla="*/ 0 w 83"/>
                <a:gd name="T7" fmla="*/ 3 h 38"/>
                <a:gd name="T8" fmla="*/ 2 w 83"/>
                <a:gd name="T9" fmla="*/ 5 h 38"/>
                <a:gd name="T10" fmla="*/ 60 w 83"/>
                <a:gd name="T11" fmla="*/ 36 h 38"/>
                <a:gd name="T12" fmla="*/ 67 w 83"/>
                <a:gd name="T13" fmla="*/ 38 h 38"/>
                <a:gd name="T14" fmla="*/ 77 w 83"/>
                <a:gd name="T15" fmla="*/ 36 h 38"/>
                <a:gd name="T16" fmla="*/ 81 w 83"/>
                <a:gd name="T17" fmla="*/ 36 h 38"/>
                <a:gd name="T18" fmla="*/ 83 w 83"/>
                <a:gd name="T19" fmla="*/ 34 h 38"/>
                <a:gd name="T20" fmla="*/ 83 w 83"/>
                <a:gd name="T21" fmla="*/ 32 h 38"/>
                <a:gd name="T22" fmla="*/ 83 w 83"/>
                <a:gd name="T23" fmla="*/ 30 h 38"/>
                <a:gd name="T24" fmla="*/ 25 w 83"/>
                <a:gd name="T25" fmla="*/ 1 h 38"/>
                <a:gd name="T26" fmla="*/ 17 w 83"/>
                <a:gd name="T27" fmla="*/ 0 h 38"/>
                <a:gd name="T28" fmla="*/ 8 w 83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38">
                  <a:moveTo>
                    <a:pt x="8" y="0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60" y="36"/>
                  </a:lnTo>
                  <a:lnTo>
                    <a:pt x="67" y="38"/>
                  </a:lnTo>
                  <a:lnTo>
                    <a:pt x="77" y="36"/>
                  </a:lnTo>
                  <a:lnTo>
                    <a:pt x="81" y="36"/>
                  </a:lnTo>
                  <a:lnTo>
                    <a:pt x="83" y="34"/>
                  </a:lnTo>
                  <a:lnTo>
                    <a:pt x="83" y="32"/>
                  </a:lnTo>
                  <a:lnTo>
                    <a:pt x="83" y="30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7E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5551"/>
            <p:cNvSpPr/>
            <p:nvPr/>
          </p:nvSpPr>
          <p:spPr bwMode="auto">
            <a:xfrm>
              <a:off x="5363523" y="4717070"/>
              <a:ext cx="201010" cy="81177"/>
            </a:xfrm>
            <a:custGeom>
              <a:avLst/>
              <a:gdLst>
                <a:gd name="T0" fmla="*/ 8 w 104"/>
                <a:gd name="T1" fmla="*/ 0 h 42"/>
                <a:gd name="T2" fmla="*/ 2 w 104"/>
                <a:gd name="T3" fmla="*/ 2 h 42"/>
                <a:gd name="T4" fmla="*/ 0 w 104"/>
                <a:gd name="T5" fmla="*/ 4 h 42"/>
                <a:gd name="T6" fmla="*/ 0 w 104"/>
                <a:gd name="T7" fmla="*/ 6 h 42"/>
                <a:gd name="T8" fmla="*/ 2 w 104"/>
                <a:gd name="T9" fmla="*/ 8 h 42"/>
                <a:gd name="T10" fmla="*/ 77 w 104"/>
                <a:gd name="T11" fmla="*/ 40 h 42"/>
                <a:gd name="T12" fmla="*/ 86 w 104"/>
                <a:gd name="T13" fmla="*/ 42 h 42"/>
                <a:gd name="T14" fmla="*/ 98 w 104"/>
                <a:gd name="T15" fmla="*/ 42 h 42"/>
                <a:gd name="T16" fmla="*/ 102 w 104"/>
                <a:gd name="T17" fmla="*/ 40 h 42"/>
                <a:gd name="T18" fmla="*/ 104 w 104"/>
                <a:gd name="T19" fmla="*/ 38 h 42"/>
                <a:gd name="T20" fmla="*/ 104 w 104"/>
                <a:gd name="T21" fmla="*/ 36 h 42"/>
                <a:gd name="T22" fmla="*/ 102 w 104"/>
                <a:gd name="T23" fmla="*/ 34 h 42"/>
                <a:gd name="T24" fmla="*/ 27 w 104"/>
                <a:gd name="T25" fmla="*/ 2 h 42"/>
                <a:gd name="T26" fmla="*/ 19 w 104"/>
                <a:gd name="T27" fmla="*/ 0 h 42"/>
                <a:gd name="T28" fmla="*/ 8 w 104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2">
                  <a:moveTo>
                    <a:pt x="8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7" y="40"/>
                  </a:lnTo>
                  <a:lnTo>
                    <a:pt x="86" y="42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2" y="34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5552"/>
            <p:cNvSpPr/>
            <p:nvPr/>
          </p:nvSpPr>
          <p:spPr bwMode="auto">
            <a:xfrm>
              <a:off x="5197304" y="4709339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1 w 103"/>
                <a:gd name="T3" fmla="*/ 4 h 44"/>
                <a:gd name="T4" fmla="*/ 0 w 103"/>
                <a:gd name="T5" fmla="*/ 6 h 44"/>
                <a:gd name="T6" fmla="*/ 0 w 103"/>
                <a:gd name="T7" fmla="*/ 6 h 44"/>
                <a:gd name="T8" fmla="*/ 1 w 103"/>
                <a:gd name="T9" fmla="*/ 8 h 44"/>
                <a:gd name="T10" fmla="*/ 76 w 103"/>
                <a:gd name="T11" fmla="*/ 42 h 44"/>
                <a:gd name="T12" fmla="*/ 86 w 103"/>
                <a:gd name="T13" fmla="*/ 44 h 44"/>
                <a:gd name="T14" fmla="*/ 96 w 103"/>
                <a:gd name="T15" fmla="*/ 42 h 44"/>
                <a:gd name="T16" fmla="*/ 101 w 103"/>
                <a:gd name="T17" fmla="*/ 40 h 44"/>
                <a:gd name="T18" fmla="*/ 103 w 103"/>
                <a:gd name="T19" fmla="*/ 38 h 44"/>
                <a:gd name="T20" fmla="*/ 103 w 103"/>
                <a:gd name="T21" fmla="*/ 37 h 44"/>
                <a:gd name="T22" fmla="*/ 101 w 103"/>
                <a:gd name="T23" fmla="*/ 37 h 44"/>
                <a:gd name="T24" fmla="*/ 26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76" y="42"/>
                  </a:lnTo>
                  <a:lnTo>
                    <a:pt x="86" y="44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5553"/>
            <p:cNvSpPr/>
            <p:nvPr/>
          </p:nvSpPr>
          <p:spPr bwMode="auto">
            <a:xfrm>
              <a:off x="5148984" y="4753793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2 w 103"/>
                <a:gd name="T3" fmla="*/ 4 h 44"/>
                <a:gd name="T4" fmla="*/ 0 w 103"/>
                <a:gd name="T5" fmla="*/ 6 h 44"/>
                <a:gd name="T6" fmla="*/ 0 w 103"/>
                <a:gd name="T7" fmla="*/ 6 h 44"/>
                <a:gd name="T8" fmla="*/ 2 w 103"/>
                <a:gd name="T9" fmla="*/ 8 h 44"/>
                <a:gd name="T10" fmla="*/ 76 w 103"/>
                <a:gd name="T11" fmla="*/ 42 h 44"/>
                <a:gd name="T12" fmla="*/ 84 w 103"/>
                <a:gd name="T13" fmla="*/ 44 h 44"/>
                <a:gd name="T14" fmla="*/ 96 w 103"/>
                <a:gd name="T15" fmla="*/ 42 h 44"/>
                <a:gd name="T16" fmla="*/ 101 w 103"/>
                <a:gd name="T17" fmla="*/ 40 h 44"/>
                <a:gd name="T18" fmla="*/ 103 w 103"/>
                <a:gd name="T19" fmla="*/ 39 h 44"/>
                <a:gd name="T20" fmla="*/ 103 w 103"/>
                <a:gd name="T21" fmla="*/ 37 h 44"/>
                <a:gd name="T22" fmla="*/ 101 w 103"/>
                <a:gd name="T23" fmla="*/ 37 h 44"/>
                <a:gd name="T24" fmla="*/ 26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76" y="42"/>
                  </a:lnTo>
                  <a:lnTo>
                    <a:pt x="84" y="44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9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5554"/>
            <p:cNvSpPr/>
            <p:nvPr/>
          </p:nvSpPr>
          <p:spPr bwMode="auto">
            <a:xfrm>
              <a:off x="5338397" y="4943206"/>
              <a:ext cx="218405" cy="92774"/>
            </a:xfrm>
            <a:custGeom>
              <a:avLst/>
              <a:gdLst>
                <a:gd name="T0" fmla="*/ 7 w 113"/>
                <a:gd name="T1" fmla="*/ 2 h 48"/>
                <a:gd name="T2" fmla="*/ 1 w 113"/>
                <a:gd name="T3" fmla="*/ 4 h 48"/>
                <a:gd name="T4" fmla="*/ 0 w 113"/>
                <a:gd name="T5" fmla="*/ 6 h 48"/>
                <a:gd name="T6" fmla="*/ 0 w 113"/>
                <a:gd name="T7" fmla="*/ 8 h 48"/>
                <a:gd name="T8" fmla="*/ 1 w 113"/>
                <a:gd name="T9" fmla="*/ 10 h 48"/>
                <a:gd name="T10" fmla="*/ 84 w 113"/>
                <a:gd name="T11" fmla="*/ 46 h 48"/>
                <a:gd name="T12" fmla="*/ 94 w 113"/>
                <a:gd name="T13" fmla="*/ 48 h 48"/>
                <a:gd name="T14" fmla="*/ 105 w 113"/>
                <a:gd name="T15" fmla="*/ 46 h 48"/>
                <a:gd name="T16" fmla="*/ 111 w 113"/>
                <a:gd name="T17" fmla="*/ 44 h 48"/>
                <a:gd name="T18" fmla="*/ 113 w 113"/>
                <a:gd name="T19" fmla="*/ 42 h 48"/>
                <a:gd name="T20" fmla="*/ 113 w 113"/>
                <a:gd name="T21" fmla="*/ 40 h 48"/>
                <a:gd name="T22" fmla="*/ 111 w 113"/>
                <a:gd name="T23" fmla="*/ 38 h 48"/>
                <a:gd name="T24" fmla="*/ 30 w 113"/>
                <a:gd name="T25" fmla="*/ 2 h 48"/>
                <a:gd name="T26" fmla="*/ 19 w 113"/>
                <a:gd name="T27" fmla="*/ 0 h 48"/>
                <a:gd name="T28" fmla="*/ 7 w 113"/>
                <a:gd name="T2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48">
                  <a:moveTo>
                    <a:pt x="7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84" y="46"/>
                  </a:lnTo>
                  <a:lnTo>
                    <a:pt x="94" y="48"/>
                  </a:lnTo>
                  <a:lnTo>
                    <a:pt x="105" y="46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30" y="2"/>
                  </a:lnTo>
                  <a:lnTo>
                    <a:pt x="1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5555"/>
            <p:cNvSpPr/>
            <p:nvPr/>
          </p:nvSpPr>
          <p:spPr bwMode="auto">
            <a:xfrm>
              <a:off x="5154782" y="4939340"/>
              <a:ext cx="220337" cy="88908"/>
            </a:xfrm>
            <a:custGeom>
              <a:avLst/>
              <a:gdLst>
                <a:gd name="T0" fmla="*/ 6 w 114"/>
                <a:gd name="T1" fmla="*/ 0 h 46"/>
                <a:gd name="T2" fmla="*/ 2 w 114"/>
                <a:gd name="T3" fmla="*/ 2 h 46"/>
                <a:gd name="T4" fmla="*/ 0 w 114"/>
                <a:gd name="T5" fmla="*/ 4 h 46"/>
                <a:gd name="T6" fmla="*/ 0 w 114"/>
                <a:gd name="T7" fmla="*/ 6 h 46"/>
                <a:gd name="T8" fmla="*/ 2 w 114"/>
                <a:gd name="T9" fmla="*/ 8 h 46"/>
                <a:gd name="T10" fmla="*/ 83 w 114"/>
                <a:gd name="T11" fmla="*/ 44 h 46"/>
                <a:gd name="T12" fmla="*/ 93 w 114"/>
                <a:gd name="T13" fmla="*/ 46 h 46"/>
                <a:gd name="T14" fmla="*/ 106 w 114"/>
                <a:gd name="T15" fmla="*/ 44 h 46"/>
                <a:gd name="T16" fmla="*/ 110 w 114"/>
                <a:gd name="T17" fmla="*/ 42 h 46"/>
                <a:gd name="T18" fmla="*/ 114 w 114"/>
                <a:gd name="T19" fmla="*/ 40 h 46"/>
                <a:gd name="T20" fmla="*/ 114 w 114"/>
                <a:gd name="T21" fmla="*/ 39 h 46"/>
                <a:gd name="T22" fmla="*/ 112 w 114"/>
                <a:gd name="T23" fmla="*/ 39 h 46"/>
                <a:gd name="T24" fmla="*/ 29 w 114"/>
                <a:gd name="T25" fmla="*/ 2 h 46"/>
                <a:gd name="T26" fmla="*/ 20 w 114"/>
                <a:gd name="T27" fmla="*/ 0 h 46"/>
                <a:gd name="T28" fmla="*/ 6 w 114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46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3" y="44"/>
                  </a:lnTo>
                  <a:lnTo>
                    <a:pt x="93" y="46"/>
                  </a:lnTo>
                  <a:lnTo>
                    <a:pt x="106" y="44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4" y="39"/>
                  </a:lnTo>
                  <a:lnTo>
                    <a:pt x="112" y="39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5556"/>
            <p:cNvSpPr/>
            <p:nvPr/>
          </p:nvSpPr>
          <p:spPr bwMode="auto">
            <a:xfrm>
              <a:off x="6009073" y="4672616"/>
              <a:ext cx="201010" cy="85042"/>
            </a:xfrm>
            <a:custGeom>
              <a:avLst/>
              <a:gdLst>
                <a:gd name="T0" fmla="*/ 8 w 104"/>
                <a:gd name="T1" fmla="*/ 2 h 44"/>
                <a:gd name="T2" fmla="*/ 2 w 104"/>
                <a:gd name="T3" fmla="*/ 4 h 44"/>
                <a:gd name="T4" fmla="*/ 0 w 104"/>
                <a:gd name="T5" fmla="*/ 6 h 44"/>
                <a:gd name="T6" fmla="*/ 0 w 104"/>
                <a:gd name="T7" fmla="*/ 8 h 44"/>
                <a:gd name="T8" fmla="*/ 2 w 104"/>
                <a:gd name="T9" fmla="*/ 8 h 44"/>
                <a:gd name="T10" fmla="*/ 77 w 104"/>
                <a:gd name="T11" fmla="*/ 42 h 44"/>
                <a:gd name="T12" fmla="*/ 86 w 104"/>
                <a:gd name="T13" fmla="*/ 44 h 44"/>
                <a:gd name="T14" fmla="*/ 98 w 104"/>
                <a:gd name="T15" fmla="*/ 42 h 44"/>
                <a:gd name="T16" fmla="*/ 102 w 104"/>
                <a:gd name="T17" fmla="*/ 40 h 44"/>
                <a:gd name="T18" fmla="*/ 104 w 104"/>
                <a:gd name="T19" fmla="*/ 40 h 44"/>
                <a:gd name="T20" fmla="*/ 104 w 104"/>
                <a:gd name="T21" fmla="*/ 38 h 44"/>
                <a:gd name="T22" fmla="*/ 102 w 104"/>
                <a:gd name="T23" fmla="*/ 36 h 44"/>
                <a:gd name="T24" fmla="*/ 27 w 104"/>
                <a:gd name="T25" fmla="*/ 2 h 44"/>
                <a:gd name="T26" fmla="*/ 19 w 104"/>
                <a:gd name="T27" fmla="*/ 0 h 44"/>
                <a:gd name="T28" fmla="*/ 8 w 104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4">
                  <a:moveTo>
                    <a:pt x="8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77" y="42"/>
                  </a:lnTo>
                  <a:lnTo>
                    <a:pt x="86" y="44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2" y="3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5557"/>
            <p:cNvSpPr/>
            <p:nvPr/>
          </p:nvSpPr>
          <p:spPr bwMode="auto">
            <a:xfrm>
              <a:off x="5842853" y="4668751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8 h 42"/>
                <a:gd name="T10" fmla="*/ 76 w 103"/>
                <a:gd name="T11" fmla="*/ 40 h 42"/>
                <a:gd name="T12" fmla="*/ 86 w 103"/>
                <a:gd name="T13" fmla="*/ 42 h 42"/>
                <a:gd name="T14" fmla="*/ 96 w 103"/>
                <a:gd name="T15" fmla="*/ 42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5 h 42"/>
                <a:gd name="T24" fmla="*/ 27 w 103"/>
                <a:gd name="T25" fmla="*/ 2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6" y="40"/>
                  </a:lnTo>
                  <a:lnTo>
                    <a:pt x="86" y="42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5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5558"/>
            <p:cNvSpPr/>
            <p:nvPr/>
          </p:nvSpPr>
          <p:spPr bwMode="auto">
            <a:xfrm>
              <a:off x="5794534" y="4713205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8 h 42"/>
                <a:gd name="T10" fmla="*/ 77 w 103"/>
                <a:gd name="T11" fmla="*/ 40 h 42"/>
                <a:gd name="T12" fmla="*/ 84 w 103"/>
                <a:gd name="T13" fmla="*/ 42 h 42"/>
                <a:gd name="T14" fmla="*/ 96 w 103"/>
                <a:gd name="T15" fmla="*/ 42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5 h 42"/>
                <a:gd name="T24" fmla="*/ 27 w 103"/>
                <a:gd name="T25" fmla="*/ 2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77" y="40"/>
                  </a:lnTo>
                  <a:lnTo>
                    <a:pt x="84" y="42"/>
                  </a:lnTo>
                  <a:lnTo>
                    <a:pt x="96" y="42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5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5559"/>
            <p:cNvSpPr/>
            <p:nvPr/>
          </p:nvSpPr>
          <p:spPr bwMode="auto">
            <a:xfrm>
              <a:off x="5842853" y="4842701"/>
              <a:ext cx="210673" cy="85042"/>
            </a:xfrm>
            <a:custGeom>
              <a:avLst/>
              <a:gdLst>
                <a:gd name="T0" fmla="*/ 7 w 109"/>
                <a:gd name="T1" fmla="*/ 0 h 44"/>
                <a:gd name="T2" fmla="*/ 4 w 109"/>
                <a:gd name="T3" fmla="*/ 2 h 44"/>
                <a:gd name="T4" fmla="*/ 0 w 109"/>
                <a:gd name="T5" fmla="*/ 4 h 44"/>
                <a:gd name="T6" fmla="*/ 0 w 109"/>
                <a:gd name="T7" fmla="*/ 6 h 44"/>
                <a:gd name="T8" fmla="*/ 4 w 109"/>
                <a:gd name="T9" fmla="*/ 8 h 44"/>
                <a:gd name="T10" fmla="*/ 80 w 109"/>
                <a:gd name="T11" fmla="*/ 42 h 44"/>
                <a:gd name="T12" fmla="*/ 90 w 109"/>
                <a:gd name="T13" fmla="*/ 44 h 44"/>
                <a:gd name="T14" fmla="*/ 103 w 109"/>
                <a:gd name="T15" fmla="*/ 42 h 44"/>
                <a:gd name="T16" fmla="*/ 107 w 109"/>
                <a:gd name="T17" fmla="*/ 42 h 44"/>
                <a:gd name="T18" fmla="*/ 109 w 109"/>
                <a:gd name="T19" fmla="*/ 41 h 44"/>
                <a:gd name="T20" fmla="*/ 109 w 109"/>
                <a:gd name="T21" fmla="*/ 39 h 44"/>
                <a:gd name="T22" fmla="*/ 107 w 109"/>
                <a:gd name="T23" fmla="*/ 37 h 44"/>
                <a:gd name="T24" fmla="*/ 28 w 109"/>
                <a:gd name="T25" fmla="*/ 0 h 44"/>
                <a:gd name="T26" fmla="*/ 19 w 109"/>
                <a:gd name="T27" fmla="*/ 0 h 44"/>
                <a:gd name="T28" fmla="*/ 7 w 10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4">
                  <a:moveTo>
                    <a:pt x="7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0" y="42"/>
                  </a:lnTo>
                  <a:lnTo>
                    <a:pt x="90" y="44"/>
                  </a:lnTo>
                  <a:lnTo>
                    <a:pt x="103" y="42"/>
                  </a:lnTo>
                  <a:lnTo>
                    <a:pt x="107" y="42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5560"/>
            <p:cNvSpPr/>
            <p:nvPr/>
          </p:nvSpPr>
          <p:spPr bwMode="auto">
            <a:xfrm>
              <a:off x="5666970" y="4834970"/>
              <a:ext cx="212606" cy="86975"/>
            </a:xfrm>
            <a:custGeom>
              <a:avLst/>
              <a:gdLst>
                <a:gd name="T0" fmla="*/ 6 w 110"/>
                <a:gd name="T1" fmla="*/ 2 h 45"/>
                <a:gd name="T2" fmla="*/ 2 w 110"/>
                <a:gd name="T3" fmla="*/ 2 h 45"/>
                <a:gd name="T4" fmla="*/ 0 w 110"/>
                <a:gd name="T5" fmla="*/ 4 h 45"/>
                <a:gd name="T6" fmla="*/ 0 w 110"/>
                <a:gd name="T7" fmla="*/ 6 h 45"/>
                <a:gd name="T8" fmla="*/ 2 w 110"/>
                <a:gd name="T9" fmla="*/ 8 h 45"/>
                <a:gd name="T10" fmla="*/ 81 w 110"/>
                <a:gd name="T11" fmla="*/ 43 h 45"/>
                <a:gd name="T12" fmla="*/ 91 w 110"/>
                <a:gd name="T13" fmla="*/ 45 h 45"/>
                <a:gd name="T14" fmla="*/ 102 w 110"/>
                <a:gd name="T15" fmla="*/ 45 h 45"/>
                <a:gd name="T16" fmla="*/ 106 w 110"/>
                <a:gd name="T17" fmla="*/ 43 h 45"/>
                <a:gd name="T18" fmla="*/ 110 w 110"/>
                <a:gd name="T19" fmla="*/ 41 h 45"/>
                <a:gd name="T20" fmla="*/ 110 w 110"/>
                <a:gd name="T21" fmla="*/ 39 h 45"/>
                <a:gd name="T22" fmla="*/ 108 w 110"/>
                <a:gd name="T23" fmla="*/ 37 h 45"/>
                <a:gd name="T24" fmla="*/ 29 w 110"/>
                <a:gd name="T25" fmla="*/ 2 h 45"/>
                <a:gd name="T26" fmla="*/ 20 w 110"/>
                <a:gd name="T27" fmla="*/ 0 h 45"/>
                <a:gd name="T28" fmla="*/ 6 w 110"/>
                <a:gd name="T2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45">
                  <a:moveTo>
                    <a:pt x="6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1" y="43"/>
                  </a:lnTo>
                  <a:lnTo>
                    <a:pt x="91" y="45"/>
                  </a:lnTo>
                  <a:lnTo>
                    <a:pt x="102" y="45"/>
                  </a:lnTo>
                  <a:lnTo>
                    <a:pt x="106" y="43"/>
                  </a:lnTo>
                  <a:lnTo>
                    <a:pt x="110" y="41"/>
                  </a:lnTo>
                  <a:lnTo>
                    <a:pt x="110" y="39"/>
                  </a:lnTo>
                  <a:lnTo>
                    <a:pt x="108" y="37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5561"/>
            <p:cNvSpPr/>
            <p:nvPr/>
          </p:nvSpPr>
          <p:spPr bwMode="auto">
            <a:xfrm>
              <a:off x="5100664" y="4987660"/>
              <a:ext cx="218405" cy="88908"/>
            </a:xfrm>
            <a:custGeom>
              <a:avLst/>
              <a:gdLst>
                <a:gd name="T0" fmla="*/ 7 w 113"/>
                <a:gd name="T1" fmla="*/ 0 h 46"/>
                <a:gd name="T2" fmla="*/ 3 w 113"/>
                <a:gd name="T3" fmla="*/ 2 h 46"/>
                <a:gd name="T4" fmla="*/ 0 w 113"/>
                <a:gd name="T5" fmla="*/ 4 h 46"/>
                <a:gd name="T6" fmla="*/ 0 w 113"/>
                <a:gd name="T7" fmla="*/ 6 h 46"/>
                <a:gd name="T8" fmla="*/ 2 w 113"/>
                <a:gd name="T9" fmla="*/ 8 h 46"/>
                <a:gd name="T10" fmla="*/ 84 w 113"/>
                <a:gd name="T11" fmla="*/ 44 h 46"/>
                <a:gd name="T12" fmla="*/ 94 w 113"/>
                <a:gd name="T13" fmla="*/ 46 h 46"/>
                <a:gd name="T14" fmla="*/ 107 w 113"/>
                <a:gd name="T15" fmla="*/ 44 h 46"/>
                <a:gd name="T16" fmla="*/ 111 w 113"/>
                <a:gd name="T17" fmla="*/ 44 h 46"/>
                <a:gd name="T18" fmla="*/ 113 w 113"/>
                <a:gd name="T19" fmla="*/ 42 h 46"/>
                <a:gd name="T20" fmla="*/ 113 w 113"/>
                <a:gd name="T21" fmla="*/ 40 h 46"/>
                <a:gd name="T22" fmla="*/ 111 w 113"/>
                <a:gd name="T23" fmla="*/ 39 h 46"/>
                <a:gd name="T24" fmla="*/ 30 w 113"/>
                <a:gd name="T25" fmla="*/ 2 h 46"/>
                <a:gd name="T26" fmla="*/ 21 w 113"/>
                <a:gd name="T27" fmla="*/ 0 h 46"/>
                <a:gd name="T28" fmla="*/ 7 w 113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46">
                  <a:moveTo>
                    <a:pt x="7" y="0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4" y="44"/>
                  </a:lnTo>
                  <a:lnTo>
                    <a:pt x="94" y="46"/>
                  </a:lnTo>
                  <a:lnTo>
                    <a:pt x="107" y="44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0"/>
                  </a:lnTo>
                  <a:lnTo>
                    <a:pt x="111" y="39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5562"/>
            <p:cNvSpPr/>
            <p:nvPr/>
          </p:nvSpPr>
          <p:spPr bwMode="auto">
            <a:xfrm>
              <a:off x="5616718" y="4883290"/>
              <a:ext cx="210673" cy="86975"/>
            </a:xfrm>
            <a:custGeom>
              <a:avLst/>
              <a:gdLst>
                <a:gd name="T0" fmla="*/ 7 w 109"/>
                <a:gd name="T1" fmla="*/ 0 h 45"/>
                <a:gd name="T2" fmla="*/ 1 w 109"/>
                <a:gd name="T3" fmla="*/ 2 h 45"/>
                <a:gd name="T4" fmla="*/ 0 w 109"/>
                <a:gd name="T5" fmla="*/ 4 h 45"/>
                <a:gd name="T6" fmla="*/ 0 w 109"/>
                <a:gd name="T7" fmla="*/ 6 h 45"/>
                <a:gd name="T8" fmla="*/ 1 w 109"/>
                <a:gd name="T9" fmla="*/ 8 h 45"/>
                <a:gd name="T10" fmla="*/ 80 w 109"/>
                <a:gd name="T11" fmla="*/ 43 h 45"/>
                <a:gd name="T12" fmla="*/ 90 w 109"/>
                <a:gd name="T13" fmla="*/ 45 h 45"/>
                <a:gd name="T14" fmla="*/ 101 w 109"/>
                <a:gd name="T15" fmla="*/ 43 h 45"/>
                <a:gd name="T16" fmla="*/ 107 w 109"/>
                <a:gd name="T17" fmla="*/ 43 h 45"/>
                <a:gd name="T18" fmla="*/ 109 w 109"/>
                <a:gd name="T19" fmla="*/ 41 h 45"/>
                <a:gd name="T20" fmla="*/ 109 w 109"/>
                <a:gd name="T21" fmla="*/ 39 h 45"/>
                <a:gd name="T22" fmla="*/ 107 w 109"/>
                <a:gd name="T23" fmla="*/ 37 h 45"/>
                <a:gd name="T24" fmla="*/ 28 w 109"/>
                <a:gd name="T25" fmla="*/ 0 h 45"/>
                <a:gd name="T26" fmla="*/ 19 w 109"/>
                <a:gd name="T27" fmla="*/ 0 h 45"/>
                <a:gd name="T28" fmla="*/ 7 w 109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5">
                  <a:moveTo>
                    <a:pt x="7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80" y="43"/>
                  </a:lnTo>
                  <a:lnTo>
                    <a:pt x="90" y="45"/>
                  </a:lnTo>
                  <a:lnTo>
                    <a:pt x="101" y="43"/>
                  </a:lnTo>
                  <a:lnTo>
                    <a:pt x="107" y="43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5563"/>
            <p:cNvSpPr/>
            <p:nvPr/>
          </p:nvSpPr>
          <p:spPr bwMode="auto">
            <a:xfrm>
              <a:off x="6973532" y="4902617"/>
              <a:ext cx="301514" cy="100505"/>
            </a:xfrm>
            <a:custGeom>
              <a:avLst/>
              <a:gdLst>
                <a:gd name="T0" fmla="*/ 6 w 156"/>
                <a:gd name="T1" fmla="*/ 2 h 52"/>
                <a:gd name="T2" fmla="*/ 2 w 156"/>
                <a:gd name="T3" fmla="*/ 4 h 52"/>
                <a:gd name="T4" fmla="*/ 0 w 156"/>
                <a:gd name="T5" fmla="*/ 8 h 52"/>
                <a:gd name="T6" fmla="*/ 0 w 156"/>
                <a:gd name="T7" fmla="*/ 10 h 52"/>
                <a:gd name="T8" fmla="*/ 4 w 156"/>
                <a:gd name="T9" fmla="*/ 11 h 52"/>
                <a:gd name="T10" fmla="*/ 121 w 156"/>
                <a:gd name="T11" fmla="*/ 50 h 52"/>
                <a:gd name="T12" fmla="*/ 135 w 156"/>
                <a:gd name="T13" fmla="*/ 52 h 52"/>
                <a:gd name="T14" fmla="*/ 150 w 156"/>
                <a:gd name="T15" fmla="*/ 50 h 52"/>
                <a:gd name="T16" fmla="*/ 154 w 156"/>
                <a:gd name="T17" fmla="*/ 46 h 52"/>
                <a:gd name="T18" fmla="*/ 156 w 156"/>
                <a:gd name="T19" fmla="*/ 44 h 52"/>
                <a:gd name="T20" fmla="*/ 156 w 156"/>
                <a:gd name="T21" fmla="*/ 42 h 52"/>
                <a:gd name="T22" fmla="*/ 152 w 156"/>
                <a:gd name="T23" fmla="*/ 40 h 52"/>
                <a:gd name="T24" fmla="*/ 33 w 156"/>
                <a:gd name="T25" fmla="*/ 2 h 52"/>
                <a:gd name="T26" fmla="*/ 20 w 156"/>
                <a:gd name="T27" fmla="*/ 0 h 52"/>
                <a:gd name="T28" fmla="*/ 6 w 156"/>
                <a:gd name="T2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52">
                  <a:moveTo>
                    <a:pt x="6" y="2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21" y="50"/>
                  </a:lnTo>
                  <a:lnTo>
                    <a:pt x="135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2" y="40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5564"/>
            <p:cNvSpPr/>
            <p:nvPr/>
          </p:nvSpPr>
          <p:spPr bwMode="auto">
            <a:xfrm>
              <a:off x="6751262" y="4906483"/>
              <a:ext cx="301514" cy="100505"/>
            </a:xfrm>
            <a:custGeom>
              <a:avLst/>
              <a:gdLst>
                <a:gd name="T0" fmla="*/ 6 w 156"/>
                <a:gd name="T1" fmla="*/ 2 h 52"/>
                <a:gd name="T2" fmla="*/ 2 w 156"/>
                <a:gd name="T3" fmla="*/ 4 h 52"/>
                <a:gd name="T4" fmla="*/ 0 w 156"/>
                <a:gd name="T5" fmla="*/ 8 h 52"/>
                <a:gd name="T6" fmla="*/ 0 w 156"/>
                <a:gd name="T7" fmla="*/ 9 h 52"/>
                <a:gd name="T8" fmla="*/ 4 w 156"/>
                <a:gd name="T9" fmla="*/ 11 h 52"/>
                <a:gd name="T10" fmla="*/ 121 w 156"/>
                <a:gd name="T11" fmla="*/ 50 h 52"/>
                <a:gd name="T12" fmla="*/ 135 w 156"/>
                <a:gd name="T13" fmla="*/ 52 h 52"/>
                <a:gd name="T14" fmla="*/ 150 w 156"/>
                <a:gd name="T15" fmla="*/ 50 h 52"/>
                <a:gd name="T16" fmla="*/ 154 w 156"/>
                <a:gd name="T17" fmla="*/ 46 h 52"/>
                <a:gd name="T18" fmla="*/ 156 w 156"/>
                <a:gd name="T19" fmla="*/ 44 h 52"/>
                <a:gd name="T20" fmla="*/ 156 w 156"/>
                <a:gd name="T21" fmla="*/ 42 h 52"/>
                <a:gd name="T22" fmla="*/ 152 w 156"/>
                <a:gd name="T23" fmla="*/ 40 h 52"/>
                <a:gd name="T24" fmla="*/ 33 w 156"/>
                <a:gd name="T25" fmla="*/ 2 h 52"/>
                <a:gd name="T26" fmla="*/ 19 w 156"/>
                <a:gd name="T27" fmla="*/ 0 h 52"/>
                <a:gd name="T28" fmla="*/ 6 w 156"/>
                <a:gd name="T2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52">
                  <a:moveTo>
                    <a:pt x="6" y="2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21" y="50"/>
                  </a:lnTo>
                  <a:lnTo>
                    <a:pt x="135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2" y="40"/>
                  </a:lnTo>
                  <a:lnTo>
                    <a:pt x="33" y="2"/>
                  </a:lnTo>
                  <a:lnTo>
                    <a:pt x="19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5565"/>
            <p:cNvSpPr/>
            <p:nvPr/>
          </p:nvSpPr>
          <p:spPr bwMode="auto">
            <a:xfrm>
              <a:off x="6714539" y="4970265"/>
              <a:ext cx="303447" cy="94706"/>
            </a:xfrm>
            <a:custGeom>
              <a:avLst/>
              <a:gdLst>
                <a:gd name="T0" fmla="*/ 8 w 157"/>
                <a:gd name="T1" fmla="*/ 1 h 49"/>
                <a:gd name="T2" fmla="*/ 2 w 157"/>
                <a:gd name="T3" fmla="*/ 3 h 49"/>
                <a:gd name="T4" fmla="*/ 0 w 157"/>
                <a:gd name="T5" fmla="*/ 5 h 49"/>
                <a:gd name="T6" fmla="*/ 2 w 157"/>
                <a:gd name="T7" fmla="*/ 7 h 49"/>
                <a:gd name="T8" fmla="*/ 6 w 157"/>
                <a:gd name="T9" fmla="*/ 9 h 49"/>
                <a:gd name="T10" fmla="*/ 123 w 157"/>
                <a:gd name="T11" fmla="*/ 48 h 49"/>
                <a:gd name="T12" fmla="*/ 136 w 157"/>
                <a:gd name="T13" fmla="*/ 49 h 49"/>
                <a:gd name="T14" fmla="*/ 150 w 157"/>
                <a:gd name="T15" fmla="*/ 48 h 49"/>
                <a:gd name="T16" fmla="*/ 155 w 157"/>
                <a:gd name="T17" fmla="*/ 46 h 49"/>
                <a:gd name="T18" fmla="*/ 157 w 157"/>
                <a:gd name="T19" fmla="*/ 44 h 49"/>
                <a:gd name="T20" fmla="*/ 155 w 157"/>
                <a:gd name="T21" fmla="*/ 40 h 49"/>
                <a:gd name="T22" fmla="*/ 152 w 157"/>
                <a:gd name="T23" fmla="*/ 38 h 49"/>
                <a:gd name="T24" fmla="*/ 34 w 157"/>
                <a:gd name="T25" fmla="*/ 0 h 49"/>
                <a:gd name="T26" fmla="*/ 21 w 157"/>
                <a:gd name="T27" fmla="*/ 0 h 49"/>
                <a:gd name="T28" fmla="*/ 8 w 157"/>
                <a:gd name="T2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49">
                  <a:moveTo>
                    <a:pt x="8" y="1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9"/>
                  </a:lnTo>
                  <a:lnTo>
                    <a:pt x="123" y="48"/>
                  </a:lnTo>
                  <a:lnTo>
                    <a:pt x="136" y="49"/>
                  </a:lnTo>
                  <a:lnTo>
                    <a:pt x="150" y="48"/>
                  </a:lnTo>
                  <a:lnTo>
                    <a:pt x="155" y="46"/>
                  </a:lnTo>
                  <a:lnTo>
                    <a:pt x="157" y="44"/>
                  </a:lnTo>
                  <a:lnTo>
                    <a:pt x="155" y="40"/>
                  </a:lnTo>
                  <a:lnTo>
                    <a:pt x="152" y="3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5566"/>
            <p:cNvSpPr/>
            <p:nvPr/>
          </p:nvSpPr>
          <p:spPr bwMode="auto">
            <a:xfrm>
              <a:off x="6476806" y="4798247"/>
              <a:ext cx="214539" cy="88908"/>
            </a:xfrm>
            <a:custGeom>
              <a:avLst/>
              <a:gdLst>
                <a:gd name="T0" fmla="*/ 8 w 111"/>
                <a:gd name="T1" fmla="*/ 2 h 46"/>
                <a:gd name="T2" fmla="*/ 2 w 111"/>
                <a:gd name="T3" fmla="*/ 4 h 46"/>
                <a:gd name="T4" fmla="*/ 0 w 111"/>
                <a:gd name="T5" fmla="*/ 6 h 46"/>
                <a:gd name="T6" fmla="*/ 0 w 111"/>
                <a:gd name="T7" fmla="*/ 8 h 46"/>
                <a:gd name="T8" fmla="*/ 2 w 111"/>
                <a:gd name="T9" fmla="*/ 10 h 46"/>
                <a:gd name="T10" fmla="*/ 81 w 111"/>
                <a:gd name="T11" fmla="*/ 44 h 46"/>
                <a:gd name="T12" fmla="*/ 92 w 111"/>
                <a:gd name="T13" fmla="*/ 46 h 46"/>
                <a:gd name="T14" fmla="*/ 104 w 111"/>
                <a:gd name="T15" fmla="*/ 44 h 46"/>
                <a:gd name="T16" fmla="*/ 108 w 111"/>
                <a:gd name="T17" fmla="*/ 44 h 46"/>
                <a:gd name="T18" fmla="*/ 109 w 111"/>
                <a:gd name="T19" fmla="*/ 42 h 46"/>
                <a:gd name="T20" fmla="*/ 111 w 111"/>
                <a:gd name="T21" fmla="*/ 40 h 46"/>
                <a:gd name="T22" fmla="*/ 108 w 111"/>
                <a:gd name="T23" fmla="*/ 39 h 46"/>
                <a:gd name="T24" fmla="*/ 29 w 111"/>
                <a:gd name="T25" fmla="*/ 2 h 46"/>
                <a:gd name="T26" fmla="*/ 19 w 111"/>
                <a:gd name="T27" fmla="*/ 0 h 46"/>
                <a:gd name="T28" fmla="*/ 8 w 111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46">
                  <a:moveTo>
                    <a:pt x="8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1" y="44"/>
                  </a:lnTo>
                  <a:lnTo>
                    <a:pt x="92" y="46"/>
                  </a:lnTo>
                  <a:lnTo>
                    <a:pt x="104" y="44"/>
                  </a:lnTo>
                  <a:lnTo>
                    <a:pt x="108" y="44"/>
                  </a:lnTo>
                  <a:lnTo>
                    <a:pt x="109" y="42"/>
                  </a:lnTo>
                  <a:lnTo>
                    <a:pt x="111" y="40"/>
                  </a:lnTo>
                  <a:lnTo>
                    <a:pt x="108" y="39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5567"/>
            <p:cNvSpPr/>
            <p:nvPr/>
          </p:nvSpPr>
          <p:spPr bwMode="auto">
            <a:xfrm>
              <a:off x="6298990" y="4794382"/>
              <a:ext cx="210673" cy="85042"/>
            </a:xfrm>
            <a:custGeom>
              <a:avLst/>
              <a:gdLst>
                <a:gd name="T0" fmla="*/ 6 w 109"/>
                <a:gd name="T1" fmla="*/ 0 h 44"/>
                <a:gd name="T2" fmla="*/ 2 w 109"/>
                <a:gd name="T3" fmla="*/ 2 h 44"/>
                <a:gd name="T4" fmla="*/ 0 w 109"/>
                <a:gd name="T5" fmla="*/ 4 h 44"/>
                <a:gd name="T6" fmla="*/ 0 w 109"/>
                <a:gd name="T7" fmla="*/ 6 h 44"/>
                <a:gd name="T8" fmla="*/ 2 w 109"/>
                <a:gd name="T9" fmla="*/ 8 h 44"/>
                <a:gd name="T10" fmla="*/ 81 w 109"/>
                <a:gd name="T11" fmla="*/ 42 h 44"/>
                <a:gd name="T12" fmla="*/ 90 w 109"/>
                <a:gd name="T13" fmla="*/ 44 h 44"/>
                <a:gd name="T14" fmla="*/ 104 w 109"/>
                <a:gd name="T15" fmla="*/ 44 h 44"/>
                <a:gd name="T16" fmla="*/ 107 w 109"/>
                <a:gd name="T17" fmla="*/ 42 h 44"/>
                <a:gd name="T18" fmla="*/ 109 w 109"/>
                <a:gd name="T19" fmla="*/ 41 h 44"/>
                <a:gd name="T20" fmla="*/ 109 w 109"/>
                <a:gd name="T21" fmla="*/ 39 h 44"/>
                <a:gd name="T22" fmla="*/ 107 w 109"/>
                <a:gd name="T23" fmla="*/ 37 h 44"/>
                <a:gd name="T24" fmla="*/ 29 w 109"/>
                <a:gd name="T25" fmla="*/ 2 h 44"/>
                <a:gd name="T26" fmla="*/ 19 w 109"/>
                <a:gd name="T27" fmla="*/ 0 h 44"/>
                <a:gd name="T28" fmla="*/ 6 w 10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1" y="42"/>
                  </a:lnTo>
                  <a:lnTo>
                    <a:pt x="90" y="44"/>
                  </a:lnTo>
                  <a:lnTo>
                    <a:pt x="104" y="44"/>
                  </a:lnTo>
                  <a:lnTo>
                    <a:pt x="107" y="42"/>
                  </a:lnTo>
                  <a:lnTo>
                    <a:pt x="109" y="41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5568"/>
            <p:cNvSpPr/>
            <p:nvPr/>
          </p:nvSpPr>
          <p:spPr bwMode="auto">
            <a:xfrm>
              <a:off x="6246805" y="4838836"/>
              <a:ext cx="210673" cy="88908"/>
            </a:xfrm>
            <a:custGeom>
              <a:avLst/>
              <a:gdLst>
                <a:gd name="T0" fmla="*/ 6 w 109"/>
                <a:gd name="T1" fmla="*/ 2 h 46"/>
                <a:gd name="T2" fmla="*/ 2 w 109"/>
                <a:gd name="T3" fmla="*/ 4 h 46"/>
                <a:gd name="T4" fmla="*/ 0 w 109"/>
                <a:gd name="T5" fmla="*/ 6 h 46"/>
                <a:gd name="T6" fmla="*/ 0 w 109"/>
                <a:gd name="T7" fmla="*/ 8 h 46"/>
                <a:gd name="T8" fmla="*/ 2 w 109"/>
                <a:gd name="T9" fmla="*/ 10 h 46"/>
                <a:gd name="T10" fmla="*/ 81 w 109"/>
                <a:gd name="T11" fmla="*/ 44 h 46"/>
                <a:gd name="T12" fmla="*/ 90 w 109"/>
                <a:gd name="T13" fmla="*/ 46 h 46"/>
                <a:gd name="T14" fmla="*/ 104 w 109"/>
                <a:gd name="T15" fmla="*/ 46 h 46"/>
                <a:gd name="T16" fmla="*/ 108 w 109"/>
                <a:gd name="T17" fmla="*/ 44 h 46"/>
                <a:gd name="T18" fmla="*/ 109 w 109"/>
                <a:gd name="T19" fmla="*/ 43 h 46"/>
                <a:gd name="T20" fmla="*/ 109 w 109"/>
                <a:gd name="T21" fmla="*/ 41 h 46"/>
                <a:gd name="T22" fmla="*/ 108 w 109"/>
                <a:gd name="T23" fmla="*/ 39 h 46"/>
                <a:gd name="T24" fmla="*/ 29 w 109"/>
                <a:gd name="T25" fmla="*/ 2 h 46"/>
                <a:gd name="T26" fmla="*/ 19 w 109"/>
                <a:gd name="T27" fmla="*/ 0 h 46"/>
                <a:gd name="T28" fmla="*/ 6 w 109"/>
                <a:gd name="T2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46">
                  <a:moveTo>
                    <a:pt x="6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1" y="44"/>
                  </a:lnTo>
                  <a:lnTo>
                    <a:pt x="90" y="46"/>
                  </a:lnTo>
                  <a:lnTo>
                    <a:pt x="104" y="46"/>
                  </a:lnTo>
                  <a:lnTo>
                    <a:pt x="108" y="44"/>
                  </a:lnTo>
                  <a:lnTo>
                    <a:pt x="109" y="43"/>
                  </a:lnTo>
                  <a:lnTo>
                    <a:pt x="109" y="41"/>
                  </a:lnTo>
                  <a:lnTo>
                    <a:pt x="108" y="39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5569"/>
            <p:cNvSpPr/>
            <p:nvPr/>
          </p:nvSpPr>
          <p:spPr bwMode="auto">
            <a:xfrm>
              <a:off x="6194620" y="4962534"/>
              <a:ext cx="204875" cy="81177"/>
            </a:xfrm>
            <a:custGeom>
              <a:avLst/>
              <a:gdLst>
                <a:gd name="T0" fmla="*/ 8 w 106"/>
                <a:gd name="T1" fmla="*/ 2 h 42"/>
                <a:gd name="T2" fmla="*/ 4 w 106"/>
                <a:gd name="T3" fmla="*/ 2 h 42"/>
                <a:gd name="T4" fmla="*/ 0 w 106"/>
                <a:gd name="T5" fmla="*/ 4 h 42"/>
                <a:gd name="T6" fmla="*/ 0 w 106"/>
                <a:gd name="T7" fmla="*/ 5 h 42"/>
                <a:gd name="T8" fmla="*/ 2 w 106"/>
                <a:gd name="T9" fmla="*/ 7 h 42"/>
                <a:gd name="T10" fmla="*/ 77 w 106"/>
                <a:gd name="T11" fmla="*/ 42 h 42"/>
                <a:gd name="T12" fmla="*/ 87 w 106"/>
                <a:gd name="T13" fmla="*/ 42 h 42"/>
                <a:gd name="T14" fmla="*/ 98 w 106"/>
                <a:gd name="T15" fmla="*/ 42 h 42"/>
                <a:gd name="T16" fmla="*/ 102 w 106"/>
                <a:gd name="T17" fmla="*/ 40 h 42"/>
                <a:gd name="T18" fmla="*/ 106 w 106"/>
                <a:gd name="T19" fmla="*/ 38 h 42"/>
                <a:gd name="T20" fmla="*/ 106 w 106"/>
                <a:gd name="T21" fmla="*/ 36 h 42"/>
                <a:gd name="T22" fmla="*/ 104 w 106"/>
                <a:gd name="T23" fmla="*/ 34 h 42"/>
                <a:gd name="T24" fmla="*/ 29 w 106"/>
                <a:gd name="T25" fmla="*/ 2 h 42"/>
                <a:gd name="T26" fmla="*/ 19 w 106"/>
                <a:gd name="T27" fmla="*/ 0 h 42"/>
                <a:gd name="T28" fmla="*/ 8 w 106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42">
                  <a:moveTo>
                    <a:pt x="8" y="2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77" y="42"/>
                  </a:lnTo>
                  <a:lnTo>
                    <a:pt x="87" y="42"/>
                  </a:lnTo>
                  <a:lnTo>
                    <a:pt x="98" y="42"/>
                  </a:lnTo>
                  <a:lnTo>
                    <a:pt x="102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4" y="34"/>
                  </a:lnTo>
                  <a:lnTo>
                    <a:pt x="29" y="2"/>
                  </a:lnTo>
                  <a:lnTo>
                    <a:pt x="19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5570"/>
            <p:cNvSpPr/>
            <p:nvPr/>
          </p:nvSpPr>
          <p:spPr bwMode="auto">
            <a:xfrm>
              <a:off x="6028401" y="4954803"/>
              <a:ext cx="199077" cy="85042"/>
            </a:xfrm>
            <a:custGeom>
              <a:avLst/>
              <a:gdLst>
                <a:gd name="T0" fmla="*/ 5 w 103"/>
                <a:gd name="T1" fmla="*/ 2 h 44"/>
                <a:gd name="T2" fmla="*/ 2 w 103"/>
                <a:gd name="T3" fmla="*/ 4 h 44"/>
                <a:gd name="T4" fmla="*/ 0 w 103"/>
                <a:gd name="T5" fmla="*/ 6 h 44"/>
                <a:gd name="T6" fmla="*/ 0 w 103"/>
                <a:gd name="T7" fmla="*/ 8 h 44"/>
                <a:gd name="T8" fmla="*/ 2 w 103"/>
                <a:gd name="T9" fmla="*/ 8 h 44"/>
                <a:gd name="T10" fmla="*/ 76 w 103"/>
                <a:gd name="T11" fmla="*/ 42 h 44"/>
                <a:gd name="T12" fmla="*/ 86 w 103"/>
                <a:gd name="T13" fmla="*/ 44 h 44"/>
                <a:gd name="T14" fmla="*/ 98 w 103"/>
                <a:gd name="T15" fmla="*/ 42 h 44"/>
                <a:gd name="T16" fmla="*/ 101 w 103"/>
                <a:gd name="T17" fmla="*/ 42 h 44"/>
                <a:gd name="T18" fmla="*/ 103 w 103"/>
                <a:gd name="T19" fmla="*/ 40 h 44"/>
                <a:gd name="T20" fmla="*/ 103 w 103"/>
                <a:gd name="T21" fmla="*/ 38 h 44"/>
                <a:gd name="T22" fmla="*/ 101 w 103"/>
                <a:gd name="T23" fmla="*/ 36 h 44"/>
                <a:gd name="T24" fmla="*/ 27 w 103"/>
                <a:gd name="T25" fmla="*/ 2 h 44"/>
                <a:gd name="T26" fmla="*/ 17 w 103"/>
                <a:gd name="T27" fmla="*/ 0 h 44"/>
                <a:gd name="T28" fmla="*/ 5 w 103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5" y="2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76" y="42"/>
                  </a:lnTo>
                  <a:lnTo>
                    <a:pt x="86" y="44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1" y="36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5571"/>
            <p:cNvSpPr/>
            <p:nvPr/>
          </p:nvSpPr>
          <p:spPr bwMode="auto">
            <a:xfrm>
              <a:off x="5980081" y="5003122"/>
              <a:ext cx="199077" cy="81177"/>
            </a:xfrm>
            <a:custGeom>
              <a:avLst/>
              <a:gdLst>
                <a:gd name="T0" fmla="*/ 5 w 103"/>
                <a:gd name="T1" fmla="*/ 0 h 42"/>
                <a:gd name="T2" fmla="*/ 2 w 103"/>
                <a:gd name="T3" fmla="*/ 2 h 42"/>
                <a:gd name="T4" fmla="*/ 0 w 103"/>
                <a:gd name="T5" fmla="*/ 4 h 42"/>
                <a:gd name="T6" fmla="*/ 0 w 103"/>
                <a:gd name="T7" fmla="*/ 6 h 42"/>
                <a:gd name="T8" fmla="*/ 2 w 103"/>
                <a:gd name="T9" fmla="*/ 7 h 42"/>
                <a:gd name="T10" fmla="*/ 77 w 103"/>
                <a:gd name="T11" fmla="*/ 40 h 42"/>
                <a:gd name="T12" fmla="*/ 86 w 103"/>
                <a:gd name="T13" fmla="*/ 42 h 42"/>
                <a:gd name="T14" fmla="*/ 98 w 103"/>
                <a:gd name="T15" fmla="*/ 40 h 42"/>
                <a:gd name="T16" fmla="*/ 101 w 103"/>
                <a:gd name="T17" fmla="*/ 40 h 42"/>
                <a:gd name="T18" fmla="*/ 103 w 103"/>
                <a:gd name="T19" fmla="*/ 38 h 42"/>
                <a:gd name="T20" fmla="*/ 103 w 103"/>
                <a:gd name="T21" fmla="*/ 36 h 42"/>
                <a:gd name="T22" fmla="*/ 101 w 103"/>
                <a:gd name="T23" fmla="*/ 34 h 42"/>
                <a:gd name="T24" fmla="*/ 27 w 103"/>
                <a:gd name="T25" fmla="*/ 0 h 42"/>
                <a:gd name="T26" fmla="*/ 17 w 103"/>
                <a:gd name="T27" fmla="*/ 0 h 42"/>
                <a:gd name="T28" fmla="*/ 5 w 10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2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77" y="40"/>
                  </a:lnTo>
                  <a:lnTo>
                    <a:pt x="86" y="42"/>
                  </a:lnTo>
                  <a:lnTo>
                    <a:pt x="98" y="40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1" y="34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5572"/>
            <p:cNvSpPr/>
            <p:nvPr/>
          </p:nvSpPr>
          <p:spPr bwMode="auto">
            <a:xfrm>
              <a:off x="7597821" y="4991525"/>
              <a:ext cx="214539" cy="52185"/>
            </a:xfrm>
            <a:custGeom>
              <a:avLst/>
              <a:gdLst>
                <a:gd name="T0" fmla="*/ 2 w 111"/>
                <a:gd name="T1" fmla="*/ 0 h 27"/>
                <a:gd name="T2" fmla="*/ 0 w 111"/>
                <a:gd name="T3" fmla="*/ 2 h 27"/>
                <a:gd name="T4" fmla="*/ 0 w 111"/>
                <a:gd name="T5" fmla="*/ 4 h 27"/>
                <a:gd name="T6" fmla="*/ 0 w 111"/>
                <a:gd name="T7" fmla="*/ 4 h 27"/>
                <a:gd name="T8" fmla="*/ 4 w 111"/>
                <a:gd name="T9" fmla="*/ 6 h 27"/>
                <a:gd name="T10" fmla="*/ 90 w 111"/>
                <a:gd name="T11" fmla="*/ 27 h 27"/>
                <a:gd name="T12" fmla="*/ 98 w 111"/>
                <a:gd name="T13" fmla="*/ 27 h 27"/>
                <a:gd name="T14" fmla="*/ 107 w 111"/>
                <a:gd name="T15" fmla="*/ 25 h 27"/>
                <a:gd name="T16" fmla="*/ 109 w 111"/>
                <a:gd name="T17" fmla="*/ 25 h 27"/>
                <a:gd name="T18" fmla="*/ 111 w 111"/>
                <a:gd name="T19" fmla="*/ 23 h 27"/>
                <a:gd name="T20" fmla="*/ 109 w 111"/>
                <a:gd name="T21" fmla="*/ 21 h 27"/>
                <a:gd name="T22" fmla="*/ 107 w 111"/>
                <a:gd name="T23" fmla="*/ 21 h 27"/>
                <a:gd name="T24" fmla="*/ 21 w 111"/>
                <a:gd name="T25" fmla="*/ 0 h 27"/>
                <a:gd name="T26" fmla="*/ 11 w 111"/>
                <a:gd name="T27" fmla="*/ 0 h 27"/>
                <a:gd name="T28" fmla="*/ 2 w 111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7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90" y="27"/>
                  </a:lnTo>
                  <a:lnTo>
                    <a:pt x="98" y="27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11" y="23"/>
                  </a:lnTo>
                  <a:lnTo>
                    <a:pt x="109" y="21"/>
                  </a:lnTo>
                  <a:lnTo>
                    <a:pt x="107" y="21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5573"/>
            <p:cNvSpPr/>
            <p:nvPr/>
          </p:nvSpPr>
          <p:spPr bwMode="auto">
            <a:xfrm>
              <a:off x="7445131" y="4995391"/>
              <a:ext cx="218405" cy="56051"/>
            </a:xfrm>
            <a:custGeom>
              <a:avLst/>
              <a:gdLst>
                <a:gd name="T0" fmla="*/ 4 w 113"/>
                <a:gd name="T1" fmla="*/ 2 h 29"/>
                <a:gd name="T2" fmla="*/ 2 w 113"/>
                <a:gd name="T3" fmla="*/ 4 h 29"/>
                <a:gd name="T4" fmla="*/ 0 w 113"/>
                <a:gd name="T5" fmla="*/ 4 h 29"/>
                <a:gd name="T6" fmla="*/ 2 w 113"/>
                <a:gd name="T7" fmla="*/ 6 h 29"/>
                <a:gd name="T8" fmla="*/ 6 w 113"/>
                <a:gd name="T9" fmla="*/ 8 h 29"/>
                <a:gd name="T10" fmla="*/ 90 w 113"/>
                <a:gd name="T11" fmla="*/ 27 h 29"/>
                <a:gd name="T12" fmla="*/ 100 w 113"/>
                <a:gd name="T13" fmla="*/ 29 h 29"/>
                <a:gd name="T14" fmla="*/ 110 w 113"/>
                <a:gd name="T15" fmla="*/ 27 h 29"/>
                <a:gd name="T16" fmla="*/ 112 w 113"/>
                <a:gd name="T17" fmla="*/ 25 h 29"/>
                <a:gd name="T18" fmla="*/ 113 w 113"/>
                <a:gd name="T19" fmla="*/ 23 h 29"/>
                <a:gd name="T20" fmla="*/ 112 w 113"/>
                <a:gd name="T21" fmla="*/ 23 h 29"/>
                <a:gd name="T22" fmla="*/ 110 w 113"/>
                <a:gd name="T23" fmla="*/ 21 h 29"/>
                <a:gd name="T24" fmla="*/ 23 w 113"/>
                <a:gd name="T25" fmla="*/ 2 h 29"/>
                <a:gd name="T26" fmla="*/ 14 w 113"/>
                <a:gd name="T27" fmla="*/ 0 h 29"/>
                <a:gd name="T28" fmla="*/ 4 w 113"/>
                <a:gd name="T2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9">
                  <a:moveTo>
                    <a:pt x="4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8"/>
                  </a:lnTo>
                  <a:lnTo>
                    <a:pt x="90" y="27"/>
                  </a:lnTo>
                  <a:lnTo>
                    <a:pt x="100" y="29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0" y="21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5574"/>
            <p:cNvSpPr/>
            <p:nvPr/>
          </p:nvSpPr>
          <p:spPr bwMode="auto">
            <a:xfrm>
              <a:off x="7433534" y="5032114"/>
              <a:ext cx="216472" cy="52185"/>
            </a:xfrm>
            <a:custGeom>
              <a:avLst/>
              <a:gdLst>
                <a:gd name="T0" fmla="*/ 4 w 112"/>
                <a:gd name="T1" fmla="*/ 2 h 27"/>
                <a:gd name="T2" fmla="*/ 2 w 112"/>
                <a:gd name="T3" fmla="*/ 2 h 27"/>
                <a:gd name="T4" fmla="*/ 0 w 112"/>
                <a:gd name="T5" fmla="*/ 4 h 27"/>
                <a:gd name="T6" fmla="*/ 2 w 112"/>
                <a:gd name="T7" fmla="*/ 6 h 27"/>
                <a:gd name="T8" fmla="*/ 4 w 112"/>
                <a:gd name="T9" fmla="*/ 6 h 27"/>
                <a:gd name="T10" fmla="*/ 91 w 112"/>
                <a:gd name="T11" fmla="*/ 27 h 27"/>
                <a:gd name="T12" fmla="*/ 100 w 112"/>
                <a:gd name="T13" fmla="*/ 27 h 27"/>
                <a:gd name="T14" fmla="*/ 110 w 112"/>
                <a:gd name="T15" fmla="*/ 27 h 27"/>
                <a:gd name="T16" fmla="*/ 112 w 112"/>
                <a:gd name="T17" fmla="*/ 25 h 27"/>
                <a:gd name="T18" fmla="*/ 112 w 112"/>
                <a:gd name="T19" fmla="*/ 23 h 27"/>
                <a:gd name="T20" fmla="*/ 112 w 112"/>
                <a:gd name="T21" fmla="*/ 21 h 27"/>
                <a:gd name="T22" fmla="*/ 108 w 112"/>
                <a:gd name="T23" fmla="*/ 21 h 27"/>
                <a:gd name="T24" fmla="*/ 22 w 112"/>
                <a:gd name="T25" fmla="*/ 0 h 27"/>
                <a:gd name="T26" fmla="*/ 14 w 112"/>
                <a:gd name="T27" fmla="*/ 0 h 27"/>
                <a:gd name="T28" fmla="*/ 4 w 112"/>
                <a:gd name="T2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27">
                  <a:moveTo>
                    <a:pt x="4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91" y="27"/>
                  </a:lnTo>
                  <a:lnTo>
                    <a:pt x="10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08" y="21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167" name="Picture 1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05" y="170467"/>
            <a:ext cx="1325019" cy="859079"/>
          </a:xfrm>
          <a:prstGeom prst="rect">
            <a:avLst/>
          </a:prstGeom>
        </p:spPr>
      </p:pic>
      <p:pic>
        <p:nvPicPr>
          <p:cNvPr id="16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412" y="302800"/>
            <a:ext cx="2208207" cy="594412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242030" y="3657600"/>
            <a:ext cx="1470220" cy="1210657"/>
          </a:xfrm>
          <a:prstGeom prst="rect">
            <a:avLst/>
          </a:prstGeom>
        </p:spPr>
      </p:pic>
      <p:pic>
        <p:nvPicPr>
          <p:cNvPr id="170" name="图片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723" y="3241386"/>
            <a:ext cx="2010102" cy="1914676"/>
          </a:xfrm>
          <a:prstGeom prst="rect">
            <a:avLst/>
          </a:prstGeom>
        </p:spPr>
      </p:pic>
      <p:sp>
        <p:nvSpPr>
          <p:cNvPr id="171" name="TextBox 170"/>
          <p:cNvSpPr txBox="1"/>
          <p:nvPr/>
        </p:nvSpPr>
        <p:spPr>
          <a:xfrm>
            <a:off x="1124804" y="1996251"/>
            <a:ext cx="694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TRÒ CHƠI “AI NHIỀU</a:t>
            </a:r>
            <a:r>
              <a:rPr kumimoji="0" lang="it-IT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THẺ HƠN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”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 rot="10800000">
            <a:off x="1746500" y="0"/>
            <a:ext cx="7397501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>
            <a:off x="1" y="0"/>
            <a:ext cx="739750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192" y="0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1028BF-4394-59CC-577D-5A0DC1AF0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0" y="584775"/>
            <a:ext cx="8686800" cy="4558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827" t="7035" r="5654" b="3542"/>
          <a:stretch/>
        </p:blipFill>
        <p:spPr>
          <a:xfrm>
            <a:off x="4876801" y="2543196"/>
            <a:ext cx="958366" cy="553998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9571" t="6413" r="10420" b="6660"/>
          <a:stretch/>
        </p:blipFill>
        <p:spPr>
          <a:xfrm>
            <a:off x="6096001" y="3303761"/>
            <a:ext cx="887645" cy="553999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5642" t="6399" r="6278" b="6897"/>
          <a:stretch/>
        </p:blipFill>
        <p:spPr>
          <a:xfrm>
            <a:off x="7345390" y="4069380"/>
            <a:ext cx="998510" cy="589987"/>
          </a:xfrm>
          <a:prstGeom prst="ellipse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9925" y="2473947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Làm được ít nhất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1 - 2</a:t>
            </a:r>
            <a:r>
              <a:rPr lang="vi-VN" altLang="zh-CN" sz="2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thẻ ghi số hoặc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1- 2</a:t>
            </a:r>
            <a:r>
              <a:rPr lang="vi-VN" altLang="zh-CN" sz="2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thẻ vẽ </a:t>
            </a:r>
            <a:r>
              <a:rPr lang="vi-VN" altLang="zh-CN" sz="2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hình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6852" y="3269137"/>
            <a:ext cx="3352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 trên thẻ viết đúng, to, rõ ràng.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Hình vẽ dễ </a:t>
            </a:r>
            <a:r>
              <a:rPr lang="vi-VN" altLang="zh-CN" sz="2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đếm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868" y="4191250"/>
            <a:ext cx="3151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Sản phẩm đẹp, sáng tạo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4300"/>
            <a:ext cx="1143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7910" y="2825656"/>
            <a:ext cx="45720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AB9E31F-D4BA-488A-8E6C-DC9A07F5473C}"/>
              </a:ext>
            </a:extLst>
          </p:cNvPr>
          <p:cNvSpPr/>
          <p:nvPr/>
        </p:nvSpPr>
        <p:spPr>
          <a:xfrm>
            <a:off x="912128" y="1371413"/>
            <a:ext cx="6705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endParaRPr kumimoji="0" lang="en-US" sz="6000" b="1" i="0" u="none" strike="noStrike" kern="1200" cap="none" spc="0" normalizeH="0" noProof="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22502" y="1943100"/>
            <a:ext cx="56989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85" y="116898"/>
            <a:ext cx="10668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 rot="10800000">
            <a:off x="1746500" y="0"/>
            <a:ext cx="739750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>
            <a:off x="1" y="0"/>
            <a:ext cx="7397501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85" y="116898"/>
            <a:ext cx="10668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 rot="10800000">
            <a:off x="1746500" y="0"/>
            <a:ext cx="7397501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>
            <a:off x="815" y="1"/>
            <a:ext cx="7397501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4300"/>
            <a:ext cx="1143000" cy="571500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 rot="10800000" flipV="1">
            <a:off x="1530929" y="225574"/>
            <a:ext cx="5111501" cy="803126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937" y="498764"/>
            <a:ext cx="7356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CHƠI: AI NHANH, AI 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1143000" y="1485900"/>
            <a:ext cx="6629400" cy="3028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5578" y="1246909"/>
            <a:ext cx="3061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 rot="10800000">
            <a:off x="1746500" y="0"/>
            <a:ext cx="7397501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>
            <a:off x="1" y="0"/>
            <a:ext cx="7397501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4300"/>
            <a:ext cx="1143000" cy="571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8200" y="991500"/>
            <a:ext cx="7505700" cy="165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08355" y="926177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1"/>
          <p:cNvGrpSpPr/>
          <p:nvPr/>
        </p:nvGrpSpPr>
        <p:grpSpPr>
          <a:xfrm>
            <a:off x="120125" y="2571750"/>
            <a:ext cx="8735295" cy="2571751"/>
            <a:chOff x="-53293" y="2190760"/>
            <a:chExt cx="9211855" cy="2951064"/>
          </a:xfrm>
        </p:grpSpPr>
        <p:pic>
          <p:nvPicPr>
            <p:cNvPr id="8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9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0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 rot="10800000">
            <a:off x="1746500" y="0"/>
            <a:ext cx="7397501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>
            <a:off x="1" y="0"/>
            <a:ext cx="7397501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16BC4A-C5F6-E65F-1594-E2F0A7525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7403" r="17054" b="4111"/>
          <a:stretch/>
        </p:blipFill>
        <p:spPr>
          <a:xfrm rot="5400000">
            <a:off x="2448325" y="-1467315"/>
            <a:ext cx="4143443" cy="827809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8506"/>
            <a:ext cx="1143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 rot="10800000">
            <a:off x="1746500" y="0"/>
            <a:ext cx="7397501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>
            <a:off x="1" y="0"/>
            <a:ext cx="7397501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750" y="3200400"/>
            <a:ext cx="3314817" cy="1812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4300"/>
            <a:ext cx="1143000" cy="571500"/>
          </a:xfrm>
          <a:prstGeom prst="rect">
            <a:avLst/>
          </a:prstGeom>
        </p:spPr>
      </p:pic>
      <p:pic>
        <p:nvPicPr>
          <p:cNvPr id="1026" name="Picture 2" descr="(SIêu Rẻ) 10 Lọ Keo Dán Giấy MIC Chính Hãng,Hồ Nước Dán Giấy MI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4" r="34073"/>
          <a:stretch/>
        </p:blipFill>
        <p:spPr bwMode="auto">
          <a:xfrm>
            <a:off x="7013567" y="1648163"/>
            <a:ext cx="1356988" cy="33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Phim Hoạt Hình Bút Chì Và Cục Tẩy PNG , Bút Chì, Biểu Tượng Cục Tẩy,  Ua24 PNG trong suốt và Vector để tải xuống miễn phí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17672" r="18202" b="17672"/>
          <a:stretch/>
        </p:blipFill>
        <p:spPr bwMode="auto">
          <a:xfrm>
            <a:off x="4873282" y="114300"/>
            <a:ext cx="2402505" cy="20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ước kẻ 20c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7" b="40956"/>
          <a:stretch/>
        </p:blipFill>
        <p:spPr bwMode="auto">
          <a:xfrm>
            <a:off x="742920" y="2516757"/>
            <a:ext cx="5048280" cy="6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bo 12 cái Kéo văn phòng lưỡi thép trắng trung Deli 6010 - 210mm | WinM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4" y="3200400"/>
            <a:ext cx="3048000" cy="18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(•‿•) Giấy bìa màu A3 (đúng khổ 30cmx42cm) bìa cứng A3웃 HÀNG L1 웃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7622" r="2913" b="10945"/>
          <a:stretch/>
        </p:blipFill>
        <p:spPr bwMode="auto">
          <a:xfrm>
            <a:off x="449974" y="14288"/>
            <a:ext cx="3829080" cy="23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 rot="10800000">
            <a:off x="1746500" y="0"/>
            <a:ext cx="7397501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>
            <a:off x="1" y="0"/>
            <a:ext cx="7397501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4300"/>
            <a:ext cx="1143000" cy="571500"/>
          </a:xfrm>
          <a:prstGeom prst="rect">
            <a:avLst/>
          </a:prstGeom>
        </p:spPr>
      </p:pic>
      <p:pic>
        <p:nvPicPr>
          <p:cNvPr id="7" name="Picture 2" descr="Nâng cao kết quả học tập lí thuyết môn Giáo dục quốc phòng - an ninh bằng phương  pháp &quot;Thảo luận nhóm&quot; - Sách Gi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49" y="2114550"/>
            <a:ext cx="3366244" cy="17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ertical Scroll 7"/>
          <p:cNvSpPr/>
          <p:nvPr/>
        </p:nvSpPr>
        <p:spPr>
          <a:xfrm rot="10800000" flipV="1">
            <a:off x="1746500" y="800100"/>
            <a:ext cx="5111501" cy="977601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690,000+ Hình ảnh Vẽ Dấu Hỏi tải xuống miễn phí - Pikbest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690,000+ Hình ảnh Vẽ Dấu Hỏi tải xuống miễn phí - Pikbest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690,000+ Hình ảnh Vẽ Dấu Hỏi tải xuống miễn phí - Pikbest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690,000+ Hình ảnh Vẽ Dấu Hỏi tải xuống miễn phí - Pikbest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Vẽ tay hoạt hình cậu bé dấu chấm hỏi minh họa miễn phí Công cụ đồ họa hình ảnh PSD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ình ảnh Dấu Hỏi Màu đỏ PNG Miễn Phí Tải Về - Lovepi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b="12682"/>
          <a:stretch/>
        </p:blipFill>
        <p:spPr bwMode="auto">
          <a:xfrm>
            <a:off x="612775" y="2286000"/>
            <a:ext cx="2187700" cy="20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200400" y="2990924"/>
            <a:ext cx="1828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01091" y="48602"/>
            <a:ext cx="4785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 dirty="0" smtClean="0">
              <a:ln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75706F1-B221-49E6-B8E4-6F4DD1A61126}"/>
              </a:ext>
            </a:extLst>
          </p:cNvPr>
          <p:cNvGrpSpPr/>
          <p:nvPr/>
        </p:nvGrpSpPr>
        <p:grpSpPr>
          <a:xfrm>
            <a:off x="204673" y="113978"/>
            <a:ext cx="1377523" cy="978684"/>
            <a:chOff x="5552555" y="1391714"/>
            <a:chExt cx="3240781" cy="3240781"/>
          </a:xfrm>
        </p:grpSpPr>
        <p:sp>
          <p:nvSpPr>
            <p:cNvPr id="18" name="Freeform: Shape 6">
              <a:extLst>
                <a:ext uri="{FF2B5EF4-FFF2-40B4-BE49-F238E27FC236}">
                  <a16:creationId xmlns="" xmlns:a16="http://schemas.microsoft.com/office/drawing/2014/main" id="{53381449-7614-4A54-B1D2-E625EB0E6DEA}"/>
                </a:ext>
              </a:extLst>
            </p:cNvPr>
            <p:cNvSpPr/>
            <p:nvPr/>
          </p:nvSpPr>
          <p:spPr>
            <a:xfrm>
              <a:off x="7630684" y="1751810"/>
              <a:ext cx="815340" cy="784860"/>
            </a:xfrm>
            <a:custGeom>
              <a:avLst/>
              <a:gdLst>
                <a:gd name="connsiteX0" fmla="*/ 114300 w 815340"/>
                <a:gd name="connsiteY0" fmla="*/ 198120 h 784860"/>
                <a:gd name="connsiteX1" fmla="*/ 68580 w 815340"/>
                <a:gd name="connsiteY1" fmla="*/ 220980 h 784860"/>
                <a:gd name="connsiteX2" fmla="*/ 30480 w 815340"/>
                <a:gd name="connsiteY2" fmla="*/ 281940 h 784860"/>
                <a:gd name="connsiteX3" fmla="*/ 7620 w 815340"/>
                <a:gd name="connsiteY3" fmla="*/ 350520 h 784860"/>
                <a:gd name="connsiteX4" fmla="*/ 0 w 815340"/>
                <a:gd name="connsiteY4" fmla="*/ 373380 h 784860"/>
                <a:gd name="connsiteX5" fmla="*/ 45720 w 815340"/>
                <a:gd name="connsiteY5" fmla="*/ 449580 h 784860"/>
                <a:gd name="connsiteX6" fmla="*/ 68580 w 815340"/>
                <a:gd name="connsiteY6" fmla="*/ 464820 h 784860"/>
                <a:gd name="connsiteX7" fmla="*/ 91440 w 815340"/>
                <a:gd name="connsiteY7" fmla="*/ 487680 h 784860"/>
                <a:gd name="connsiteX8" fmla="*/ 121920 w 815340"/>
                <a:gd name="connsiteY8" fmla="*/ 502920 h 784860"/>
                <a:gd name="connsiteX9" fmla="*/ 182880 w 815340"/>
                <a:gd name="connsiteY9" fmla="*/ 525780 h 784860"/>
                <a:gd name="connsiteX10" fmla="*/ 251460 w 815340"/>
                <a:gd name="connsiteY10" fmla="*/ 601980 h 784860"/>
                <a:gd name="connsiteX11" fmla="*/ 304800 w 815340"/>
                <a:gd name="connsiteY11" fmla="*/ 624840 h 784860"/>
                <a:gd name="connsiteX12" fmla="*/ 327660 w 815340"/>
                <a:gd name="connsiteY12" fmla="*/ 632460 h 784860"/>
                <a:gd name="connsiteX13" fmla="*/ 403860 w 815340"/>
                <a:gd name="connsiteY13" fmla="*/ 685800 h 784860"/>
                <a:gd name="connsiteX14" fmla="*/ 449580 w 815340"/>
                <a:gd name="connsiteY14" fmla="*/ 723900 h 784860"/>
                <a:gd name="connsiteX15" fmla="*/ 487680 w 815340"/>
                <a:gd name="connsiteY15" fmla="*/ 731520 h 784860"/>
                <a:gd name="connsiteX16" fmla="*/ 510540 w 815340"/>
                <a:gd name="connsiteY16" fmla="*/ 739140 h 784860"/>
                <a:gd name="connsiteX17" fmla="*/ 518160 w 815340"/>
                <a:gd name="connsiteY17" fmla="*/ 762000 h 784860"/>
                <a:gd name="connsiteX18" fmla="*/ 563880 w 815340"/>
                <a:gd name="connsiteY18" fmla="*/ 784860 h 784860"/>
                <a:gd name="connsiteX19" fmla="*/ 655320 w 815340"/>
                <a:gd name="connsiteY19" fmla="*/ 777240 h 784860"/>
                <a:gd name="connsiteX20" fmla="*/ 731520 w 815340"/>
                <a:gd name="connsiteY20" fmla="*/ 754380 h 784860"/>
                <a:gd name="connsiteX21" fmla="*/ 754380 w 815340"/>
                <a:gd name="connsiteY21" fmla="*/ 701040 h 784860"/>
                <a:gd name="connsiteX22" fmla="*/ 777240 w 815340"/>
                <a:gd name="connsiteY22" fmla="*/ 685800 h 784860"/>
                <a:gd name="connsiteX23" fmla="*/ 800100 w 815340"/>
                <a:gd name="connsiteY23" fmla="*/ 640080 h 784860"/>
                <a:gd name="connsiteX24" fmla="*/ 815340 w 815340"/>
                <a:gd name="connsiteY24" fmla="*/ 533400 h 784860"/>
                <a:gd name="connsiteX25" fmla="*/ 807720 w 815340"/>
                <a:gd name="connsiteY25" fmla="*/ 403860 h 784860"/>
                <a:gd name="connsiteX26" fmla="*/ 754380 w 815340"/>
                <a:gd name="connsiteY26" fmla="*/ 320040 h 784860"/>
                <a:gd name="connsiteX27" fmla="*/ 746760 w 815340"/>
                <a:gd name="connsiteY27" fmla="*/ 297180 h 784860"/>
                <a:gd name="connsiteX28" fmla="*/ 685800 w 815340"/>
                <a:gd name="connsiteY28" fmla="*/ 220980 h 784860"/>
                <a:gd name="connsiteX29" fmla="*/ 678180 w 815340"/>
                <a:gd name="connsiteY29" fmla="*/ 198120 h 784860"/>
                <a:gd name="connsiteX30" fmla="*/ 655320 w 815340"/>
                <a:gd name="connsiteY30" fmla="*/ 182880 h 784860"/>
                <a:gd name="connsiteX31" fmla="*/ 670560 w 815340"/>
                <a:gd name="connsiteY31" fmla="*/ 99060 h 784860"/>
                <a:gd name="connsiteX32" fmla="*/ 662940 w 815340"/>
                <a:gd name="connsiteY32" fmla="*/ 22860 h 784860"/>
                <a:gd name="connsiteX33" fmla="*/ 594360 w 815340"/>
                <a:gd name="connsiteY33" fmla="*/ 0 h 784860"/>
                <a:gd name="connsiteX34" fmla="*/ 563880 w 815340"/>
                <a:gd name="connsiteY34" fmla="*/ 7620 h 784860"/>
                <a:gd name="connsiteX35" fmla="*/ 563880 w 815340"/>
                <a:gd name="connsiteY35" fmla="*/ 91440 h 784860"/>
                <a:gd name="connsiteX36" fmla="*/ 632460 w 815340"/>
                <a:gd name="connsiteY36" fmla="*/ 129540 h 784860"/>
                <a:gd name="connsiteX37" fmla="*/ 624840 w 815340"/>
                <a:gd name="connsiteY37" fmla="*/ 182880 h 784860"/>
                <a:gd name="connsiteX38" fmla="*/ 601980 w 815340"/>
                <a:gd name="connsiteY38" fmla="*/ 160020 h 784860"/>
                <a:gd name="connsiteX39" fmla="*/ 533400 w 815340"/>
                <a:gd name="connsiteY39" fmla="*/ 137160 h 784860"/>
                <a:gd name="connsiteX40" fmla="*/ 510540 w 815340"/>
                <a:gd name="connsiteY40" fmla="*/ 121920 h 784860"/>
                <a:gd name="connsiteX41" fmla="*/ 449580 w 815340"/>
                <a:gd name="connsiteY41" fmla="*/ 83820 h 784860"/>
                <a:gd name="connsiteX42" fmla="*/ 419100 w 815340"/>
                <a:gd name="connsiteY42" fmla="*/ 76200 h 784860"/>
                <a:gd name="connsiteX43" fmla="*/ 297180 w 815340"/>
                <a:gd name="connsiteY43" fmla="*/ 83820 h 784860"/>
                <a:gd name="connsiteX44" fmla="*/ 259080 w 815340"/>
                <a:gd name="connsiteY44" fmla="*/ 106680 h 784860"/>
                <a:gd name="connsiteX45" fmla="*/ 198120 w 815340"/>
                <a:gd name="connsiteY45" fmla="*/ 121920 h 784860"/>
                <a:gd name="connsiteX46" fmla="*/ 160020 w 815340"/>
                <a:gd name="connsiteY46" fmla="*/ 152400 h 784860"/>
                <a:gd name="connsiteX47" fmla="*/ 137160 w 815340"/>
                <a:gd name="connsiteY47" fmla="*/ 175260 h 784860"/>
                <a:gd name="connsiteX48" fmla="*/ 91440 w 815340"/>
                <a:gd name="connsiteY48" fmla="*/ 182880 h 784860"/>
                <a:gd name="connsiteX49" fmla="*/ 53340 w 815340"/>
                <a:gd name="connsiteY49" fmla="*/ 205740 h 78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15340" h="784860">
                  <a:moveTo>
                    <a:pt x="114300" y="198120"/>
                  </a:moveTo>
                  <a:cubicBezTo>
                    <a:pt x="99060" y="205740"/>
                    <a:pt x="82030" y="210519"/>
                    <a:pt x="68580" y="220980"/>
                  </a:cubicBezTo>
                  <a:cubicBezTo>
                    <a:pt x="55653" y="231034"/>
                    <a:pt x="36419" y="266498"/>
                    <a:pt x="30480" y="281940"/>
                  </a:cubicBezTo>
                  <a:cubicBezTo>
                    <a:pt x="21830" y="304430"/>
                    <a:pt x="15240" y="327660"/>
                    <a:pt x="7620" y="350520"/>
                  </a:cubicBezTo>
                  <a:lnTo>
                    <a:pt x="0" y="373380"/>
                  </a:lnTo>
                  <a:cubicBezTo>
                    <a:pt x="83128" y="456508"/>
                    <a:pt x="-20226" y="344067"/>
                    <a:pt x="45720" y="449580"/>
                  </a:cubicBezTo>
                  <a:cubicBezTo>
                    <a:pt x="50574" y="457346"/>
                    <a:pt x="61545" y="458957"/>
                    <a:pt x="68580" y="464820"/>
                  </a:cubicBezTo>
                  <a:cubicBezTo>
                    <a:pt x="76859" y="471719"/>
                    <a:pt x="82671" y="481416"/>
                    <a:pt x="91440" y="487680"/>
                  </a:cubicBezTo>
                  <a:cubicBezTo>
                    <a:pt x="100683" y="494282"/>
                    <a:pt x="111540" y="498307"/>
                    <a:pt x="121920" y="502920"/>
                  </a:cubicBezTo>
                  <a:cubicBezTo>
                    <a:pt x="149255" y="515069"/>
                    <a:pt x="157745" y="517402"/>
                    <a:pt x="182880" y="525780"/>
                  </a:cubicBezTo>
                  <a:cubicBezTo>
                    <a:pt x="199619" y="550888"/>
                    <a:pt x="225825" y="593435"/>
                    <a:pt x="251460" y="601980"/>
                  </a:cubicBezTo>
                  <a:cubicBezTo>
                    <a:pt x="305071" y="619850"/>
                    <a:pt x="238888" y="596592"/>
                    <a:pt x="304800" y="624840"/>
                  </a:cubicBezTo>
                  <a:cubicBezTo>
                    <a:pt x="312183" y="628004"/>
                    <a:pt x="320040" y="629920"/>
                    <a:pt x="327660" y="632460"/>
                  </a:cubicBezTo>
                  <a:cubicBezTo>
                    <a:pt x="418587" y="723387"/>
                    <a:pt x="316219" y="631024"/>
                    <a:pt x="403860" y="685800"/>
                  </a:cubicBezTo>
                  <a:cubicBezTo>
                    <a:pt x="433508" y="704330"/>
                    <a:pt x="417489" y="711866"/>
                    <a:pt x="449580" y="723900"/>
                  </a:cubicBezTo>
                  <a:cubicBezTo>
                    <a:pt x="461707" y="728448"/>
                    <a:pt x="475115" y="728379"/>
                    <a:pt x="487680" y="731520"/>
                  </a:cubicBezTo>
                  <a:cubicBezTo>
                    <a:pt x="495472" y="733468"/>
                    <a:pt x="502920" y="736600"/>
                    <a:pt x="510540" y="739140"/>
                  </a:cubicBezTo>
                  <a:cubicBezTo>
                    <a:pt x="513080" y="746760"/>
                    <a:pt x="513142" y="755728"/>
                    <a:pt x="518160" y="762000"/>
                  </a:cubicBezTo>
                  <a:cubicBezTo>
                    <a:pt x="528903" y="775429"/>
                    <a:pt x="548821" y="779840"/>
                    <a:pt x="563880" y="784860"/>
                  </a:cubicBezTo>
                  <a:cubicBezTo>
                    <a:pt x="594360" y="782320"/>
                    <a:pt x="625109" y="782010"/>
                    <a:pt x="655320" y="777240"/>
                  </a:cubicBezTo>
                  <a:cubicBezTo>
                    <a:pt x="671894" y="774623"/>
                    <a:pt x="710442" y="761406"/>
                    <a:pt x="731520" y="754380"/>
                  </a:cubicBezTo>
                  <a:cubicBezTo>
                    <a:pt x="737349" y="731062"/>
                    <a:pt x="736839" y="718581"/>
                    <a:pt x="754380" y="701040"/>
                  </a:cubicBezTo>
                  <a:cubicBezTo>
                    <a:pt x="760856" y="694564"/>
                    <a:pt x="769620" y="690880"/>
                    <a:pt x="777240" y="685800"/>
                  </a:cubicBezTo>
                  <a:cubicBezTo>
                    <a:pt x="788215" y="669337"/>
                    <a:pt x="797232" y="660156"/>
                    <a:pt x="800100" y="640080"/>
                  </a:cubicBezTo>
                  <a:cubicBezTo>
                    <a:pt x="816794" y="523219"/>
                    <a:pt x="796458" y="590045"/>
                    <a:pt x="815340" y="533400"/>
                  </a:cubicBezTo>
                  <a:cubicBezTo>
                    <a:pt x="812800" y="490220"/>
                    <a:pt x="816203" y="446275"/>
                    <a:pt x="807720" y="403860"/>
                  </a:cubicBezTo>
                  <a:cubicBezTo>
                    <a:pt x="798895" y="359736"/>
                    <a:pt x="780746" y="346406"/>
                    <a:pt x="754380" y="320040"/>
                  </a:cubicBezTo>
                  <a:cubicBezTo>
                    <a:pt x="751840" y="312420"/>
                    <a:pt x="750661" y="304201"/>
                    <a:pt x="746760" y="297180"/>
                  </a:cubicBezTo>
                  <a:cubicBezTo>
                    <a:pt x="722729" y="253924"/>
                    <a:pt x="717920" y="253100"/>
                    <a:pt x="685800" y="220980"/>
                  </a:cubicBezTo>
                  <a:cubicBezTo>
                    <a:pt x="683260" y="213360"/>
                    <a:pt x="683198" y="204392"/>
                    <a:pt x="678180" y="198120"/>
                  </a:cubicBezTo>
                  <a:cubicBezTo>
                    <a:pt x="672459" y="190969"/>
                    <a:pt x="657116" y="191860"/>
                    <a:pt x="655320" y="182880"/>
                  </a:cubicBezTo>
                  <a:cubicBezTo>
                    <a:pt x="649935" y="155954"/>
                    <a:pt x="661956" y="124872"/>
                    <a:pt x="670560" y="99060"/>
                  </a:cubicBezTo>
                  <a:cubicBezTo>
                    <a:pt x="668020" y="73660"/>
                    <a:pt x="678504" y="43093"/>
                    <a:pt x="662940" y="22860"/>
                  </a:cubicBezTo>
                  <a:cubicBezTo>
                    <a:pt x="648248" y="3760"/>
                    <a:pt x="594360" y="0"/>
                    <a:pt x="594360" y="0"/>
                  </a:cubicBezTo>
                  <a:cubicBezTo>
                    <a:pt x="584200" y="2540"/>
                    <a:pt x="572594" y="1811"/>
                    <a:pt x="563880" y="7620"/>
                  </a:cubicBezTo>
                  <a:cubicBezTo>
                    <a:pt x="534686" y="27083"/>
                    <a:pt x="551762" y="69223"/>
                    <a:pt x="563880" y="91440"/>
                  </a:cubicBezTo>
                  <a:cubicBezTo>
                    <a:pt x="573995" y="109984"/>
                    <a:pt x="616288" y="123071"/>
                    <a:pt x="632460" y="129540"/>
                  </a:cubicBezTo>
                  <a:cubicBezTo>
                    <a:pt x="629920" y="147320"/>
                    <a:pt x="637540" y="170180"/>
                    <a:pt x="624840" y="182880"/>
                  </a:cubicBezTo>
                  <a:cubicBezTo>
                    <a:pt x="617220" y="190500"/>
                    <a:pt x="610259" y="166919"/>
                    <a:pt x="601980" y="160020"/>
                  </a:cubicBezTo>
                  <a:cubicBezTo>
                    <a:pt x="575193" y="137698"/>
                    <a:pt x="573090" y="143775"/>
                    <a:pt x="533400" y="137160"/>
                  </a:cubicBezTo>
                  <a:cubicBezTo>
                    <a:pt x="525780" y="132080"/>
                    <a:pt x="517992" y="127243"/>
                    <a:pt x="510540" y="121920"/>
                  </a:cubicBezTo>
                  <a:cubicBezTo>
                    <a:pt x="484042" y="102993"/>
                    <a:pt x="479730" y="95126"/>
                    <a:pt x="449580" y="83820"/>
                  </a:cubicBezTo>
                  <a:cubicBezTo>
                    <a:pt x="439774" y="80143"/>
                    <a:pt x="429260" y="78740"/>
                    <a:pt x="419100" y="76200"/>
                  </a:cubicBezTo>
                  <a:cubicBezTo>
                    <a:pt x="378460" y="78740"/>
                    <a:pt x="337180" y="76201"/>
                    <a:pt x="297180" y="83820"/>
                  </a:cubicBezTo>
                  <a:cubicBezTo>
                    <a:pt x="282631" y="86591"/>
                    <a:pt x="272327" y="100056"/>
                    <a:pt x="259080" y="106680"/>
                  </a:cubicBezTo>
                  <a:cubicBezTo>
                    <a:pt x="243459" y="114490"/>
                    <a:pt x="212611" y="119022"/>
                    <a:pt x="198120" y="121920"/>
                  </a:cubicBezTo>
                  <a:cubicBezTo>
                    <a:pt x="185420" y="132080"/>
                    <a:pt x="172260" y="141690"/>
                    <a:pt x="160020" y="152400"/>
                  </a:cubicBezTo>
                  <a:cubicBezTo>
                    <a:pt x="151910" y="159496"/>
                    <a:pt x="147008" y="170883"/>
                    <a:pt x="137160" y="175260"/>
                  </a:cubicBezTo>
                  <a:cubicBezTo>
                    <a:pt x="123041" y="181535"/>
                    <a:pt x="105960" y="177600"/>
                    <a:pt x="91440" y="182880"/>
                  </a:cubicBezTo>
                  <a:cubicBezTo>
                    <a:pt x="77521" y="187941"/>
                    <a:pt x="66040" y="198120"/>
                    <a:pt x="53340" y="2057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44654787-1E15-498B-9F05-4F2EBC61820C}"/>
                </a:ext>
              </a:extLst>
            </p:cNvPr>
            <p:cNvGrpSpPr/>
            <p:nvPr/>
          </p:nvGrpSpPr>
          <p:grpSpPr>
            <a:xfrm>
              <a:off x="5552555" y="1391714"/>
              <a:ext cx="3240781" cy="3240781"/>
              <a:chOff x="5985989" y="2121830"/>
              <a:chExt cx="3240781" cy="3240781"/>
            </a:xfrm>
          </p:grpSpPr>
          <p:sp>
            <p:nvSpPr>
              <p:cNvPr id="20" name="Freeform: Shape 25">
                <a:extLst>
                  <a:ext uri="{FF2B5EF4-FFF2-40B4-BE49-F238E27FC236}">
                    <a16:creationId xmlns="" xmlns:a16="http://schemas.microsoft.com/office/drawing/2014/main" id="{EDCA8ADB-E3ED-43A7-81A2-66900A63AB59}"/>
                  </a:ext>
                </a:extLst>
              </p:cNvPr>
              <p:cNvSpPr/>
              <p:nvPr/>
            </p:nvSpPr>
            <p:spPr>
              <a:xfrm>
                <a:off x="6357969" y="2802279"/>
                <a:ext cx="792480" cy="894850"/>
              </a:xfrm>
              <a:custGeom>
                <a:avLst/>
                <a:gdLst>
                  <a:gd name="connsiteX0" fmla="*/ 167640 w 792480"/>
                  <a:gd name="connsiteY0" fmla="*/ 114300 h 894850"/>
                  <a:gd name="connsiteX1" fmla="*/ 129540 w 792480"/>
                  <a:gd name="connsiteY1" fmla="*/ 91440 h 894850"/>
                  <a:gd name="connsiteX2" fmla="*/ 45720 w 792480"/>
                  <a:gd name="connsiteY2" fmla="*/ 114300 h 894850"/>
                  <a:gd name="connsiteX3" fmla="*/ 53340 w 792480"/>
                  <a:gd name="connsiteY3" fmla="*/ 152400 h 894850"/>
                  <a:gd name="connsiteX4" fmla="*/ 91440 w 792480"/>
                  <a:gd name="connsiteY4" fmla="*/ 175260 h 894850"/>
                  <a:gd name="connsiteX5" fmla="*/ 114300 w 792480"/>
                  <a:gd name="connsiteY5" fmla="*/ 190500 h 894850"/>
                  <a:gd name="connsiteX6" fmla="*/ 99060 w 792480"/>
                  <a:gd name="connsiteY6" fmla="*/ 289560 h 894850"/>
                  <a:gd name="connsiteX7" fmla="*/ 76200 w 792480"/>
                  <a:gd name="connsiteY7" fmla="*/ 320040 h 894850"/>
                  <a:gd name="connsiteX8" fmla="*/ 53340 w 792480"/>
                  <a:gd name="connsiteY8" fmla="*/ 373380 h 894850"/>
                  <a:gd name="connsiteX9" fmla="*/ 38100 w 792480"/>
                  <a:gd name="connsiteY9" fmla="*/ 396240 h 894850"/>
                  <a:gd name="connsiteX10" fmla="*/ 22860 w 792480"/>
                  <a:gd name="connsiteY10" fmla="*/ 464820 h 894850"/>
                  <a:gd name="connsiteX11" fmla="*/ 15240 w 792480"/>
                  <a:gd name="connsiteY11" fmla="*/ 495300 h 894850"/>
                  <a:gd name="connsiteX12" fmla="*/ 0 w 792480"/>
                  <a:gd name="connsiteY12" fmla="*/ 525780 h 894850"/>
                  <a:gd name="connsiteX13" fmla="*/ 7620 w 792480"/>
                  <a:gd name="connsiteY13" fmla="*/ 670560 h 894850"/>
                  <a:gd name="connsiteX14" fmla="*/ 22860 w 792480"/>
                  <a:gd name="connsiteY14" fmla="*/ 693420 h 894850"/>
                  <a:gd name="connsiteX15" fmla="*/ 45720 w 792480"/>
                  <a:gd name="connsiteY15" fmla="*/ 701040 h 894850"/>
                  <a:gd name="connsiteX16" fmla="*/ 60960 w 792480"/>
                  <a:gd name="connsiteY16" fmla="*/ 723900 h 894850"/>
                  <a:gd name="connsiteX17" fmla="*/ 68580 w 792480"/>
                  <a:gd name="connsiteY17" fmla="*/ 777240 h 894850"/>
                  <a:gd name="connsiteX18" fmla="*/ 91440 w 792480"/>
                  <a:gd name="connsiteY18" fmla="*/ 784860 h 894850"/>
                  <a:gd name="connsiteX19" fmla="*/ 114300 w 792480"/>
                  <a:gd name="connsiteY19" fmla="*/ 800100 h 894850"/>
                  <a:gd name="connsiteX20" fmla="*/ 129540 w 792480"/>
                  <a:gd name="connsiteY20" fmla="*/ 822960 h 894850"/>
                  <a:gd name="connsiteX21" fmla="*/ 167640 w 792480"/>
                  <a:gd name="connsiteY21" fmla="*/ 830580 h 894850"/>
                  <a:gd name="connsiteX22" fmla="*/ 190500 w 792480"/>
                  <a:gd name="connsiteY22" fmla="*/ 845820 h 894850"/>
                  <a:gd name="connsiteX23" fmla="*/ 281940 w 792480"/>
                  <a:gd name="connsiteY23" fmla="*/ 883920 h 894850"/>
                  <a:gd name="connsiteX24" fmla="*/ 335280 w 792480"/>
                  <a:gd name="connsiteY24" fmla="*/ 830580 h 894850"/>
                  <a:gd name="connsiteX25" fmla="*/ 350520 w 792480"/>
                  <a:gd name="connsiteY25" fmla="*/ 807720 h 894850"/>
                  <a:gd name="connsiteX26" fmla="*/ 403860 w 792480"/>
                  <a:gd name="connsiteY26" fmla="*/ 754380 h 894850"/>
                  <a:gd name="connsiteX27" fmla="*/ 434340 w 792480"/>
                  <a:gd name="connsiteY27" fmla="*/ 716280 h 894850"/>
                  <a:gd name="connsiteX28" fmla="*/ 480060 w 792480"/>
                  <a:gd name="connsiteY28" fmla="*/ 678180 h 894850"/>
                  <a:gd name="connsiteX29" fmla="*/ 518160 w 792480"/>
                  <a:gd name="connsiteY29" fmla="*/ 609600 h 894850"/>
                  <a:gd name="connsiteX30" fmla="*/ 533400 w 792480"/>
                  <a:gd name="connsiteY30" fmla="*/ 586740 h 894850"/>
                  <a:gd name="connsiteX31" fmla="*/ 594360 w 792480"/>
                  <a:gd name="connsiteY31" fmla="*/ 548640 h 894850"/>
                  <a:gd name="connsiteX32" fmla="*/ 624840 w 792480"/>
                  <a:gd name="connsiteY32" fmla="*/ 502920 h 894850"/>
                  <a:gd name="connsiteX33" fmla="*/ 670560 w 792480"/>
                  <a:gd name="connsiteY33" fmla="*/ 464820 h 894850"/>
                  <a:gd name="connsiteX34" fmla="*/ 693420 w 792480"/>
                  <a:gd name="connsiteY34" fmla="*/ 449580 h 894850"/>
                  <a:gd name="connsiteX35" fmla="*/ 754380 w 792480"/>
                  <a:gd name="connsiteY35" fmla="*/ 381000 h 894850"/>
                  <a:gd name="connsiteX36" fmla="*/ 784860 w 792480"/>
                  <a:gd name="connsiteY36" fmla="*/ 335280 h 894850"/>
                  <a:gd name="connsiteX37" fmla="*/ 792480 w 792480"/>
                  <a:gd name="connsiteY37" fmla="*/ 312420 h 894850"/>
                  <a:gd name="connsiteX38" fmla="*/ 784860 w 792480"/>
                  <a:gd name="connsiteY38" fmla="*/ 213360 h 894850"/>
                  <a:gd name="connsiteX39" fmla="*/ 754380 w 792480"/>
                  <a:gd name="connsiteY39" fmla="*/ 205740 h 894850"/>
                  <a:gd name="connsiteX40" fmla="*/ 739140 w 792480"/>
                  <a:gd name="connsiteY40" fmla="*/ 182880 h 894850"/>
                  <a:gd name="connsiteX41" fmla="*/ 731520 w 792480"/>
                  <a:gd name="connsiteY41" fmla="*/ 114300 h 894850"/>
                  <a:gd name="connsiteX42" fmla="*/ 708660 w 792480"/>
                  <a:gd name="connsiteY42" fmla="*/ 91440 h 894850"/>
                  <a:gd name="connsiteX43" fmla="*/ 693420 w 792480"/>
                  <a:gd name="connsiteY43" fmla="*/ 60960 h 894850"/>
                  <a:gd name="connsiteX44" fmla="*/ 670560 w 792480"/>
                  <a:gd name="connsiteY44" fmla="*/ 45720 h 894850"/>
                  <a:gd name="connsiteX45" fmla="*/ 601980 w 792480"/>
                  <a:gd name="connsiteY45" fmla="*/ 0 h 894850"/>
                  <a:gd name="connsiteX46" fmla="*/ 487680 w 792480"/>
                  <a:gd name="connsiteY46" fmla="*/ 7620 h 894850"/>
                  <a:gd name="connsiteX47" fmla="*/ 426720 w 792480"/>
                  <a:gd name="connsiteY47" fmla="*/ 38100 h 894850"/>
                  <a:gd name="connsiteX48" fmla="*/ 396240 w 792480"/>
                  <a:gd name="connsiteY48" fmla="*/ 45720 h 894850"/>
                  <a:gd name="connsiteX49" fmla="*/ 350520 w 792480"/>
                  <a:gd name="connsiteY49" fmla="*/ 76200 h 894850"/>
                  <a:gd name="connsiteX50" fmla="*/ 274320 w 792480"/>
                  <a:gd name="connsiteY50" fmla="*/ 99060 h 894850"/>
                  <a:gd name="connsiteX51" fmla="*/ 251460 w 792480"/>
                  <a:gd name="connsiteY51" fmla="*/ 121920 h 894850"/>
                  <a:gd name="connsiteX52" fmla="*/ 167640 w 792480"/>
                  <a:gd name="connsiteY52" fmla="*/ 114300 h 89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92480" h="894850">
                    <a:moveTo>
                      <a:pt x="167640" y="114300"/>
                    </a:moveTo>
                    <a:cubicBezTo>
                      <a:pt x="147320" y="109220"/>
                      <a:pt x="144178" y="93692"/>
                      <a:pt x="129540" y="91440"/>
                    </a:cubicBezTo>
                    <a:cubicBezTo>
                      <a:pt x="83298" y="84326"/>
                      <a:pt x="74973" y="94798"/>
                      <a:pt x="45720" y="114300"/>
                    </a:cubicBezTo>
                    <a:cubicBezTo>
                      <a:pt x="48260" y="127000"/>
                      <a:pt x="45569" y="142039"/>
                      <a:pt x="53340" y="152400"/>
                    </a:cubicBezTo>
                    <a:cubicBezTo>
                      <a:pt x="62226" y="164248"/>
                      <a:pt x="78881" y="167410"/>
                      <a:pt x="91440" y="175260"/>
                    </a:cubicBezTo>
                    <a:cubicBezTo>
                      <a:pt x="99206" y="180114"/>
                      <a:pt x="106680" y="185420"/>
                      <a:pt x="114300" y="190500"/>
                    </a:cubicBezTo>
                    <a:cubicBezTo>
                      <a:pt x="109220" y="223520"/>
                      <a:pt x="108487" y="257509"/>
                      <a:pt x="99060" y="289560"/>
                    </a:cubicBezTo>
                    <a:cubicBezTo>
                      <a:pt x="95476" y="301744"/>
                      <a:pt x="82931" y="309270"/>
                      <a:pt x="76200" y="320040"/>
                    </a:cubicBezTo>
                    <a:cubicBezTo>
                      <a:pt x="36559" y="383465"/>
                      <a:pt x="79266" y="321528"/>
                      <a:pt x="53340" y="373380"/>
                    </a:cubicBezTo>
                    <a:cubicBezTo>
                      <a:pt x="49244" y="381571"/>
                      <a:pt x="43180" y="388620"/>
                      <a:pt x="38100" y="396240"/>
                    </a:cubicBezTo>
                    <a:cubicBezTo>
                      <a:pt x="24348" y="478749"/>
                      <a:pt x="37867" y="412296"/>
                      <a:pt x="22860" y="464820"/>
                    </a:cubicBezTo>
                    <a:cubicBezTo>
                      <a:pt x="19983" y="474890"/>
                      <a:pt x="18917" y="485494"/>
                      <a:pt x="15240" y="495300"/>
                    </a:cubicBezTo>
                    <a:cubicBezTo>
                      <a:pt x="11252" y="505936"/>
                      <a:pt x="5080" y="515620"/>
                      <a:pt x="0" y="525780"/>
                    </a:cubicBezTo>
                    <a:cubicBezTo>
                      <a:pt x="2540" y="574040"/>
                      <a:pt x="1090" y="622676"/>
                      <a:pt x="7620" y="670560"/>
                    </a:cubicBezTo>
                    <a:cubicBezTo>
                      <a:pt x="8857" y="679634"/>
                      <a:pt x="15709" y="687699"/>
                      <a:pt x="22860" y="693420"/>
                    </a:cubicBezTo>
                    <a:cubicBezTo>
                      <a:pt x="29132" y="698438"/>
                      <a:pt x="38100" y="698500"/>
                      <a:pt x="45720" y="701040"/>
                    </a:cubicBezTo>
                    <a:cubicBezTo>
                      <a:pt x="50800" y="708660"/>
                      <a:pt x="58328" y="715128"/>
                      <a:pt x="60960" y="723900"/>
                    </a:cubicBezTo>
                    <a:cubicBezTo>
                      <a:pt x="66121" y="741103"/>
                      <a:pt x="60548" y="761176"/>
                      <a:pt x="68580" y="777240"/>
                    </a:cubicBezTo>
                    <a:cubicBezTo>
                      <a:pt x="72172" y="784424"/>
                      <a:pt x="84256" y="781268"/>
                      <a:pt x="91440" y="784860"/>
                    </a:cubicBezTo>
                    <a:cubicBezTo>
                      <a:pt x="99631" y="788956"/>
                      <a:pt x="106680" y="795020"/>
                      <a:pt x="114300" y="800100"/>
                    </a:cubicBezTo>
                    <a:cubicBezTo>
                      <a:pt x="119380" y="807720"/>
                      <a:pt x="121589" y="818416"/>
                      <a:pt x="129540" y="822960"/>
                    </a:cubicBezTo>
                    <a:cubicBezTo>
                      <a:pt x="140785" y="829386"/>
                      <a:pt x="155513" y="826032"/>
                      <a:pt x="167640" y="830580"/>
                    </a:cubicBezTo>
                    <a:cubicBezTo>
                      <a:pt x="176215" y="833796"/>
                      <a:pt x="182880" y="840740"/>
                      <a:pt x="190500" y="845820"/>
                    </a:cubicBezTo>
                    <a:cubicBezTo>
                      <a:pt x="213812" y="915757"/>
                      <a:pt x="189755" y="893138"/>
                      <a:pt x="281940" y="883920"/>
                    </a:cubicBezTo>
                    <a:cubicBezTo>
                      <a:pt x="299720" y="866140"/>
                      <a:pt x="321332" y="851502"/>
                      <a:pt x="335280" y="830580"/>
                    </a:cubicBezTo>
                    <a:cubicBezTo>
                      <a:pt x="340360" y="822960"/>
                      <a:pt x="344394" y="814527"/>
                      <a:pt x="350520" y="807720"/>
                    </a:cubicBezTo>
                    <a:cubicBezTo>
                      <a:pt x="367341" y="789030"/>
                      <a:pt x="388152" y="774015"/>
                      <a:pt x="403860" y="754380"/>
                    </a:cubicBezTo>
                    <a:cubicBezTo>
                      <a:pt x="414020" y="741680"/>
                      <a:pt x="422840" y="727780"/>
                      <a:pt x="434340" y="716280"/>
                    </a:cubicBezTo>
                    <a:cubicBezTo>
                      <a:pt x="448368" y="702252"/>
                      <a:pt x="464820" y="690880"/>
                      <a:pt x="480060" y="678180"/>
                    </a:cubicBezTo>
                    <a:cubicBezTo>
                      <a:pt x="493472" y="637944"/>
                      <a:pt x="483225" y="662003"/>
                      <a:pt x="518160" y="609600"/>
                    </a:cubicBezTo>
                    <a:cubicBezTo>
                      <a:pt x="523240" y="601980"/>
                      <a:pt x="525547" y="591452"/>
                      <a:pt x="533400" y="586740"/>
                    </a:cubicBezTo>
                    <a:cubicBezTo>
                      <a:pt x="579353" y="559168"/>
                      <a:pt x="559177" y="572095"/>
                      <a:pt x="594360" y="548640"/>
                    </a:cubicBezTo>
                    <a:cubicBezTo>
                      <a:pt x="604520" y="533400"/>
                      <a:pt x="609600" y="513080"/>
                      <a:pt x="624840" y="502920"/>
                    </a:cubicBezTo>
                    <a:cubicBezTo>
                      <a:pt x="681597" y="465082"/>
                      <a:pt x="611888" y="513713"/>
                      <a:pt x="670560" y="464820"/>
                    </a:cubicBezTo>
                    <a:cubicBezTo>
                      <a:pt x="677595" y="458957"/>
                      <a:pt x="685800" y="454660"/>
                      <a:pt x="693420" y="449580"/>
                    </a:cubicBezTo>
                    <a:cubicBezTo>
                      <a:pt x="730945" y="393293"/>
                      <a:pt x="709247" y="414850"/>
                      <a:pt x="754380" y="381000"/>
                    </a:cubicBezTo>
                    <a:cubicBezTo>
                      <a:pt x="772498" y="326645"/>
                      <a:pt x="746807" y="392359"/>
                      <a:pt x="784860" y="335280"/>
                    </a:cubicBezTo>
                    <a:cubicBezTo>
                      <a:pt x="789315" y="328597"/>
                      <a:pt x="789940" y="320040"/>
                      <a:pt x="792480" y="312420"/>
                    </a:cubicBezTo>
                    <a:cubicBezTo>
                      <a:pt x="789940" y="279400"/>
                      <a:pt x="795999" y="244548"/>
                      <a:pt x="784860" y="213360"/>
                    </a:cubicBezTo>
                    <a:cubicBezTo>
                      <a:pt x="781338" y="203497"/>
                      <a:pt x="763094" y="211549"/>
                      <a:pt x="754380" y="205740"/>
                    </a:cubicBezTo>
                    <a:cubicBezTo>
                      <a:pt x="746760" y="200660"/>
                      <a:pt x="744220" y="190500"/>
                      <a:pt x="739140" y="182880"/>
                    </a:cubicBezTo>
                    <a:cubicBezTo>
                      <a:pt x="736600" y="160020"/>
                      <a:pt x="738793" y="136120"/>
                      <a:pt x="731520" y="114300"/>
                    </a:cubicBezTo>
                    <a:cubicBezTo>
                      <a:pt x="728112" y="104077"/>
                      <a:pt x="714924" y="100209"/>
                      <a:pt x="708660" y="91440"/>
                    </a:cubicBezTo>
                    <a:cubicBezTo>
                      <a:pt x="702058" y="82197"/>
                      <a:pt x="700692" y="69686"/>
                      <a:pt x="693420" y="60960"/>
                    </a:cubicBezTo>
                    <a:cubicBezTo>
                      <a:pt x="687557" y="53925"/>
                      <a:pt x="677595" y="51583"/>
                      <a:pt x="670560" y="45720"/>
                    </a:cubicBezTo>
                    <a:cubicBezTo>
                      <a:pt x="618198" y="2085"/>
                      <a:pt x="684936" y="41478"/>
                      <a:pt x="601980" y="0"/>
                    </a:cubicBezTo>
                    <a:cubicBezTo>
                      <a:pt x="563880" y="2540"/>
                      <a:pt x="524993" y="-492"/>
                      <a:pt x="487680" y="7620"/>
                    </a:cubicBezTo>
                    <a:cubicBezTo>
                      <a:pt x="465480" y="12446"/>
                      <a:pt x="448760" y="32590"/>
                      <a:pt x="426720" y="38100"/>
                    </a:cubicBezTo>
                    <a:lnTo>
                      <a:pt x="396240" y="45720"/>
                    </a:lnTo>
                    <a:cubicBezTo>
                      <a:pt x="381000" y="55880"/>
                      <a:pt x="367896" y="70408"/>
                      <a:pt x="350520" y="76200"/>
                    </a:cubicBezTo>
                    <a:cubicBezTo>
                      <a:pt x="294865" y="94752"/>
                      <a:pt x="320385" y="87544"/>
                      <a:pt x="274320" y="99060"/>
                    </a:cubicBezTo>
                    <a:cubicBezTo>
                      <a:pt x="266700" y="106680"/>
                      <a:pt x="262128" y="120396"/>
                      <a:pt x="251460" y="121920"/>
                    </a:cubicBezTo>
                    <a:cubicBezTo>
                      <a:pt x="181939" y="131852"/>
                      <a:pt x="187960" y="119380"/>
                      <a:pt x="167640" y="1143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800" kern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3E455523-0347-4A96-858E-6D21BDDF23D0}"/>
                  </a:ext>
                </a:extLst>
              </p:cNvPr>
              <p:cNvGrpSpPr/>
              <p:nvPr/>
            </p:nvGrpSpPr>
            <p:grpSpPr>
              <a:xfrm>
                <a:off x="5985989" y="2121830"/>
                <a:ext cx="3240781" cy="3240781"/>
                <a:chOff x="4921717" y="2076705"/>
                <a:chExt cx="3240781" cy="3240781"/>
              </a:xfrm>
            </p:grpSpPr>
            <p:sp>
              <p:nvSpPr>
                <p:cNvPr id="22" name="Freeform: Shape 27">
                  <a:extLst>
                    <a:ext uri="{FF2B5EF4-FFF2-40B4-BE49-F238E27FC236}">
                      <a16:creationId xmlns="" xmlns:a16="http://schemas.microsoft.com/office/drawing/2014/main" id="{5B4D707C-538B-4793-8B9A-609445AFE8CD}"/>
                    </a:ext>
                  </a:extLst>
                </p:cNvPr>
                <p:cNvSpPr/>
                <p:nvPr/>
              </p:nvSpPr>
              <p:spPr>
                <a:xfrm>
                  <a:off x="5689937" y="2946077"/>
                  <a:ext cx="1961202" cy="2042160"/>
                </a:xfrm>
                <a:custGeom>
                  <a:avLst/>
                  <a:gdLst>
                    <a:gd name="connsiteX0" fmla="*/ 620082 w 1961202"/>
                    <a:gd name="connsiteY0" fmla="*/ 106680 h 2042160"/>
                    <a:gd name="connsiteX1" fmla="*/ 536262 w 1961202"/>
                    <a:gd name="connsiteY1" fmla="*/ 129540 h 2042160"/>
                    <a:gd name="connsiteX2" fmla="*/ 521022 w 1961202"/>
                    <a:gd name="connsiteY2" fmla="*/ 160020 h 2042160"/>
                    <a:gd name="connsiteX3" fmla="*/ 498162 w 1961202"/>
                    <a:gd name="connsiteY3" fmla="*/ 175260 h 2042160"/>
                    <a:gd name="connsiteX4" fmla="*/ 452442 w 1961202"/>
                    <a:gd name="connsiteY4" fmla="*/ 213360 h 2042160"/>
                    <a:gd name="connsiteX5" fmla="*/ 399102 w 1961202"/>
                    <a:gd name="connsiteY5" fmla="*/ 259080 h 2042160"/>
                    <a:gd name="connsiteX6" fmla="*/ 376242 w 1961202"/>
                    <a:gd name="connsiteY6" fmla="*/ 266700 h 2042160"/>
                    <a:gd name="connsiteX7" fmla="*/ 345762 w 1961202"/>
                    <a:gd name="connsiteY7" fmla="*/ 289560 h 2042160"/>
                    <a:gd name="connsiteX8" fmla="*/ 322902 w 1961202"/>
                    <a:gd name="connsiteY8" fmla="*/ 304800 h 2042160"/>
                    <a:gd name="connsiteX9" fmla="*/ 307662 w 1961202"/>
                    <a:gd name="connsiteY9" fmla="*/ 327660 h 2042160"/>
                    <a:gd name="connsiteX10" fmla="*/ 239082 w 1961202"/>
                    <a:gd name="connsiteY10" fmla="*/ 388620 h 2042160"/>
                    <a:gd name="connsiteX11" fmla="*/ 208602 w 1961202"/>
                    <a:gd name="connsiteY11" fmla="*/ 434340 h 2042160"/>
                    <a:gd name="connsiteX12" fmla="*/ 193362 w 1961202"/>
                    <a:gd name="connsiteY12" fmla="*/ 472440 h 2042160"/>
                    <a:gd name="connsiteX13" fmla="*/ 162882 w 1961202"/>
                    <a:gd name="connsiteY13" fmla="*/ 502920 h 2042160"/>
                    <a:gd name="connsiteX14" fmla="*/ 147642 w 1961202"/>
                    <a:gd name="connsiteY14" fmla="*/ 556260 h 2042160"/>
                    <a:gd name="connsiteX15" fmla="*/ 132402 w 1961202"/>
                    <a:gd name="connsiteY15" fmla="*/ 579120 h 2042160"/>
                    <a:gd name="connsiteX16" fmla="*/ 124782 w 1961202"/>
                    <a:gd name="connsiteY16" fmla="*/ 601980 h 2042160"/>
                    <a:gd name="connsiteX17" fmla="*/ 86682 w 1961202"/>
                    <a:gd name="connsiteY17" fmla="*/ 655320 h 2042160"/>
                    <a:gd name="connsiteX18" fmla="*/ 71442 w 1961202"/>
                    <a:gd name="connsiteY18" fmla="*/ 678180 h 2042160"/>
                    <a:gd name="connsiteX19" fmla="*/ 63822 w 1961202"/>
                    <a:gd name="connsiteY19" fmla="*/ 701040 h 2042160"/>
                    <a:gd name="connsiteX20" fmla="*/ 56202 w 1961202"/>
                    <a:gd name="connsiteY20" fmla="*/ 739140 h 2042160"/>
                    <a:gd name="connsiteX21" fmla="*/ 48582 w 1961202"/>
                    <a:gd name="connsiteY21" fmla="*/ 815340 h 2042160"/>
                    <a:gd name="connsiteX22" fmla="*/ 33342 w 1961202"/>
                    <a:gd name="connsiteY22" fmla="*/ 845820 h 2042160"/>
                    <a:gd name="connsiteX23" fmla="*/ 10482 w 1961202"/>
                    <a:gd name="connsiteY23" fmla="*/ 906780 h 2042160"/>
                    <a:gd name="connsiteX24" fmla="*/ 10482 w 1961202"/>
                    <a:gd name="connsiteY24" fmla="*/ 1287780 h 2042160"/>
                    <a:gd name="connsiteX25" fmla="*/ 33342 w 1961202"/>
                    <a:gd name="connsiteY25" fmla="*/ 1356360 h 2042160"/>
                    <a:gd name="connsiteX26" fmla="*/ 63822 w 1961202"/>
                    <a:gd name="connsiteY26" fmla="*/ 1402080 h 2042160"/>
                    <a:gd name="connsiteX27" fmla="*/ 94302 w 1961202"/>
                    <a:gd name="connsiteY27" fmla="*/ 1447800 h 2042160"/>
                    <a:gd name="connsiteX28" fmla="*/ 140022 w 1961202"/>
                    <a:gd name="connsiteY28" fmla="*/ 1508760 h 2042160"/>
                    <a:gd name="connsiteX29" fmla="*/ 147642 w 1961202"/>
                    <a:gd name="connsiteY29" fmla="*/ 1531620 h 2042160"/>
                    <a:gd name="connsiteX30" fmla="*/ 170502 w 1961202"/>
                    <a:gd name="connsiteY30" fmla="*/ 1546860 h 2042160"/>
                    <a:gd name="connsiteX31" fmla="*/ 193362 w 1961202"/>
                    <a:gd name="connsiteY31" fmla="*/ 1569720 h 2042160"/>
                    <a:gd name="connsiteX32" fmla="*/ 223842 w 1961202"/>
                    <a:gd name="connsiteY32" fmla="*/ 1630680 h 2042160"/>
                    <a:gd name="connsiteX33" fmla="*/ 231462 w 1961202"/>
                    <a:gd name="connsiteY33" fmla="*/ 1653540 h 2042160"/>
                    <a:gd name="connsiteX34" fmla="*/ 261942 w 1961202"/>
                    <a:gd name="connsiteY34" fmla="*/ 1676400 h 2042160"/>
                    <a:gd name="connsiteX35" fmla="*/ 284802 w 1961202"/>
                    <a:gd name="connsiteY35" fmla="*/ 1699260 h 2042160"/>
                    <a:gd name="connsiteX36" fmla="*/ 353382 w 1961202"/>
                    <a:gd name="connsiteY36" fmla="*/ 1775460 h 2042160"/>
                    <a:gd name="connsiteX37" fmla="*/ 376242 w 1961202"/>
                    <a:gd name="connsiteY37" fmla="*/ 1783080 h 2042160"/>
                    <a:gd name="connsiteX38" fmla="*/ 376242 w 1961202"/>
                    <a:gd name="connsiteY38" fmla="*/ 1851660 h 2042160"/>
                    <a:gd name="connsiteX39" fmla="*/ 353382 w 1961202"/>
                    <a:gd name="connsiteY39" fmla="*/ 1874520 h 2042160"/>
                    <a:gd name="connsiteX40" fmla="*/ 345762 w 1961202"/>
                    <a:gd name="connsiteY40" fmla="*/ 1996440 h 2042160"/>
                    <a:gd name="connsiteX41" fmla="*/ 338142 w 1961202"/>
                    <a:gd name="connsiteY41" fmla="*/ 2026920 h 2042160"/>
                    <a:gd name="connsiteX42" fmla="*/ 368622 w 1961202"/>
                    <a:gd name="connsiteY42" fmla="*/ 2042160 h 2042160"/>
                    <a:gd name="connsiteX43" fmla="*/ 421962 w 1961202"/>
                    <a:gd name="connsiteY43" fmla="*/ 2034540 h 2042160"/>
                    <a:gd name="connsiteX44" fmla="*/ 452442 w 1961202"/>
                    <a:gd name="connsiteY44" fmla="*/ 1988820 h 2042160"/>
                    <a:gd name="connsiteX45" fmla="*/ 490542 w 1961202"/>
                    <a:gd name="connsiteY45" fmla="*/ 1943100 h 2042160"/>
                    <a:gd name="connsiteX46" fmla="*/ 505782 w 1961202"/>
                    <a:gd name="connsiteY46" fmla="*/ 1889760 h 2042160"/>
                    <a:gd name="connsiteX47" fmla="*/ 543882 w 1961202"/>
                    <a:gd name="connsiteY47" fmla="*/ 1844040 h 2042160"/>
                    <a:gd name="connsiteX48" fmla="*/ 566742 w 1961202"/>
                    <a:gd name="connsiteY48" fmla="*/ 1859280 h 2042160"/>
                    <a:gd name="connsiteX49" fmla="*/ 581982 w 1961202"/>
                    <a:gd name="connsiteY49" fmla="*/ 1882140 h 2042160"/>
                    <a:gd name="connsiteX50" fmla="*/ 620082 w 1961202"/>
                    <a:gd name="connsiteY50" fmla="*/ 1889760 h 2042160"/>
                    <a:gd name="connsiteX51" fmla="*/ 673422 w 1961202"/>
                    <a:gd name="connsiteY51" fmla="*/ 1897380 h 2042160"/>
                    <a:gd name="connsiteX52" fmla="*/ 757242 w 1961202"/>
                    <a:gd name="connsiteY52" fmla="*/ 1920240 h 2042160"/>
                    <a:gd name="connsiteX53" fmla="*/ 787722 w 1961202"/>
                    <a:gd name="connsiteY53" fmla="*/ 1927860 h 2042160"/>
                    <a:gd name="connsiteX54" fmla="*/ 825822 w 1961202"/>
                    <a:gd name="connsiteY54" fmla="*/ 1935480 h 2042160"/>
                    <a:gd name="connsiteX55" fmla="*/ 856302 w 1961202"/>
                    <a:gd name="connsiteY55" fmla="*/ 1943100 h 2042160"/>
                    <a:gd name="connsiteX56" fmla="*/ 1016322 w 1961202"/>
                    <a:gd name="connsiteY56" fmla="*/ 1950720 h 2042160"/>
                    <a:gd name="connsiteX57" fmla="*/ 1046802 w 1961202"/>
                    <a:gd name="connsiteY57" fmla="*/ 1965960 h 2042160"/>
                    <a:gd name="connsiteX58" fmla="*/ 1069662 w 1961202"/>
                    <a:gd name="connsiteY58" fmla="*/ 1981200 h 2042160"/>
                    <a:gd name="connsiteX59" fmla="*/ 1092522 w 1961202"/>
                    <a:gd name="connsiteY59" fmla="*/ 1988820 h 2042160"/>
                    <a:gd name="connsiteX60" fmla="*/ 1260162 w 1961202"/>
                    <a:gd name="connsiteY60" fmla="*/ 1981200 h 2042160"/>
                    <a:gd name="connsiteX61" fmla="*/ 1290642 w 1961202"/>
                    <a:gd name="connsiteY61" fmla="*/ 1973580 h 2042160"/>
                    <a:gd name="connsiteX62" fmla="*/ 1366842 w 1961202"/>
                    <a:gd name="connsiteY62" fmla="*/ 1943100 h 2042160"/>
                    <a:gd name="connsiteX63" fmla="*/ 1389702 w 1961202"/>
                    <a:gd name="connsiteY63" fmla="*/ 1927860 h 2042160"/>
                    <a:gd name="connsiteX64" fmla="*/ 1412562 w 1961202"/>
                    <a:gd name="connsiteY64" fmla="*/ 1920240 h 2042160"/>
                    <a:gd name="connsiteX65" fmla="*/ 1465902 w 1961202"/>
                    <a:gd name="connsiteY65" fmla="*/ 1889760 h 2042160"/>
                    <a:gd name="connsiteX66" fmla="*/ 1488762 w 1961202"/>
                    <a:gd name="connsiteY66" fmla="*/ 1882140 h 2042160"/>
                    <a:gd name="connsiteX67" fmla="*/ 1511622 w 1961202"/>
                    <a:gd name="connsiteY67" fmla="*/ 1866900 h 2042160"/>
                    <a:gd name="connsiteX68" fmla="*/ 1557342 w 1961202"/>
                    <a:gd name="connsiteY68" fmla="*/ 1851660 h 2042160"/>
                    <a:gd name="connsiteX69" fmla="*/ 1587822 w 1961202"/>
                    <a:gd name="connsiteY69" fmla="*/ 1828800 h 2042160"/>
                    <a:gd name="connsiteX70" fmla="*/ 1633542 w 1961202"/>
                    <a:gd name="connsiteY70" fmla="*/ 1798320 h 2042160"/>
                    <a:gd name="connsiteX71" fmla="*/ 1671642 w 1961202"/>
                    <a:gd name="connsiteY71" fmla="*/ 1767840 h 2042160"/>
                    <a:gd name="connsiteX72" fmla="*/ 1686882 w 1961202"/>
                    <a:gd name="connsiteY72" fmla="*/ 1790700 h 2042160"/>
                    <a:gd name="connsiteX73" fmla="*/ 1694502 w 1961202"/>
                    <a:gd name="connsiteY73" fmla="*/ 1851660 h 2042160"/>
                    <a:gd name="connsiteX74" fmla="*/ 1740222 w 1961202"/>
                    <a:gd name="connsiteY74" fmla="*/ 1889760 h 2042160"/>
                    <a:gd name="connsiteX75" fmla="*/ 1801182 w 1961202"/>
                    <a:gd name="connsiteY75" fmla="*/ 1905000 h 2042160"/>
                    <a:gd name="connsiteX76" fmla="*/ 1839282 w 1961202"/>
                    <a:gd name="connsiteY76" fmla="*/ 1882140 h 2042160"/>
                    <a:gd name="connsiteX77" fmla="*/ 1846902 w 1961202"/>
                    <a:gd name="connsiteY77" fmla="*/ 1859280 h 2042160"/>
                    <a:gd name="connsiteX78" fmla="*/ 1816422 w 1961202"/>
                    <a:gd name="connsiteY78" fmla="*/ 1798320 h 2042160"/>
                    <a:gd name="connsiteX79" fmla="*/ 1770702 w 1961202"/>
                    <a:gd name="connsiteY79" fmla="*/ 1729740 h 2042160"/>
                    <a:gd name="connsiteX80" fmla="*/ 1755462 w 1961202"/>
                    <a:gd name="connsiteY80" fmla="*/ 1699260 h 2042160"/>
                    <a:gd name="connsiteX81" fmla="*/ 1747842 w 1961202"/>
                    <a:gd name="connsiteY81" fmla="*/ 1676400 h 2042160"/>
                    <a:gd name="connsiteX82" fmla="*/ 1717362 w 1961202"/>
                    <a:gd name="connsiteY82" fmla="*/ 1630680 h 2042160"/>
                    <a:gd name="connsiteX83" fmla="*/ 1732602 w 1961202"/>
                    <a:gd name="connsiteY83" fmla="*/ 1600200 h 2042160"/>
                    <a:gd name="connsiteX84" fmla="*/ 1785942 w 1961202"/>
                    <a:gd name="connsiteY84" fmla="*/ 1554480 h 2042160"/>
                    <a:gd name="connsiteX85" fmla="*/ 1824042 w 1961202"/>
                    <a:gd name="connsiteY85" fmla="*/ 1470660 h 2042160"/>
                    <a:gd name="connsiteX86" fmla="*/ 1846902 w 1961202"/>
                    <a:gd name="connsiteY86" fmla="*/ 1447800 h 2042160"/>
                    <a:gd name="connsiteX87" fmla="*/ 1877382 w 1961202"/>
                    <a:gd name="connsiteY87" fmla="*/ 1371600 h 2042160"/>
                    <a:gd name="connsiteX88" fmla="*/ 1885002 w 1961202"/>
                    <a:gd name="connsiteY88" fmla="*/ 1348740 h 2042160"/>
                    <a:gd name="connsiteX89" fmla="*/ 1900242 w 1961202"/>
                    <a:gd name="connsiteY89" fmla="*/ 1264920 h 2042160"/>
                    <a:gd name="connsiteX90" fmla="*/ 1915482 w 1961202"/>
                    <a:gd name="connsiteY90" fmla="*/ 1150620 h 2042160"/>
                    <a:gd name="connsiteX91" fmla="*/ 1923102 w 1961202"/>
                    <a:gd name="connsiteY91" fmla="*/ 1127760 h 2042160"/>
                    <a:gd name="connsiteX92" fmla="*/ 1930722 w 1961202"/>
                    <a:gd name="connsiteY92" fmla="*/ 1082040 h 2042160"/>
                    <a:gd name="connsiteX93" fmla="*/ 1938342 w 1961202"/>
                    <a:gd name="connsiteY93" fmla="*/ 1043940 h 2042160"/>
                    <a:gd name="connsiteX94" fmla="*/ 1945962 w 1961202"/>
                    <a:gd name="connsiteY94" fmla="*/ 975360 h 2042160"/>
                    <a:gd name="connsiteX95" fmla="*/ 1961202 w 1961202"/>
                    <a:gd name="connsiteY95" fmla="*/ 952500 h 2042160"/>
                    <a:gd name="connsiteX96" fmla="*/ 1953582 w 1961202"/>
                    <a:gd name="connsiteY96" fmla="*/ 777240 h 2042160"/>
                    <a:gd name="connsiteX97" fmla="*/ 1938342 w 1961202"/>
                    <a:gd name="connsiteY97" fmla="*/ 746760 h 2042160"/>
                    <a:gd name="connsiteX98" fmla="*/ 1930722 w 1961202"/>
                    <a:gd name="connsiteY98" fmla="*/ 723900 h 2042160"/>
                    <a:gd name="connsiteX99" fmla="*/ 1900242 w 1961202"/>
                    <a:gd name="connsiteY99" fmla="*/ 662940 h 2042160"/>
                    <a:gd name="connsiteX100" fmla="*/ 1885002 w 1961202"/>
                    <a:gd name="connsiteY100" fmla="*/ 594360 h 2042160"/>
                    <a:gd name="connsiteX101" fmla="*/ 1869762 w 1961202"/>
                    <a:gd name="connsiteY101" fmla="*/ 571500 h 2042160"/>
                    <a:gd name="connsiteX102" fmla="*/ 1854522 w 1961202"/>
                    <a:gd name="connsiteY102" fmla="*/ 525780 h 2042160"/>
                    <a:gd name="connsiteX103" fmla="*/ 1846902 w 1961202"/>
                    <a:gd name="connsiteY103" fmla="*/ 502920 h 2042160"/>
                    <a:gd name="connsiteX104" fmla="*/ 1839282 w 1961202"/>
                    <a:gd name="connsiteY104" fmla="*/ 472440 h 2042160"/>
                    <a:gd name="connsiteX105" fmla="*/ 1816422 w 1961202"/>
                    <a:gd name="connsiteY105" fmla="*/ 434340 h 2042160"/>
                    <a:gd name="connsiteX106" fmla="*/ 1778322 w 1961202"/>
                    <a:gd name="connsiteY106" fmla="*/ 381000 h 2042160"/>
                    <a:gd name="connsiteX107" fmla="*/ 1732602 w 1961202"/>
                    <a:gd name="connsiteY107" fmla="*/ 350520 h 2042160"/>
                    <a:gd name="connsiteX108" fmla="*/ 1717362 w 1961202"/>
                    <a:gd name="connsiteY108" fmla="*/ 327660 h 2042160"/>
                    <a:gd name="connsiteX109" fmla="*/ 1671642 w 1961202"/>
                    <a:gd name="connsiteY109" fmla="*/ 297180 h 2042160"/>
                    <a:gd name="connsiteX110" fmla="*/ 1625922 w 1961202"/>
                    <a:gd name="connsiteY110" fmla="*/ 259080 h 2042160"/>
                    <a:gd name="connsiteX111" fmla="*/ 1580202 w 1961202"/>
                    <a:gd name="connsiteY111" fmla="*/ 228600 h 2042160"/>
                    <a:gd name="connsiteX112" fmla="*/ 1534482 w 1961202"/>
                    <a:gd name="connsiteY112" fmla="*/ 198120 h 2042160"/>
                    <a:gd name="connsiteX113" fmla="*/ 1511622 w 1961202"/>
                    <a:gd name="connsiteY113" fmla="*/ 182880 h 2042160"/>
                    <a:gd name="connsiteX114" fmla="*/ 1465902 w 1961202"/>
                    <a:gd name="connsiteY114" fmla="*/ 160020 h 2042160"/>
                    <a:gd name="connsiteX115" fmla="*/ 1389702 w 1961202"/>
                    <a:gd name="connsiteY115" fmla="*/ 114300 h 2042160"/>
                    <a:gd name="connsiteX116" fmla="*/ 1328742 w 1961202"/>
                    <a:gd name="connsiteY116" fmla="*/ 99060 h 2042160"/>
                    <a:gd name="connsiteX117" fmla="*/ 1305882 w 1961202"/>
                    <a:gd name="connsiteY117" fmla="*/ 91440 h 2042160"/>
                    <a:gd name="connsiteX118" fmla="*/ 1283022 w 1961202"/>
                    <a:gd name="connsiteY118" fmla="*/ 76200 h 2042160"/>
                    <a:gd name="connsiteX119" fmla="*/ 1222062 w 1961202"/>
                    <a:gd name="connsiteY119" fmla="*/ 60960 h 2042160"/>
                    <a:gd name="connsiteX120" fmla="*/ 1199202 w 1961202"/>
                    <a:gd name="connsiteY120" fmla="*/ 45720 h 2042160"/>
                    <a:gd name="connsiteX121" fmla="*/ 1138242 w 1961202"/>
                    <a:gd name="connsiteY121" fmla="*/ 38100 h 2042160"/>
                    <a:gd name="connsiteX122" fmla="*/ 1123002 w 1961202"/>
                    <a:gd name="connsiteY122" fmla="*/ 7620 h 2042160"/>
                    <a:gd name="connsiteX123" fmla="*/ 1100142 w 1961202"/>
                    <a:gd name="connsiteY123" fmla="*/ 0 h 2042160"/>
                    <a:gd name="connsiteX124" fmla="*/ 802962 w 1961202"/>
                    <a:gd name="connsiteY124" fmla="*/ 7620 h 2042160"/>
                    <a:gd name="connsiteX125" fmla="*/ 757242 w 1961202"/>
                    <a:gd name="connsiteY125" fmla="*/ 38100 h 2042160"/>
                    <a:gd name="connsiteX126" fmla="*/ 703902 w 1961202"/>
                    <a:gd name="connsiteY126" fmla="*/ 53340 h 2042160"/>
                    <a:gd name="connsiteX127" fmla="*/ 620082 w 1961202"/>
                    <a:gd name="connsiteY127" fmla="*/ 76200 h 2042160"/>
                    <a:gd name="connsiteX128" fmla="*/ 620082 w 1961202"/>
                    <a:gd name="connsiteY128" fmla="*/ 106680 h 204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1961202" h="2042160">
                      <a:moveTo>
                        <a:pt x="620082" y="106680"/>
                      </a:moveTo>
                      <a:cubicBezTo>
                        <a:pt x="606112" y="115570"/>
                        <a:pt x="550324" y="118993"/>
                        <a:pt x="536262" y="129540"/>
                      </a:cubicBezTo>
                      <a:cubicBezTo>
                        <a:pt x="527175" y="136356"/>
                        <a:pt x="528294" y="151294"/>
                        <a:pt x="521022" y="160020"/>
                      </a:cubicBezTo>
                      <a:cubicBezTo>
                        <a:pt x="515159" y="167055"/>
                        <a:pt x="504638" y="168784"/>
                        <a:pt x="498162" y="175260"/>
                      </a:cubicBezTo>
                      <a:cubicBezTo>
                        <a:pt x="456643" y="216779"/>
                        <a:pt x="496103" y="198806"/>
                        <a:pt x="452442" y="213360"/>
                      </a:cubicBezTo>
                      <a:cubicBezTo>
                        <a:pt x="434426" y="231376"/>
                        <a:pt x="421911" y="246046"/>
                        <a:pt x="399102" y="259080"/>
                      </a:cubicBezTo>
                      <a:cubicBezTo>
                        <a:pt x="392128" y="263065"/>
                        <a:pt x="383862" y="264160"/>
                        <a:pt x="376242" y="266700"/>
                      </a:cubicBezTo>
                      <a:cubicBezTo>
                        <a:pt x="366082" y="274320"/>
                        <a:pt x="356096" y="282178"/>
                        <a:pt x="345762" y="289560"/>
                      </a:cubicBezTo>
                      <a:cubicBezTo>
                        <a:pt x="338310" y="294883"/>
                        <a:pt x="329378" y="298324"/>
                        <a:pt x="322902" y="304800"/>
                      </a:cubicBezTo>
                      <a:cubicBezTo>
                        <a:pt x="316426" y="311276"/>
                        <a:pt x="314138" y="321184"/>
                        <a:pt x="307662" y="327660"/>
                      </a:cubicBezTo>
                      <a:cubicBezTo>
                        <a:pt x="261853" y="373469"/>
                        <a:pt x="303083" y="292618"/>
                        <a:pt x="239082" y="388620"/>
                      </a:cubicBezTo>
                      <a:cubicBezTo>
                        <a:pt x="228922" y="403860"/>
                        <a:pt x="215404" y="417334"/>
                        <a:pt x="208602" y="434340"/>
                      </a:cubicBezTo>
                      <a:cubicBezTo>
                        <a:pt x="203522" y="447040"/>
                        <a:pt x="200949" y="461059"/>
                        <a:pt x="193362" y="472440"/>
                      </a:cubicBezTo>
                      <a:cubicBezTo>
                        <a:pt x="185392" y="484395"/>
                        <a:pt x="173042" y="492760"/>
                        <a:pt x="162882" y="502920"/>
                      </a:cubicBezTo>
                      <a:cubicBezTo>
                        <a:pt x="160441" y="512686"/>
                        <a:pt x="153108" y="545328"/>
                        <a:pt x="147642" y="556260"/>
                      </a:cubicBezTo>
                      <a:cubicBezTo>
                        <a:pt x="143546" y="564451"/>
                        <a:pt x="136498" y="570929"/>
                        <a:pt x="132402" y="579120"/>
                      </a:cubicBezTo>
                      <a:cubicBezTo>
                        <a:pt x="128810" y="586304"/>
                        <a:pt x="128374" y="594796"/>
                        <a:pt x="124782" y="601980"/>
                      </a:cubicBezTo>
                      <a:cubicBezTo>
                        <a:pt x="118796" y="613952"/>
                        <a:pt x="92435" y="647266"/>
                        <a:pt x="86682" y="655320"/>
                      </a:cubicBezTo>
                      <a:cubicBezTo>
                        <a:pt x="81359" y="662772"/>
                        <a:pt x="75538" y="669989"/>
                        <a:pt x="71442" y="678180"/>
                      </a:cubicBezTo>
                      <a:cubicBezTo>
                        <a:pt x="67850" y="685364"/>
                        <a:pt x="65770" y="693248"/>
                        <a:pt x="63822" y="701040"/>
                      </a:cubicBezTo>
                      <a:cubicBezTo>
                        <a:pt x="60681" y="713605"/>
                        <a:pt x="57914" y="726302"/>
                        <a:pt x="56202" y="739140"/>
                      </a:cubicBezTo>
                      <a:cubicBezTo>
                        <a:pt x="52828" y="764443"/>
                        <a:pt x="53931" y="790380"/>
                        <a:pt x="48582" y="815340"/>
                      </a:cubicBezTo>
                      <a:cubicBezTo>
                        <a:pt x="46202" y="826447"/>
                        <a:pt x="37330" y="835184"/>
                        <a:pt x="33342" y="845820"/>
                      </a:cubicBezTo>
                      <a:cubicBezTo>
                        <a:pt x="2217" y="928820"/>
                        <a:pt x="52912" y="821920"/>
                        <a:pt x="10482" y="906780"/>
                      </a:cubicBezTo>
                      <a:cubicBezTo>
                        <a:pt x="-4947" y="1076494"/>
                        <a:pt x="-1964" y="1007735"/>
                        <a:pt x="10482" y="1287780"/>
                      </a:cubicBezTo>
                      <a:cubicBezTo>
                        <a:pt x="13242" y="1349888"/>
                        <a:pt x="13305" y="1316286"/>
                        <a:pt x="33342" y="1356360"/>
                      </a:cubicBezTo>
                      <a:cubicBezTo>
                        <a:pt x="55398" y="1400471"/>
                        <a:pt x="20487" y="1358745"/>
                        <a:pt x="63822" y="1402080"/>
                      </a:cubicBezTo>
                      <a:cubicBezTo>
                        <a:pt x="77509" y="1443140"/>
                        <a:pt x="62195" y="1408558"/>
                        <a:pt x="94302" y="1447800"/>
                      </a:cubicBezTo>
                      <a:cubicBezTo>
                        <a:pt x="110386" y="1467459"/>
                        <a:pt x="140022" y="1508760"/>
                        <a:pt x="140022" y="1508760"/>
                      </a:cubicBezTo>
                      <a:cubicBezTo>
                        <a:pt x="142562" y="1516380"/>
                        <a:pt x="142624" y="1525348"/>
                        <a:pt x="147642" y="1531620"/>
                      </a:cubicBezTo>
                      <a:cubicBezTo>
                        <a:pt x="153363" y="1538771"/>
                        <a:pt x="163467" y="1540997"/>
                        <a:pt x="170502" y="1546860"/>
                      </a:cubicBezTo>
                      <a:cubicBezTo>
                        <a:pt x="178781" y="1553759"/>
                        <a:pt x="186463" y="1561441"/>
                        <a:pt x="193362" y="1569720"/>
                      </a:cubicBezTo>
                      <a:cubicBezTo>
                        <a:pt x="210102" y="1589808"/>
                        <a:pt x="214293" y="1605216"/>
                        <a:pt x="223842" y="1630680"/>
                      </a:cubicBezTo>
                      <a:cubicBezTo>
                        <a:pt x="226662" y="1638201"/>
                        <a:pt x="226320" y="1647370"/>
                        <a:pt x="231462" y="1653540"/>
                      </a:cubicBezTo>
                      <a:cubicBezTo>
                        <a:pt x="239592" y="1663296"/>
                        <a:pt x="252299" y="1668135"/>
                        <a:pt x="261942" y="1676400"/>
                      </a:cubicBezTo>
                      <a:cubicBezTo>
                        <a:pt x="270124" y="1683413"/>
                        <a:pt x="277903" y="1690981"/>
                        <a:pt x="284802" y="1699260"/>
                      </a:cubicBezTo>
                      <a:cubicBezTo>
                        <a:pt x="307335" y="1726299"/>
                        <a:pt x="311838" y="1761612"/>
                        <a:pt x="353382" y="1775460"/>
                      </a:cubicBezTo>
                      <a:lnTo>
                        <a:pt x="376242" y="1783080"/>
                      </a:lnTo>
                      <a:cubicBezTo>
                        <a:pt x="385428" y="1810638"/>
                        <a:pt x="391569" y="1817175"/>
                        <a:pt x="376242" y="1851660"/>
                      </a:cubicBezTo>
                      <a:cubicBezTo>
                        <a:pt x="371865" y="1861508"/>
                        <a:pt x="361002" y="1866900"/>
                        <a:pt x="353382" y="1874520"/>
                      </a:cubicBezTo>
                      <a:cubicBezTo>
                        <a:pt x="350842" y="1915160"/>
                        <a:pt x="349814" y="1955923"/>
                        <a:pt x="345762" y="1996440"/>
                      </a:cubicBezTo>
                      <a:cubicBezTo>
                        <a:pt x="344720" y="2006861"/>
                        <a:pt x="333458" y="2017553"/>
                        <a:pt x="338142" y="2026920"/>
                      </a:cubicBezTo>
                      <a:cubicBezTo>
                        <a:pt x="343222" y="2037080"/>
                        <a:pt x="358462" y="2037080"/>
                        <a:pt x="368622" y="2042160"/>
                      </a:cubicBezTo>
                      <a:cubicBezTo>
                        <a:pt x="386402" y="2039620"/>
                        <a:pt x="405286" y="2041210"/>
                        <a:pt x="421962" y="2034540"/>
                      </a:cubicBezTo>
                      <a:cubicBezTo>
                        <a:pt x="455110" y="2021281"/>
                        <a:pt x="437979" y="2010514"/>
                        <a:pt x="452442" y="1988820"/>
                      </a:cubicBezTo>
                      <a:cubicBezTo>
                        <a:pt x="486147" y="1938263"/>
                        <a:pt x="465611" y="1992961"/>
                        <a:pt x="490542" y="1943100"/>
                      </a:cubicBezTo>
                      <a:cubicBezTo>
                        <a:pt x="505370" y="1913443"/>
                        <a:pt x="491133" y="1923940"/>
                        <a:pt x="505782" y="1889760"/>
                      </a:cubicBezTo>
                      <a:cubicBezTo>
                        <a:pt x="513739" y="1871195"/>
                        <a:pt x="530150" y="1857772"/>
                        <a:pt x="543882" y="1844040"/>
                      </a:cubicBezTo>
                      <a:cubicBezTo>
                        <a:pt x="551502" y="1849120"/>
                        <a:pt x="560266" y="1852804"/>
                        <a:pt x="566742" y="1859280"/>
                      </a:cubicBezTo>
                      <a:cubicBezTo>
                        <a:pt x="573218" y="1865756"/>
                        <a:pt x="574031" y="1877596"/>
                        <a:pt x="581982" y="1882140"/>
                      </a:cubicBezTo>
                      <a:cubicBezTo>
                        <a:pt x="593227" y="1888566"/>
                        <a:pt x="607307" y="1887631"/>
                        <a:pt x="620082" y="1889760"/>
                      </a:cubicBezTo>
                      <a:cubicBezTo>
                        <a:pt x="637798" y="1892713"/>
                        <a:pt x="655642" y="1894840"/>
                        <a:pt x="673422" y="1897380"/>
                      </a:cubicBezTo>
                      <a:cubicBezTo>
                        <a:pt x="734604" y="1921853"/>
                        <a:pt x="688161" y="1906424"/>
                        <a:pt x="757242" y="1920240"/>
                      </a:cubicBezTo>
                      <a:cubicBezTo>
                        <a:pt x="767511" y="1922294"/>
                        <a:pt x="777499" y="1925588"/>
                        <a:pt x="787722" y="1927860"/>
                      </a:cubicBezTo>
                      <a:cubicBezTo>
                        <a:pt x="800365" y="1930670"/>
                        <a:pt x="813179" y="1932670"/>
                        <a:pt x="825822" y="1935480"/>
                      </a:cubicBezTo>
                      <a:cubicBezTo>
                        <a:pt x="836045" y="1937752"/>
                        <a:pt x="845863" y="1942265"/>
                        <a:pt x="856302" y="1943100"/>
                      </a:cubicBezTo>
                      <a:cubicBezTo>
                        <a:pt x="909532" y="1947358"/>
                        <a:pt x="962982" y="1948180"/>
                        <a:pt x="1016322" y="1950720"/>
                      </a:cubicBezTo>
                      <a:cubicBezTo>
                        <a:pt x="1026482" y="1955800"/>
                        <a:pt x="1036939" y="1960324"/>
                        <a:pt x="1046802" y="1965960"/>
                      </a:cubicBezTo>
                      <a:cubicBezTo>
                        <a:pt x="1054753" y="1970504"/>
                        <a:pt x="1061471" y="1977104"/>
                        <a:pt x="1069662" y="1981200"/>
                      </a:cubicBezTo>
                      <a:cubicBezTo>
                        <a:pt x="1076846" y="1984792"/>
                        <a:pt x="1084902" y="1986280"/>
                        <a:pt x="1092522" y="1988820"/>
                      </a:cubicBezTo>
                      <a:cubicBezTo>
                        <a:pt x="1148402" y="1986280"/>
                        <a:pt x="1204389" y="1985490"/>
                        <a:pt x="1260162" y="1981200"/>
                      </a:cubicBezTo>
                      <a:cubicBezTo>
                        <a:pt x="1270604" y="1980397"/>
                        <a:pt x="1280572" y="1976457"/>
                        <a:pt x="1290642" y="1973580"/>
                      </a:cubicBezTo>
                      <a:cubicBezTo>
                        <a:pt x="1314291" y="1966823"/>
                        <a:pt x="1348416" y="1952313"/>
                        <a:pt x="1366842" y="1943100"/>
                      </a:cubicBezTo>
                      <a:cubicBezTo>
                        <a:pt x="1375033" y="1939004"/>
                        <a:pt x="1381511" y="1931956"/>
                        <a:pt x="1389702" y="1927860"/>
                      </a:cubicBezTo>
                      <a:cubicBezTo>
                        <a:pt x="1396886" y="1924268"/>
                        <a:pt x="1405378" y="1923832"/>
                        <a:pt x="1412562" y="1920240"/>
                      </a:cubicBezTo>
                      <a:cubicBezTo>
                        <a:pt x="1489089" y="1881976"/>
                        <a:pt x="1372388" y="1929837"/>
                        <a:pt x="1465902" y="1889760"/>
                      </a:cubicBezTo>
                      <a:cubicBezTo>
                        <a:pt x="1473285" y="1886596"/>
                        <a:pt x="1481578" y="1885732"/>
                        <a:pt x="1488762" y="1882140"/>
                      </a:cubicBezTo>
                      <a:cubicBezTo>
                        <a:pt x="1496953" y="1878044"/>
                        <a:pt x="1503253" y="1870619"/>
                        <a:pt x="1511622" y="1866900"/>
                      </a:cubicBezTo>
                      <a:cubicBezTo>
                        <a:pt x="1526302" y="1860376"/>
                        <a:pt x="1557342" y="1851660"/>
                        <a:pt x="1557342" y="1851660"/>
                      </a:cubicBezTo>
                      <a:cubicBezTo>
                        <a:pt x="1567502" y="1844040"/>
                        <a:pt x="1577418" y="1836083"/>
                        <a:pt x="1587822" y="1828800"/>
                      </a:cubicBezTo>
                      <a:cubicBezTo>
                        <a:pt x="1602827" y="1818296"/>
                        <a:pt x="1633542" y="1798320"/>
                        <a:pt x="1633542" y="1798320"/>
                      </a:cubicBezTo>
                      <a:cubicBezTo>
                        <a:pt x="1639354" y="1789602"/>
                        <a:pt x="1652270" y="1760091"/>
                        <a:pt x="1671642" y="1767840"/>
                      </a:cubicBezTo>
                      <a:cubicBezTo>
                        <a:pt x="1680145" y="1771241"/>
                        <a:pt x="1681802" y="1783080"/>
                        <a:pt x="1686882" y="1790700"/>
                      </a:cubicBezTo>
                      <a:cubicBezTo>
                        <a:pt x="1689422" y="1811020"/>
                        <a:pt x="1689114" y="1831903"/>
                        <a:pt x="1694502" y="1851660"/>
                      </a:cubicBezTo>
                      <a:cubicBezTo>
                        <a:pt x="1700942" y="1875273"/>
                        <a:pt x="1720281" y="1881214"/>
                        <a:pt x="1740222" y="1889760"/>
                      </a:cubicBezTo>
                      <a:cubicBezTo>
                        <a:pt x="1760724" y="1898547"/>
                        <a:pt x="1778819" y="1900527"/>
                        <a:pt x="1801182" y="1905000"/>
                      </a:cubicBezTo>
                      <a:cubicBezTo>
                        <a:pt x="1813882" y="1897380"/>
                        <a:pt x="1828809" y="1892613"/>
                        <a:pt x="1839282" y="1882140"/>
                      </a:cubicBezTo>
                      <a:cubicBezTo>
                        <a:pt x="1844962" y="1876460"/>
                        <a:pt x="1846902" y="1867312"/>
                        <a:pt x="1846902" y="1859280"/>
                      </a:cubicBezTo>
                      <a:cubicBezTo>
                        <a:pt x="1846902" y="1830746"/>
                        <a:pt x="1832590" y="1819877"/>
                        <a:pt x="1816422" y="1798320"/>
                      </a:cubicBezTo>
                      <a:cubicBezTo>
                        <a:pt x="1797166" y="1740552"/>
                        <a:pt x="1814033" y="1762239"/>
                        <a:pt x="1770702" y="1729740"/>
                      </a:cubicBezTo>
                      <a:cubicBezTo>
                        <a:pt x="1765622" y="1719580"/>
                        <a:pt x="1759937" y="1709701"/>
                        <a:pt x="1755462" y="1699260"/>
                      </a:cubicBezTo>
                      <a:cubicBezTo>
                        <a:pt x="1752298" y="1691877"/>
                        <a:pt x="1751743" y="1683421"/>
                        <a:pt x="1747842" y="1676400"/>
                      </a:cubicBezTo>
                      <a:cubicBezTo>
                        <a:pt x="1738947" y="1660389"/>
                        <a:pt x="1727522" y="1645920"/>
                        <a:pt x="1717362" y="1630680"/>
                      </a:cubicBezTo>
                      <a:cubicBezTo>
                        <a:pt x="1722442" y="1620520"/>
                        <a:pt x="1726000" y="1609443"/>
                        <a:pt x="1732602" y="1600200"/>
                      </a:cubicBezTo>
                      <a:cubicBezTo>
                        <a:pt x="1753338" y="1571169"/>
                        <a:pt x="1759927" y="1580495"/>
                        <a:pt x="1785942" y="1554480"/>
                      </a:cubicBezTo>
                      <a:cubicBezTo>
                        <a:pt x="1808945" y="1531477"/>
                        <a:pt x="1807448" y="1497211"/>
                        <a:pt x="1824042" y="1470660"/>
                      </a:cubicBezTo>
                      <a:cubicBezTo>
                        <a:pt x="1829753" y="1461522"/>
                        <a:pt x="1840638" y="1456569"/>
                        <a:pt x="1846902" y="1447800"/>
                      </a:cubicBezTo>
                      <a:cubicBezTo>
                        <a:pt x="1860917" y="1428179"/>
                        <a:pt x="1870442" y="1392420"/>
                        <a:pt x="1877382" y="1371600"/>
                      </a:cubicBezTo>
                      <a:cubicBezTo>
                        <a:pt x="1879922" y="1363980"/>
                        <a:pt x="1883427" y="1356616"/>
                        <a:pt x="1885002" y="1348740"/>
                      </a:cubicBezTo>
                      <a:cubicBezTo>
                        <a:pt x="1891566" y="1315921"/>
                        <a:pt x="1895367" y="1299042"/>
                        <a:pt x="1900242" y="1264920"/>
                      </a:cubicBezTo>
                      <a:cubicBezTo>
                        <a:pt x="1905678" y="1226869"/>
                        <a:pt x="1909163" y="1188534"/>
                        <a:pt x="1915482" y="1150620"/>
                      </a:cubicBezTo>
                      <a:cubicBezTo>
                        <a:pt x="1916802" y="1142697"/>
                        <a:pt x="1921360" y="1135601"/>
                        <a:pt x="1923102" y="1127760"/>
                      </a:cubicBezTo>
                      <a:cubicBezTo>
                        <a:pt x="1926454" y="1112678"/>
                        <a:pt x="1927958" y="1097241"/>
                        <a:pt x="1930722" y="1082040"/>
                      </a:cubicBezTo>
                      <a:cubicBezTo>
                        <a:pt x="1933039" y="1069297"/>
                        <a:pt x="1936510" y="1056761"/>
                        <a:pt x="1938342" y="1043940"/>
                      </a:cubicBezTo>
                      <a:cubicBezTo>
                        <a:pt x="1941595" y="1021170"/>
                        <a:pt x="1940384" y="997674"/>
                        <a:pt x="1945962" y="975360"/>
                      </a:cubicBezTo>
                      <a:cubicBezTo>
                        <a:pt x="1948183" y="966475"/>
                        <a:pt x="1956122" y="960120"/>
                        <a:pt x="1961202" y="952500"/>
                      </a:cubicBezTo>
                      <a:cubicBezTo>
                        <a:pt x="1958662" y="894080"/>
                        <a:pt x="1960040" y="835358"/>
                        <a:pt x="1953582" y="777240"/>
                      </a:cubicBezTo>
                      <a:cubicBezTo>
                        <a:pt x="1952328" y="765950"/>
                        <a:pt x="1942817" y="757201"/>
                        <a:pt x="1938342" y="746760"/>
                      </a:cubicBezTo>
                      <a:cubicBezTo>
                        <a:pt x="1935178" y="739377"/>
                        <a:pt x="1934046" y="731212"/>
                        <a:pt x="1930722" y="723900"/>
                      </a:cubicBezTo>
                      <a:cubicBezTo>
                        <a:pt x="1921321" y="703218"/>
                        <a:pt x="1900242" y="662940"/>
                        <a:pt x="1900242" y="662940"/>
                      </a:cubicBezTo>
                      <a:cubicBezTo>
                        <a:pt x="1898886" y="656159"/>
                        <a:pt x="1889037" y="603776"/>
                        <a:pt x="1885002" y="594360"/>
                      </a:cubicBezTo>
                      <a:cubicBezTo>
                        <a:pt x="1881394" y="585942"/>
                        <a:pt x="1873481" y="579869"/>
                        <a:pt x="1869762" y="571500"/>
                      </a:cubicBezTo>
                      <a:cubicBezTo>
                        <a:pt x="1863238" y="556820"/>
                        <a:pt x="1859602" y="541020"/>
                        <a:pt x="1854522" y="525780"/>
                      </a:cubicBezTo>
                      <a:cubicBezTo>
                        <a:pt x="1851982" y="518160"/>
                        <a:pt x="1848850" y="510712"/>
                        <a:pt x="1846902" y="502920"/>
                      </a:cubicBezTo>
                      <a:cubicBezTo>
                        <a:pt x="1844362" y="492760"/>
                        <a:pt x="1843535" y="482010"/>
                        <a:pt x="1839282" y="472440"/>
                      </a:cubicBezTo>
                      <a:cubicBezTo>
                        <a:pt x="1833267" y="458906"/>
                        <a:pt x="1823615" y="447287"/>
                        <a:pt x="1816422" y="434340"/>
                      </a:cubicBezTo>
                      <a:cubicBezTo>
                        <a:pt x="1799517" y="403911"/>
                        <a:pt x="1806222" y="402700"/>
                        <a:pt x="1778322" y="381000"/>
                      </a:cubicBezTo>
                      <a:cubicBezTo>
                        <a:pt x="1763864" y="369755"/>
                        <a:pt x="1732602" y="350520"/>
                        <a:pt x="1732602" y="350520"/>
                      </a:cubicBezTo>
                      <a:cubicBezTo>
                        <a:pt x="1727522" y="342900"/>
                        <a:pt x="1724254" y="333691"/>
                        <a:pt x="1717362" y="327660"/>
                      </a:cubicBezTo>
                      <a:cubicBezTo>
                        <a:pt x="1703578" y="315599"/>
                        <a:pt x="1671642" y="297180"/>
                        <a:pt x="1671642" y="297180"/>
                      </a:cubicBezTo>
                      <a:cubicBezTo>
                        <a:pt x="1646637" y="259672"/>
                        <a:pt x="1668890" y="284861"/>
                        <a:pt x="1625922" y="259080"/>
                      </a:cubicBezTo>
                      <a:cubicBezTo>
                        <a:pt x="1610216" y="249656"/>
                        <a:pt x="1595442" y="238760"/>
                        <a:pt x="1580202" y="228600"/>
                      </a:cubicBezTo>
                      <a:lnTo>
                        <a:pt x="1534482" y="198120"/>
                      </a:lnTo>
                      <a:cubicBezTo>
                        <a:pt x="1526862" y="193040"/>
                        <a:pt x="1519813" y="186976"/>
                        <a:pt x="1511622" y="182880"/>
                      </a:cubicBezTo>
                      <a:cubicBezTo>
                        <a:pt x="1496382" y="175260"/>
                        <a:pt x="1480620" y="168605"/>
                        <a:pt x="1465902" y="160020"/>
                      </a:cubicBezTo>
                      <a:cubicBezTo>
                        <a:pt x="1442716" y="146495"/>
                        <a:pt x="1416728" y="123309"/>
                        <a:pt x="1389702" y="114300"/>
                      </a:cubicBezTo>
                      <a:cubicBezTo>
                        <a:pt x="1369831" y="107676"/>
                        <a:pt x="1348613" y="105684"/>
                        <a:pt x="1328742" y="99060"/>
                      </a:cubicBezTo>
                      <a:cubicBezTo>
                        <a:pt x="1321122" y="96520"/>
                        <a:pt x="1313066" y="95032"/>
                        <a:pt x="1305882" y="91440"/>
                      </a:cubicBezTo>
                      <a:cubicBezTo>
                        <a:pt x="1297691" y="87344"/>
                        <a:pt x="1291629" y="79330"/>
                        <a:pt x="1283022" y="76200"/>
                      </a:cubicBezTo>
                      <a:cubicBezTo>
                        <a:pt x="1263338" y="69042"/>
                        <a:pt x="1222062" y="60960"/>
                        <a:pt x="1222062" y="60960"/>
                      </a:cubicBezTo>
                      <a:cubicBezTo>
                        <a:pt x="1214442" y="55880"/>
                        <a:pt x="1208037" y="48130"/>
                        <a:pt x="1199202" y="45720"/>
                      </a:cubicBezTo>
                      <a:cubicBezTo>
                        <a:pt x="1179445" y="40332"/>
                        <a:pt x="1156558" y="47258"/>
                        <a:pt x="1138242" y="38100"/>
                      </a:cubicBezTo>
                      <a:cubicBezTo>
                        <a:pt x="1128082" y="33020"/>
                        <a:pt x="1131034" y="15652"/>
                        <a:pt x="1123002" y="7620"/>
                      </a:cubicBezTo>
                      <a:cubicBezTo>
                        <a:pt x="1117322" y="1940"/>
                        <a:pt x="1107762" y="2540"/>
                        <a:pt x="1100142" y="0"/>
                      </a:cubicBezTo>
                      <a:lnTo>
                        <a:pt x="802962" y="7620"/>
                      </a:lnTo>
                      <a:cubicBezTo>
                        <a:pt x="784758" y="9643"/>
                        <a:pt x="774618" y="32308"/>
                        <a:pt x="757242" y="38100"/>
                      </a:cubicBezTo>
                      <a:cubicBezTo>
                        <a:pt x="724447" y="49032"/>
                        <a:pt x="742174" y="43772"/>
                        <a:pt x="703902" y="53340"/>
                      </a:cubicBezTo>
                      <a:cubicBezTo>
                        <a:pt x="660332" y="82387"/>
                        <a:pt x="698338" y="61972"/>
                        <a:pt x="620082" y="76200"/>
                      </a:cubicBezTo>
                      <a:cubicBezTo>
                        <a:pt x="612179" y="77637"/>
                        <a:pt x="634052" y="97790"/>
                        <a:pt x="620082" y="1066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Tx/>
                    <a:buFontTx/>
                    <a:buNone/>
                  </a:pPr>
                  <a:endParaRPr lang="en-US" sz="1800" kern="12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3" name="图片 12">
                  <a:extLst>
                    <a:ext uri="{FF2B5EF4-FFF2-40B4-BE49-F238E27FC236}">
                      <a16:creationId xmlns="" xmlns:a16="http://schemas.microsoft.com/office/drawing/2014/main" id="{2FFB827D-9AF6-49EE-90DC-53160C9D7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1717" y="2076705"/>
                  <a:ext cx="3240781" cy="3240781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7134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 rot="10800000">
            <a:off x="1746500" y="0"/>
            <a:ext cx="7397501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r="18420" b="36516"/>
          <a:stretch/>
        </p:blipFill>
        <p:spPr>
          <a:xfrm>
            <a:off x="1" y="0"/>
            <a:ext cx="7397501" cy="5143500"/>
          </a:xfrm>
          <a:prstGeom prst="rect">
            <a:avLst/>
          </a:prstGeom>
        </p:spPr>
      </p:pic>
      <p:sp>
        <p:nvSpPr>
          <p:cNvPr id="2" name="Rounded Rectangle 12">
            <a:extLst>
              <a:ext uri="{FF2B5EF4-FFF2-40B4-BE49-F238E27FC236}">
                <a16:creationId xmlns:a16="http://schemas.microsoft.com/office/drawing/2014/main" xmlns="" id="{AAFC7C6A-86C9-9723-B0AA-526C8CC8744A}"/>
              </a:ext>
            </a:extLst>
          </p:cNvPr>
          <p:cNvSpPr/>
          <p:nvPr/>
        </p:nvSpPr>
        <p:spPr>
          <a:xfrm>
            <a:off x="567354" y="457200"/>
            <a:ext cx="8067347" cy="4214129"/>
          </a:xfrm>
          <a:prstGeom prst="roundRect">
            <a:avLst>
              <a:gd name="adj" fmla="val 115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A2FE04-C518-1002-FA5E-F3A72E4D1EEB}"/>
              </a:ext>
            </a:extLst>
          </p:cNvPr>
          <p:cNvSpPr txBox="1"/>
          <p:nvPr/>
        </p:nvSpPr>
        <p:spPr>
          <a:xfrm>
            <a:off x="1629226" y="72925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TIÊU CHÍ SẢN PHẨM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8506"/>
            <a:ext cx="1143000" cy="571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0895" y="1908071"/>
            <a:ext cx="457200" cy="350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1437141"/>
            <a:ext cx="7620000" cy="10658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Làm được ít nhất 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1 - 2</a:t>
            </a: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thẻ ghi số hoặc 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1 - 2</a:t>
            </a: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thẻ vẽ </a:t>
            </a: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hình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lang="en-US" altLang="zh-CN" sz="30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2196" y="2963212"/>
            <a:ext cx="457200" cy="350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95087" y="2571750"/>
            <a:ext cx="7620000" cy="10305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 trên thẻ viết đúng, to, rõ ràng.</a:t>
            </a:r>
            <a:r>
              <a:rPr lang="en-US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Hình vẽ </a:t>
            </a:r>
            <a:endParaRPr lang="en-US" altLang="zh-CN" sz="3000" dirty="0" smtClean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dễ đếm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lang="en-US" altLang="zh-CN" sz="36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0895" y="3984502"/>
            <a:ext cx="457200" cy="350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43000" y="3766125"/>
            <a:ext cx="7620001" cy="8390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lang="en-US" altLang="zh-CN" sz="2800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CE079F-2E46-8398-94C8-8BFEC91F3CBF}"/>
              </a:ext>
            </a:extLst>
          </p:cNvPr>
          <p:cNvSpPr txBox="1"/>
          <p:nvPr/>
        </p:nvSpPr>
        <p:spPr>
          <a:xfrm>
            <a:off x="1085828" y="3868218"/>
            <a:ext cx="7749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3000" dirty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Sản phẩm đẹp,</a:t>
            </a:r>
            <a:r>
              <a:rPr lang="vi-VN" altLang="zh-CN" sz="30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ử </a:t>
            </a:r>
            <a:r>
              <a:rPr lang="en-US" altLang="zh-CN" sz="3000" dirty="0" err="1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dụng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được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nhiều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lần</a:t>
            </a:r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6" y="600006"/>
            <a:ext cx="1332063" cy="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231</Words>
  <Application>Microsoft Office PowerPoint</Application>
  <PresentationFormat>On-screen Show (16:9)</PresentationFormat>
  <Paragraphs>43</Paragraphs>
  <Slides>14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179</cp:revision>
  <dcterms:created xsi:type="dcterms:W3CDTF">2024-09-29T23:55:52Z</dcterms:created>
  <dcterms:modified xsi:type="dcterms:W3CDTF">2024-10-06T18:39:45Z</dcterms:modified>
</cp:coreProperties>
</file>