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35883-C9D9-4954-BB30-A8AF355BB88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8B33E-62CB-4A50-92E5-D14A90AB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3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590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119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74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774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28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301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43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95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7128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200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623E-40ED-447B-90CE-CAD6F2C13D6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78E-B387-491D-89B3-EF3A8C02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4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623E-40ED-447B-90CE-CAD6F2C13D6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78E-B387-491D-89B3-EF3A8C02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8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623E-40ED-447B-90CE-CAD6F2C13D6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78E-B387-491D-89B3-EF3A8C02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4462180"/>
            <a:ext cx="9144000" cy="681320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6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1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623E-40ED-447B-90CE-CAD6F2C13D6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78E-B387-491D-89B3-EF3A8C02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623E-40ED-447B-90CE-CAD6F2C13D6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78E-B387-491D-89B3-EF3A8C02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8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623E-40ED-447B-90CE-CAD6F2C13D6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78E-B387-491D-89B3-EF3A8C02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623E-40ED-447B-90CE-CAD6F2C13D6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78E-B387-491D-89B3-EF3A8C02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0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623E-40ED-447B-90CE-CAD6F2C13D6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78E-B387-491D-89B3-EF3A8C02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7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623E-40ED-447B-90CE-CAD6F2C13D6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78E-B387-491D-89B3-EF3A8C02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623E-40ED-447B-90CE-CAD6F2C13D6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78E-B387-491D-89B3-EF3A8C02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9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623E-40ED-447B-90CE-CAD6F2C13D6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78E-B387-491D-89B3-EF3A8C02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0623E-40ED-447B-90CE-CAD6F2C13D6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978E-B387-491D-89B3-EF3A8C02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04801" y="1836163"/>
            <a:ext cx="8153400" cy="1421387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39799"/>
            <a:ext cx="9144000" cy="1474912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3" y="3714752"/>
            <a:ext cx="7079809" cy="154963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3124029"/>
            <a:ext cx="1978563" cy="20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19952" y="1936129"/>
            <a:ext cx="8554426" cy="1956538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 HỌC STEM</a:t>
            </a:r>
          </a:p>
          <a:p>
            <a:pPr algn="ctr"/>
            <a:r>
              <a:rPr lang="en-US" sz="40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/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4215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22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31066" y="308419"/>
            <a:ext cx="640245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en-US" altLang="zh-CN" sz="24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NHẬN BIẾT CÁC SỐ TRONG PHẠM VI 10</a:t>
            </a:r>
            <a:endParaRPr lang="en-US" altLang="zh-CN" sz="24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5602" y="716816"/>
            <a:ext cx="514488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just">
              <a:defRPr/>
            </a:pPr>
            <a:r>
              <a:rPr lang="en-US" altLang="zh-CN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Chọn thẻ hình có số lượng hình nhiều nhất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620" y="41307"/>
            <a:ext cx="1063343" cy="734546"/>
          </a:xfrm>
          <a:prstGeom prst="rect">
            <a:avLst/>
          </a:prstGeom>
        </p:spPr>
      </p:pic>
      <p:grpSp>
        <p:nvGrpSpPr>
          <p:cNvPr id="19" name="1 chuối"/>
          <p:cNvGrpSpPr/>
          <p:nvPr/>
        </p:nvGrpSpPr>
        <p:grpSpPr>
          <a:xfrm>
            <a:off x="795027" y="1139406"/>
            <a:ext cx="1320329" cy="933927"/>
            <a:chOff x="397935" y="3366430"/>
            <a:chExt cx="1760439" cy="1245236"/>
          </a:xfrm>
        </p:grpSpPr>
        <p:sp>
          <p:nvSpPr>
            <p:cNvPr id="42" name="Rounded Rectangle 41"/>
            <p:cNvSpPr/>
            <p:nvPr/>
          </p:nvSpPr>
          <p:spPr>
            <a:xfrm>
              <a:off x="446505" y="3366430"/>
              <a:ext cx="1711869" cy="1245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35" y="3487415"/>
              <a:ext cx="1698782" cy="108005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9" name="8 bánh"/>
          <p:cNvGrpSpPr/>
          <p:nvPr/>
        </p:nvGrpSpPr>
        <p:grpSpPr>
          <a:xfrm>
            <a:off x="418480" y="2263689"/>
            <a:ext cx="2666892" cy="1315445"/>
            <a:chOff x="7724287" y="1376734"/>
            <a:chExt cx="3353558" cy="1395612"/>
          </a:xfrm>
        </p:grpSpPr>
        <p:sp>
          <p:nvSpPr>
            <p:cNvPr id="40" name="Rounded Rectangle 39"/>
            <p:cNvSpPr/>
            <p:nvPr/>
          </p:nvSpPr>
          <p:spPr>
            <a:xfrm>
              <a:off x="7724287" y="1376734"/>
              <a:ext cx="3313080" cy="13956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011" y="1491418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943" y="1491418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1875" y="1491418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7808" y="1491418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076" y="2096511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6008" y="2096511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1940" y="2096511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7873" y="2096511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6" name="4 dâu"/>
          <p:cNvGrpSpPr/>
          <p:nvPr/>
        </p:nvGrpSpPr>
        <p:grpSpPr>
          <a:xfrm>
            <a:off x="2846830" y="1125860"/>
            <a:ext cx="1283902" cy="933927"/>
            <a:chOff x="2680801" y="3366430"/>
            <a:chExt cx="1711869" cy="1245236"/>
          </a:xfrm>
        </p:grpSpPr>
        <p:sp>
          <p:nvSpPr>
            <p:cNvPr id="44" name="Rounded Rectangle 43"/>
            <p:cNvSpPr/>
            <p:nvPr/>
          </p:nvSpPr>
          <p:spPr>
            <a:xfrm>
              <a:off x="2680801" y="3366430"/>
              <a:ext cx="1711869" cy="1245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886" y="3428989"/>
              <a:ext cx="534679" cy="57056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532" y="3428989"/>
              <a:ext cx="534679" cy="57056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45" y="3996907"/>
              <a:ext cx="534679" cy="57056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91" y="3996907"/>
              <a:ext cx="534679" cy="57056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7" name="3 kẹo"/>
          <p:cNvGrpSpPr/>
          <p:nvPr/>
        </p:nvGrpSpPr>
        <p:grpSpPr>
          <a:xfrm>
            <a:off x="6750764" y="1082231"/>
            <a:ext cx="1283902" cy="933927"/>
            <a:chOff x="446505" y="5070987"/>
            <a:chExt cx="1711869" cy="1245236"/>
          </a:xfrm>
        </p:grpSpPr>
        <p:sp>
          <p:nvSpPr>
            <p:cNvPr id="43" name="Rounded Rectangle 42"/>
            <p:cNvSpPr/>
            <p:nvPr/>
          </p:nvSpPr>
          <p:spPr>
            <a:xfrm>
              <a:off x="446505" y="5070987"/>
              <a:ext cx="1711869" cy="1245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57" y="5225309"/>
              <a:ext cx="732727" cy="47704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14" y="5167166"/>
              <a:ext cx="732727" cy="47704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688" y="5821376"/>
              <a:ext cx="732727" cy="47704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8" name="2 dứa"/>
          <p:cNvGrpSpPr/>
          <p:nvPr/>
        </p:nvGrpSpPr>
        <p:grpSpPr>
          <a:xfrm>
            <a:off x="4763670" y="1127526"/>
            <a:ext cx="1283902" cy="933927"/>
            <a:chOff x="2680801" y="5070987"/>
            <a:chExt cx="1711869" cy="1245236"/>
          </a:xfrm>
        </p:grpSpPr>
        <p:sp>
          <p:nvSpPr>
            <p:cNvPr id="45" name="Rounded Rectangle 44"/>
            <p:cNvSpPr/>
            <p:nvPr/>
          </p:nvSpPr>
          <p:spPr>
            <a:xfrm>
              <a:off x="2680801" y="5070987"/>
              <a:ext cx="1711869" cy="1245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474" y="5135389"/>
              <a:ext cx="589485" cy="101763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929" y="5135389"/>
              <a:ext cx="589485" cy="101763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3" name="6 dưa hấu"/>
          <p:cNvGrpSpPr/>
          <p:nvPr/>
        </p:nvGrpSpPr>
        <p:grpSpPr>
          <a:xfrm>
            <a:off x="5950989" y="3875369"/>
            <a:ext cx="1283902" cy="933927"/>
            <a:chOff x="9936572" y="5070987"/>
            <a:chExt cx="1711869" cy="1245236"/>
          </a:xfrm>
        </p:grpSpPr>
        <p:sp>
          <p:nvSpPr>
            <p:cNvPr id="48" name="Rounded Rectangle 47"/>
            <p:cNvSpPr/>
            <p:nvPr/>
          </p:nvSpPr>
          <p:spPr>
            <a:xfrm>
              <a:off x="9936572" y="5070987"/>
              <a:ext cx="1711869" cy="1245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305" y="5096543"/>
              <a:ext cx="475136" cy="5315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8027" y="5096543"/>
              <a:ext cx="475136" cy="5315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5749" y="5096543"/>
              <a:ext cx="475136" cy="5315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305" y="5696215"/>
              <a:ext cx="475136" cy="5315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8027" y="5696215"/>
              <a:ext cx="475136" cy="5315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5749" y="5696215"/>
              <a:ext cx="475136" cy="5315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1" name="7 kem"/>
          <p:cNvGrpSpPr/>
          <p:nvPr/>
        </p:nvGrpSpPr>
        <p:grpSpPr>
          <a:xfrm>
            <a:off x="6729811" y="2243545"/>
            <a:ext cx="1636865" cy="1300031"/>
            <a:chOff x="9584434" y="2990761"/>
            <a:chExt cx="2182486" cy="1733375"/>
          </a:xfrm>
        </p:grpSpPr>
        <p:sp>
          <p:nvSpPr>
            <p:cNvPr id="47" name="Rounded Rectangle 46"/>
            <p:cNvSpPr/>
            <p:nvPr/>
          </p:nvSpPr>
          <p:spPr>
            <a:xfrm>
              <a:off x="9584434" y="2990761"/>
              <a:ext cx="2166849" cy="17333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874" y="3067293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527" y="3083474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8180" y="3084054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0615" y="3876281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7268" y="3892462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3921" y="3893042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599" y="3913669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5 cam"/>
          <p:cNvGrpSpPr/>
          <p:nvPr/>
        </p:nvGrpSpPr>
        <p:grpSpPr>
          <a:xfrm>
            <a:off x="1565072" y="3836173"/>
            <a:ext cx="1292562" cy="941147"/>
            <a:chOff x="7401550" y="5070987"/>
            <a:chExt cx="1723416" cy="1254862"/>
          </a:xfrm>
        </p:grpSpPr>
        <p:sp>
          <p:nvSpPr>
            <p:cNvPr id="49" name="Rounded Rectangle 48"/>
            <p:cNvSpPr/>
            <p:nvPr/>
          </p:nvSpPr>
          <p:spPr>
            <a:xfrm>
              <a:off x="7401550" y="5070987"/>
              <a:ext cx="1711869" cy="1245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1795" y="5088979"/>
              <a:ext cx="556432" cy="63341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164" y="5088979"/>
              <a:ext cx="556432" cy="63341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8534" y="5088979"/>
              <a:ext cx="556432" cy="63341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287" y="5692433"/>
              <a:ext cx="556432" cy="63341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719" y="5682807"/>
              <a:ext cx="556432" cy="63341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0" name="9 táo"/>
          <p:cNvGrpSpPr/>
          <p:nvPr/>
        </p:nvGrpSpPr>
        <p:grpSpPr>
          <a:xfrm>
            <a:off x="3676869" y="3680413"/>
            <a:ext cx="1625137" cy="1300031"/>
            <a:chOff x="6986542" y="3004366"/>
            <a:chExt cx="2166849" cy="1733375"/>
          </a:xfrm>
        </p:grpSpPr>
        <p:sp>
          <p:nvSpPr>
            <p:cNvPr id="46" name="Rounded Rectangle 45"/>
            <p:cNvSpPr/>
            <p:nvPr/>
          </p:nvSpPr>
          <p:spPr>
            <a:xfrm>
              <a:off x="6986542" y="3004366"/>
              <a:ext cx="2166849" cy="17333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317" y="3028898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317" y="3544772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317" y="4060645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987" y="3038508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987" y="3554382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987" y="4070255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1534" y="3013009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1534" y="3528883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1534" y="4044756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10 táo"/>
          <p:cNvGrpSpPr/>
          <p:nvPr/>
        </p:nvGrpSpPr>
        <p:grpSpPr>
          <a:xfrm>
            <a:off x="3433673" y="2238753"/>
            <a:ext cx="2679464" cy="1293972"/>
            <a:chOff x="494295" y="1580903"/>
            <a:chExt cx="3326099" cy="1442207"/>
          </a:xfrm>
        </p:grpSpPr>
        <p:sp>
          <p:nvSpPr>
            <p:cNvPr id="4" name="Rounded Rectangle 3"/>
            <p:cNvSpPr/>
            <p:nvPr/>
          </p:nvSpPr>
          <p:spPr>
            <a:xfrm>
              <a:off x="513545" y="1608696"/>
              <a:ext cx="3282880" cy="14144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9" y="1580903"/>
              <a:ext cx="691496" cy="691496"/>
            </a:xfrm>
            <a:prstGeom prst="ellipse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396" y="1580903"/>
              <a:ext cx="691496" cy="691496"/>
            </a:xfrm>
            <a:prstGeom prst="ellipse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63" y="1580903"/>
              <a:ext cx="691496" cy="691496"/>
            </a:xfrm>
            <a:prstGeom prst="ellipse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5730" y="1580903"/>
              <a:ext cx="691496" cy="691496"/>
            </a:xfrm>
            <a:prstGeom prst="ellipse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898" y="1580903"/>
              <a:ext cx="691496" cy="691496"/>
            </a:xfrm>
            <a:prstGeom prst="ellipse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95" y="2237982"/>
              <a:ext cx="691496" cy="691496"/>
            </a:xfrm>
            <a:prstGeom prst="ellipse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462" y="2237982"/>
              <a:ext cx="691496" cy="691496"/>
            </a:xfrm>
            <a:prstGeom prst="ellipse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629" y="2237982"/>
              <a:ext cx="691496" cy="691496"/>
            </a:xfrm>
            <a:prstGeom prst="ellipse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796" y="2237982"/>
              <a:ext cx="691496" cy="691496"/>
            </a:xfrm>
            <a:prstGeom prst="ellipse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964" y="2237982"/>
              <a:ext cx="691496" cy="691496"/>
            </a:xfrm>
            <a:prstGeom prst="ellipse">
              <a:avLst/>
            </a:prstGeom>
          </p:spPr>
        </p:pic>
      </p:grpSp>
      <p:grpSp>
        <p:nvGrpSpPr>
          <p:cNvPr id="114" name="10"/>
          <p:cNvGrpSpPr/>
          <p:nvPr/>
        </p:nvGrpSpPr>
        <p:grpSpPr>
          <a:xfrm>
            <a:off x="4195719" y="2616802"/>
            <a:ext cx="740320" cy="507831"/>
            <a:chOff x="5914221" y="1985097"/>
            <a:chExt cx="991403" cy="677108"/>
          </a:xfrm>
        </p:grpSpPr>
        <p:sp>
          <p:nvSpPr>
            <p:cNvPr id="115" name="Rounded Rectangle 114"/>
            <p:cNvSpPr/>
            <p:nvPr/>
          </p:nvSpPr>
          <p:spPr>
            <a:xfrm>
              <a:off x="6011773" y="2023076"/>
              <a:ext cx="595901" cy="567148"/>
            </a:xfrm>
            <a:prstGeom prst="roundRect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914221" y="1985097"/>
              <a:ext cx="99140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altLang="zh-CN" sz="27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altLang="zh-CN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9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57" y="0"/>
            <a:ext cx="1063343" cy="7345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59846" y="1224256"/>
            <a:ext cx="7403523" cy="3460046"/>
          </a:xfrm>
          <a:prstGeom prst="roundRect">
            <a:avLst>
              <a:gd name="adj" fmla="val 10160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822" y="209550"/>
            <a:ext cx="52670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sz="3600" b="1" dirty="0">
                <a:solidFill>
                  <a:srgbClr val="00B05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PHIẾU HỌC TẬP SỐ 2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50938" y="1297244"/>
            <a:ext cx="3986926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Tô</a:t>
            </a:r>
            <a:r>
              <a:rPr lang="en-US" alt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</a:t>
            </a:r>
            <a:r>
              <a:rPr lang="en-US" alt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đáp</a:t>
            </a:r>
            <a:r>
              <a:rPr lang="en-US" alt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</a:t>
            </a:r>
            <a:r>
              <a:rPr lang="en-US" alt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lang="en-US" alt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29" y="1816889"/>
            <a:ext cx="5162028" cy="254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9985" y="1757848"/>
            <a:ext cx="138564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20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altLang="en-US" sz="120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vi-VN" altLang="en-US" sz="140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0572" y="2852539"/>
            <a:ext cx="248696" cy="203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0667" y="2852539"/>
            <a:ext cx="235902" cy="203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32306" y="2856400"/>
            <a:ext cx="248696" cy="203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0301" y="2856400"/>
            <a:ext cx="248696" cy="203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655" y="2855498"/>
            <a:ext cx="248696" cy="203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25826" y="2856400"/>
            <a:ext cx="278842" cy="203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/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20053" y="3904973"/>
            <a:ext cx="248696" cy="203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62636" y="3909736"/>
            <a:ext cx="248696" cy="203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25717" y="3904591"/>
            <a:ext cx="248696" cy="203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08997" y="3899829"/>
            <a:ext cx="248696" cy="203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33289" y="3900636"/>
            <a:ext cx="248696" cy="203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92960C3-0C85-982E-15E9-47B6635A6731}"/>
              </a:ext>
            </a:extLst>
          </p:cNvPr>
          <p:cNvSpPr/>
          <p:nvPr/>
        </p:nvSpPr>
        <p:spPr>
          <a:xfrm>
            <a:off x="6495630" y="2879311"/>
            <a:ext cx="179507" cy="16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9CBA429-EA85-67C7-D304-29ADB2DA0DA9}"/>
              </a:ext>
            </a:extLst>
          </p:cNvPr>
          <p:cNvSpPr/>
          <p:nvPr/>
        </p:nvSpPr>
        <p:spPr>
          <a:xfrm>
            <a:off x="6746319" y="3924369"/>
            <a:ext cx="179507" cy="16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2318CFD-ED4C-77E2-AE75-BE638333E356}"/>
              </a:ext>
            </a:extLst>
          </p:cNvPr>
          <p:cNvSpPr/>
          <p:nvPr/>
        </p:nvSpPr>
        <p:spPr>
          <a:xfrm>
            <a:off x="6718869" y="3899829"/>
            <a:ext cx="248696" cy="203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196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1009691" y="353525"/>
            <a:ext cx="296939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defTabSz="685800">
              <a:defRPr/>
            </a:pPr>
            <a:r>
              <a:rPr lang="vi-VN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VỀ NHÀ</a:t>
            </a:r>
            <a:r>
              <a:rPr lang="en-US" dirty="0" smtClean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</a:t>
            </a:r>
            <a:endParaRPr lang="en-US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="" xmlns:a16="http://schemas.microsoft.com/office/drawing/2014/main" id="{8D375CCE-294A-4A06-B090-A5CB539AC2CB}"/>
              </a:ext>
            </a:extLst>
          </p:cNvPr>
          <p:cNvSpPr/>
          <p:nvPr/>
        </p:nvSpPr>
        <p:spPr>
          <a:xfrm>
            <a:off x="762000" y="821087"/>
            <a:ext cx="7620000" cy="3960463"/>
          </a:xfrm>
          <a:prstGeom prst="roundRect">
            <a:avLst>
              <a:gd name="adj" fmla="val 94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>
              <a:solidFill>
                <a:srgbClr val="002060"/>
              </a:solidFill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910930" y="1415904"/>
            <a:ext cx="7162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Chuẩn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dụng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cụ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liệu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buổi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0" y="86541"/>
            <a:ext cx="1063343" cy="7345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0EEADF-F242-4F8F-96FE-76601BA8159E}"/>
              </a:ext>
            </a:extLst>
          </p:cNvPr>
          <p:cNvSpPr txBox="1"/>
          <p:nvPr/>
        </p:nvSpPr>
        <p:spPr>
          <a:xfrm>
            <a:off x="879450" y="2190750"/>
            <a:ext cx="7239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vi-V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Giấy màu, bút chì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bút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, </a:t>
            </a:r>
            <a:r>
              <a:rPr lang="vi-V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kéo, thước kẻ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keo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F0B38A0-9C2A-CC9E-621D-1963F69D0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181351"/>
            <a:ext cx="1981200" cy="9428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13FA7AD-DE74-FA1D-AB8E-2F9C196B8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657600" y="4248150"/>
            <a:ext cx="1981200" cy="4283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AC4A3A-4601-67D9-6062-241328F08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745" y="3181351"/>
            <a:ext cx="1238259" cy="1495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6534BBA-CA89-82EC-588D-F91E3A4B96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76551"/>
            <a:ext cx="1533745" cy="18114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5758" y="3181351"/>
            <a:ext cx="1902842" cy="1482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9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985660" y="2220861"/>
            <a:ext cx="373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4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0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22502" y="1943100"/>
            <a:ext cx="56989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85" y="116898"/>
            <a:ext cx="10668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84503" y="865644"/>
            <a:ext cx="295685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just">
              <a:defRPr/>
            </a:pPr>
            <a:r>
              <a:rPr lang="vi-VN" altLang="zh-CN" sz="3600" b="1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Cách chơi: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9634" y="361950"/>
            <a:ext cx="636288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TRÒ CHƠI “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TẬP TẦM VÔNG</a:t>
            </a:r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“</a:t>
            </a:r>
            <a:endParaRPr lang="en-US" altLang="zh-CN" sz="3200" b="1" dirty="0">
              <a:solidFill>
                <a:srgbClr val="0070C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281" y="1488892"/>
            <a:ext cx="192222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defRPr/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Học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sinh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viết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một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số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mình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thích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vào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bảng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73" y="62046"/>
            <a:ext cx="1063343" cy="7345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95369" y="1488892"/>
            <a:ext cx="176570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just">
              <a:defRPr/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Quản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trò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cầm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mảnh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giấy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có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một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con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số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1074" y="1488891"/>
            <a:ext cx="2494567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defRPr/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Tất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cả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cùng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hát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và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múa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Tập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tầm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vông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Sau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khi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kết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thúc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hát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,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học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sinh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đoán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xem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tay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nào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cầm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mảnh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giấy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6412" y="1488892"/>
            <a:ext cx="1838834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just">
              <a:defRPr/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Quản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trò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yêu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cầu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học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sinh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giơ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bảng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số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bằng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,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số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nhỏ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hơn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,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số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lớn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hơn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số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ghi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trên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mảnh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giấy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" y="2712304"/>
            <a:ext cx="1843088" cy="19073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 rot="18712923">
            <a:off x="1052824" y="3500397"/>
            <a:ext cx="35203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just">
              <a:defRPr/>
            </a:pPr>
            <a:r>
              <a:rPr lang="en-US" altLang="zh-CN" b="1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en-US" altLang="zh-CN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AutoShape 4" descr="Hình ảnh Người Phụ Nữ Mặc Vest Cầm Tờ Giấy Trắng Trong Tay PNG , Áo Khoác  Lỏng, Sắp Xếp, Bệnh đa Xơ Cứng PNG trong suốt và Vector để tải xuốn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355" y="3873171"/>
            <a:ext cx="2221733" cy="9214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36" y="3155390"/>
            <a:ext cx="964406" cy="15295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75" y="3426895"/>
            <a:ext cx="1543050" cy="16716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0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22" grpId="0"/>
      <p:bldP spid="24" grpId="0"/>
      <p:bldP spid="1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753" y="539215"/>
            <a:ext cx="485183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en-US" altLang="zh-CN" sz="3600" dirty="0">
                <a:solidFill>
                  <a:srgbClr val="0070C0"/>
                </a:solidFill>
                <a:latin typeface="Times New Roman" pitchFamily="18" charset="0"/>
                <a:ea typeface="Roboto Black" panose="02000000000000000000" pitchFamily="2" charset="0"/>
                <a:cs typeface="Times New Roman" pitchFamily="18" charset="0"/>
              </a:rPr>
              <a:t>QUAN SÁT TRANH</a:t>
            </a:r>
            <a:endParaRPr lang="vi-VN" altLang="zh-CN" sz="3600" dirty="0">
              <a:solidFill>
                <a:srgbClr val="0070C0"/>
              </a:solidFill>
              <a:latin typeface="Times New Roman" pitchFamily="18" charset="0"/>
              <a:ea typeface="Roboto Black" panose="02000000000000000000" pitchFamily="2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2" y="1604619"/>
            <a:ext cx="3459083" cy="24454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3960"/>
            <a:ext cx="1063343" cy="734546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 rot="20781652" flipV="1">
            <a:off x="1107744" y="1460987"/>
            <a:ext cx="2358017" cy="658577"/>
          </a:xfrm>
          <a:custGeom>
            <a:avLst/>
            <a:gdLst>
              <a:gd name="connsiteX0" fmla="*/ 662243 w 2464544"/>
              <a:gd name="connsiteY0" fmla="*/ 0 h 1193532"/>
              <a:gd name="connsiteX1" fmla="*/ 2265618 w 2464544"/>
              <a:gd name="connsiteY1" fmla="*/ 0 h 1193532"/>
              <a:gd name="connsiteX2" fmla="*/ 2464544 w 2464544"/>
              <a:gd name="connsiteY2" fmla="*/ 198926 h 1193532"/>
              <a:gd name="connsiteX3" fmla="*/ 2377916 w 2464544"/>
              <a:gd name="connsiteY3" fmla="*/ 994606 h 1193532"/>
              <a:gd name="connsiteX4" fmla="*/ 2265618 w 2464544"/>
              <a:gd name="connsiteY4" fmla="*/ 1193532 h 1193532"/>
              <a:gd name="connsiteX5" fmla="*/ 739246 w 2464544"/>
              <a:gd name="connsiteY5" fmla="*/ 1183906 h 1193532"/>
              <a:gd name="connsiteX6" fmla="*/ 501818 w 2464544"/>
              <a:gd name="connsiteY6" fmla="*/ 1033107 h 1193532"/>
              <a:gd name="connsiteX7" fmla="*/ 494156 w 2464544"/>
              <a:gd name="connsiteY7" fmla="*/ 867098 h 1193532"/>
              <a:gd name="connsiteX8" fmla="*/ 452490 w 2464544"/>
              <a:gd name="connsiteY8" fmla="*/ 859401 h 1193532"/>
              <a:gd name="connsiteX9" fmla="*/ 0 w 2464544"/>
              <a:gd name="connsiteY9" fmla="*/ 714469 h 1193532"/>
              <a:gd name="connsiteX10" fmla="*/ 481366 w 2464544"/>
              <a:gd name="connsiteY10" fmla="*/ 623678 h 1193532"/>
              <a:gd name="connsiteX11" fmla="*/ 482896 w 2464544"/>
              <a:gd name="connsiteY11" fmla="*/ 623137 h 1193532"/>
              <a:gd name="connsiteX12" fmla="*/ 463317 w 2464544"/>
              <a:gd name="connsiteY12" fmla="*/ 198926 h 1193532"/>
              <a:gd name="connsiteX13" fmla="*/ 662243 w 2464544"/>
              <a:gd name="connsiteY13" fmla="*/ 0 h 119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4544" h="1193532">
                <a:moveTo>
                  <a:pt x="662243" y="0"/>
                </a:moveTo>
                <a:lnTo>
                  <a:pt x="2265618" y="0"/>
                </a:lnTo>
                <a:cubicBezTo>
                  <a:pt x="2375482" y="0"/>
                  <a:pt x="2464544" y="89062"/>
                  <a:pt x="2464544" y="198926"/>
                </a:cubicBezTo>
                <a:lnTo>
                  <a:pt x="2377916" y="994606"/>
                </a:lnTo>
                <a:cubicBezTo>
                  <a:pt x="2377916" y="1104470"/>
                  <a:pt x="2375482" y="1193532"/>
                  <a:pt x="2265618" y="1193532"/>
                </a:cubicBezTo>
                <a:lnTo>
                  <a:pt x="739246" y="1183906"/>
                </a:lnTo>
                <a:cubicBezTo>
                  <a:pt x="629382" y="1183906"/>
                  <a:pt x="501818" y="1142971"/>
                  <a:pt x="501818" y="1033107"/>
                </a:cubicBezTo>
                <a:lnTo>
                  <a:pt x="494156" y="867098"/>
                </a:lnTo>
                <a:lnTo>
                  <a:pt x="452490" y="859401"/>
                </a:lnTo>
                <a:cubicBezTo>
                  <a:pt x="294442" y="827935"/>
                  <a:pt x="140003" y="788046"/>
                  <a:pt x="0" y="714469"/>
                </a:cubicBezTo>
                <a:cubicBezTo>
                  <a:pt x="178504" y="713081"/>
                  <a:pt x="332943" y="673192"/>
                  <a:pt x="481366" y="623678"/>
                </a:cubicBezTo>
                <a:lnTo>
                  <a:pt x="482896" y="623137"/>
                </a:lnTo>
                <a:lnTo>
                  <a:pt x="463317" y="198926"/>
                </a:lnTo>
                <a:cubicBezTo>
                  <a:pt x="463317" y="89062"/>
                  <a:pt x="552379" y="0"/>
                  <a:pt x="662243" y="0"/>
                </a:cubicBezTo>
                <a:close/>
              </a:path>
            </a:pathLst>
          </a:custGeom>
          <a:solidFill>
            <a:srgbClr val="7D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25414" y="1533809"/>
            <a:ext cx="3581400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vi-VN" altLang="zh-CN" sz="3200" dirty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Ba bông hoa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lớn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 </a:t>
            </a:r>
            <a:r>
              <a:rPr lang="vi-VN" altLang="zh-CN" sz="3200" dirty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hơn hai bông hoa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807867" y="2635731"/>
            <a:ext cx="1521706" cy="1170892"/>
            <a:chOff x="5916256" y="3133511"/>
            <a:chExt cx="2028941" cy="1561189"/>
          </a:xfrm>
        </p:grpSpPr>
        <p:sp>
          <p:nvSpPr>
            <p:cNvPr id="24" name="Rectangle 23"/>
            <p:cNvSpPr/>
            <p:nvPr/>
          </p:nvSpPr>
          <p:spPr>
            <a:xfrm rot="18845284">
              <a:off x="6150132" y="2899635"/>
              <a:ext cx="1561189" cy="2028941"/>
            </a:xfrm>
            <a:custGeom>
              <a:avLst/>
              <a:gdLst>
                <a:gd name="connsiteX0" fmla="*/ 0 w 1531244"/>
                <a:gd name="connsiteY0" fmla="*/ 0 h 2028941"/>
                <a:gd name="connsiteX1" fmla="*/ 1531244 w 1531244"/>
                <a:gd name="connsiteY1" fmla="*/ 0 h 2028941"/>
                <a:gd name="connsiteX2" fmla="*/ 1531244 w 1531244"/>
                <a:gd name="connsiteY2" fmla="*/ 2028941 h 2028941"/>
                <a:gd name="connsiteX3" fmla="*/ 0 w 1531244"/>
                <a:gd name="connsiteY3" fmla="*/ 2028941 h 2028941"/>
                <a:gd name="connsiteX4" fmla="*/ 0 w 1531244"/>
                <a:gd name="connsiteY4" fmla="*/ 0 h 2028941"/>
                <a:gd name="connsiteX0" fmla="*/ 0 w 1531244"/>
                <a:gd name="connsiteY0" fmla="*/ 0 h 2028941"/>
                <a:gd name="connsiteX1" fmla="*/ 1531244 w 1531244"/>
                <a:gd name="connsiteY1" fmla="*/ 0 h 2028941"/>
                <a:gd name="connsiteX2" fmla="*/ 1531244 w 1531244"/>
                <a:gd name="connsiteY2" fmla="*/ 2028941 h 2028941"/>
                <a:gd name="connsiteX3" fmla="*/ 0 w 1531244"/>
                <a:gd name="connsiteY3" fmla="*/ 2028941 h 2028941"/>
                <a:gd name="connsiteX4" fmla="*/ 0 w 1531244"/>
                <a:gd name="connsiteY4" fmla="*/ 0 h 2028941"/>
                <a:gd name="connsiteX0" fmla="*/ 29945 w 1561189"/>
                <a:gd name="connsiteY0" fmla="*/ 0 h 2028941"/>
                <a:gd name="connsiteX1" fmla="*/ 1561189 w 1561189"/>
                <a:gd name="connsiteY1" fmla="*/ 0 h 2028941"/>
                <a:gd name="connsiteX2" fmla="*/ 1561189 w 1561189"/>
                <a:gd name="connsiteY2" fmla="*/ 2028941 h 2028941"/>
                <a:gd name="connsiteX3" fmla="*/ 29945 w 1561189"/>
                <a:gd name="connsiteY3" fmla="*/ 2028941 h 2028941"/>
                <a:gd name="connsiteX4" fmla="*/ 29945 w 1561189"/>
                <a:gd name="connsiteY4" fmla="*/ 0 h 202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189" h="2028941">
                  <a:moveTo>
                    <a:pt x="29945" y="0"/>
                  </a:moveTo>
                  <a:lnTo>
                    <a:pt x="1561189" y="0"/>
                  </a:lnTo>
                  <a:cubicBezTo>
                    <a:pt x="1455311" y="685939"/>
                    <a:pt x="1561189" y="1352627"/>
                    <a:pt x="1561189" y="2028941"/>
                  </a:cubicBezTo>
                  <a:lnTo>
                    <a:pt x="29945" y="2028941"/>
                  </a:lnTo>
                  <a:cubicBezTo>
                    <a:pt x="-37432" y="1314126"/>
                    <a:pt x="29945" y="676314"/>
                    <a:pt x="299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rot="7546260">
              <a:off x="5984432" y="3474596"/>
              <a:ext cx="479819" cy="499219"/>
            </a:xfrm>
            <a:custGeom>
              <a:avLst/>
              <a:gdLst>
                <a:gd name="connsiteX0" fmla="*/ 22118 w 1096607"/>
                <a:gd name="connsiteY0" fmla="*/ 867844 h 1140946"/>
                <a:gd name="connsiteX1" fmla="*/ 231843 w 1096607"/>
                <a:gd name="connsiteY1" fmla="*/ 564179 h 1140946"/>
                <a:gd name="connsiteX2" fmla="*/ 267196 w 1096607"/>
                <a:gd name="connsiteY2" fmla="*/ 556545 h 1140946"/>
                <a:gd name="connsiteX3" fmla="*/ 164559 w 1096607"/>
                <a:gd name="connsiteY3" fmla="*/ 529356 h 1140946"/>
                <a:gd name="connsiteX4" fmla="*/ 56094 w 1096607"/>
                <a:gd name="connsiteY4" fmla="*/ 468630 h 1140946"/>
                <a:gd name="connsiteX5" fmla="*/ 42323 w 1096607"/>
                <a:gd name="connsiteY5" fmla="*/ 181138 h 1140946"/>
                <a:gd name="connsiteX6" fmla="*/ 402701 w 1096607"/>
                <a:gd name="connsiteY6" fmla="*/ 260672 h 1140946"/>
                <a:gd name="connsiteX7" fmla="*/ 413037 w 1096607"/>
                <a:gd name="connsiteY7" fmla="*/ 275784 h 1140946"/>
                <a:gd name="connsiteX8" fmla="*/ 410312 w 1096607"/>
                <a:gd name="connsiteY8" fmla="*/ 257666 h 1140946"/>
                <a:gd name="connsiteX9" fmla="*/ 679936 w 1096607"/>
                <a:gd name="connsiteY9" fmla="*/ 5674 h 1140946"/>
                <a:gd name="connsiteX10" fmla="*/ 752098 w 1096607"/>
                <a:gd name="connsiteY10" fmla="*/ 367599 h 1140946"/>
                <a:gd name="connsiteX11" fmla="*/ 731290 w 1096607"/>
                <a:gd name="connsiteY11" fmla="*/ 401471 h 1140946"/>
                <a:gd name="connsiteX12" fmla="*/ 774161 w 1096607"/>
                <a:gd name="connsiteY12" fmla="*/ 380206 h 1140946"/>
                <a:gd name="connsiteX13" fmla="*/ 1096607 w 1096607"/>
                <a:gd name="connsiteY13" fmla="*/ 559721 h 1140946"/>
                <a:gd name="connsiteX14" fmla="*/ 774161 w 1096607"/>
                <a:gd name="connsiteY14" fmla="*/ 739236 h 1140946"/>
                <a:gd name="connsiteX15" fmla="*/ 744641 w 1096607"/>
                <a:gd name="connsiteY15" fmla="*/ 731834 h 1140946"/>
                <a:gd name="connsiteX16" fmla="*/ 774444 w 1096607"/>
                <a:gd name="connsiteY16" fmla="*/ 757823 h 1140946"/>
                <a:gd name="connsiteX17" fmla="*/ 732170 w 1096607"/>
                <a:gd name="connsiteY17" fmla="*/ 1124443 h 1140946"/>
                <a:gd name="connsiteX18" fmla="*/ 442812 w 1096607"/>
                <a:gd name="connsiteY18" fmla="*/ 895382 h 1140946"/>
                <a:gd name="connsiteX19" fmla="*/ 433174 w 1096607"/>
                <a:gd name="connsiteY19" fmla="*/ 830518 h 1140946"/>
                <a:gd name="connsiteX20" fmla="*/ 390712 w 1096607"/>
                <a:gd name="connsiteY20" fmla="*/ 886147 h 1140946"/>
                <a:gd name="connsiteX21" fmla="*/ 22118 w 1096607"/>
                <a:gd name="connsiteY21" fmla="*/ 867844 h 11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6607" h="1140946">
                  <a:moveTo>
                    <a:pt x="22118" y="867844"/>
                  </a:moveTo>
                  <a:cubicBezTo>
                    <a:pt x="-21752" y="778935"/>
                    <a:pt x="-22463" y="625264"/>
                    <a:pt x="231843" y="564179"/>
                  </a:cubicBezTo>
                  <a:lnTo>
                    <a:pt x="267196" y="556545"/>
                  </a:lnTo>
                  <a:lnTo>
                    <a:pt x="164559" y="529356"/>
                  </a:lnTo>
                  <a:cubicBezTo>
                    <a:pt x="117082" y="519430"/>
                    <a:pt x="81593" y="497340"/>
                    <a:pt x="56094" y="468630"/>
                  </a:cubicBezTo>
                  <a:cubicBezTo>
                    <a:pt x="-20403" y="382500"/>
                    <a:pt x="-6997" y="236784"/>
                    <a:pt x="42323" y="181138"/>
                  </a:cubicBezTo>
                  <a:cubicBezTo>
                    <a:pt x="108085" y="106944"/>
                    <a:pt x="250112" y="48258"/>
                    <a:pt x="402701" y="260672"/>
                  </a:cubicBezTo>
                  <a:lnTo>
                    <a:pt x="413037" y="275784"/>
                  </a:lnTo>
                  <a:lnTo>
                    <a:pt x="410312" y="257666"/>
                  </a:lnTo>
                  <a:cubicBezTo>
                    <a:pt x="370264" y="67829"/>
                    <a:pt x="585555" y="-24683"/>
                    <a:pt x="679936" y="5674"/>
                  </a:cubicBezTo>
                  <a:cubicBezTo>
                    <a:pt x="774317" y="36031"/>
                    <a:pt x="885180" y="142450"/>
                    <a:pt x="752098" y="367599"/>
                  </a:cubicBezTo>
                  <a:lnTo>
                    <a:pt x="731290" y="401471"/>
                  </a:lnTo>
                  <a:lnTo>
                    <a:pt x="774161" y="380206"/>
                  </a:lnTo>
                  <a:cubicBezTo>
                    <a:pt x="942618" y="283954"/>
                    <a:pt x="1096607" y="460578"/>
                    <a:pt x="1096607" y="559721"/>
                  </a:cubicBezTo>
                  <a:cubicBezTo>
                    <a:pt x="1096607" y="658864"/>
                    <a:pt x="1029245" y="796987"/>
                    <a:pt x="774161" y="739236"/>
                  </a:cubicBezTo>
                  <a:lnTo>
                    <a:pt x="744641" y="731834"/>
                  </a:lnTo>
                  <a:lnTo>
                    <a:pt x="774444" y="757823"/>
                  </a:lnTo>
                  <a:cubicBezTo>
                    <a:pt x="927894" y="876548"/>
                    <a:pt x="823748" y="1086457"/>
                    <a:pt x="732170" y="1124443"/>
                  </a:cubicBezTo>
                  <a:cubicBezTo>
                    <a:pt x="640593" y="1162429"/>
                    <a:pt x="487201" y="1153127"/>
                    <a:pt x="442812" y="895382"/>
                  </a:cubicBezTo>
                  <a:lnTo>
                    <a:pt x="433174" y="830518"/>
                  </a:lnTo>
                  <a:lnTo>
                    <a:pt x="390712" y="886147"/>
                  </a:lnTo>
                  <a:cubicBezTo>
                    <a:pt x="282237" y="1047005"/>
                    <a:pt x="65989" y="956753"/>
                    <a:pt x="22118" y="8678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7546260">
              <a:off x="6657667" y="3679496"/>
              <a:ext cx="479819" cy="499219"/>
            </a:xfrm>
            <a:custGeom>
              <a:avLst/>
              <a:gdLst>
                <a:gd name="connsiteX0" fmla="*/ 22118 w 1096607"/>
                <a:gd name="connsiteY0" fmla="*/ 867844 h 1140946"/>
                <a:gd name="connsiteX1" fmla="*/ 231843 w 1096607"/>
                <a:gd name="connsiteY1" fmla="*/ 564179 h 1140946"/>
                <a:gd name="connsiteX2" fmla="*/ 267196 w 1096607"/>
                <a:gd name="connsiteY2" fmla="*/ 556545 h 1140946"/>
                <a:gd name="connsiteX3" fmla="*/ 164559 w 1096607"/>
                <a:gd name="connsiteY3" fmla="*/ 529356 h 1140946"/>
                <a:gd name="connsiteX4" fmla="*/ 56094 w 1096607"/>
                <a:gd name="connsiteY4" fmla="*/ 468630 h 1140946"/>
                <a:gd name="connsiteX5" fmla="*/ 42323 w 1096607"/>
                <a:gd name="connsiteY5" fmla="*/ 181138 h 1140946"/>
                <a:gd name="connsiteX6" fmla="*/ 402701 w 1096607"/>
                <a:gd name="connsiteY6" fmla="*/ 260672 h 1140946"/>
                <a:gd name="connsiteX7" fmla="*/ 413037 w 1096607"/>
                <a:gd name="connsiteY7" fmla="*/ 275784 h 1140946"/>
                <a:gd name="connsiteX8" fmla="*/ 410312 w 1096607"/>
                <a:gd name="connsiteY8" fmla="*/ 257666 h 1140946"/>
                <a:gd name="connsiteX9" fmla="*/ 679936 w 1096607"/>
                <a:gd name="connsiteY9" fmla="*/ 5674 h 1140946"/>
                <a:gd name="connsiteX10" fmla="*/ 752098 w 1096607"/>
                <a:gd name="connsiteY10" fmla="*/ 367599 h 1140946"/>
                <a:gd name="connsiteX11" fmla="*/ 731290 w 1096607"/>
                <a:gd name="connsiteY11" fmla="*/ 401471 h 1140946"/>
                <a:gd name="connsiteX12" fmla="*/ 774161 w 1096607"/>
                <a:gd name="connsiteY12" fmla="*/ 380206 h 1140946"/>
                <a:gd name="connsiteX13" fmla="*/ 1096607 w 1096607"/>
                <a:gd name="connsiteY13" fmla="*/ 559721 h 1140946"/>
                <a:gd name="connsiteX14" fmla="*/ 774161 w 1096607"/>
                <a:gd name="connsiteY14" fmla="*/ 739236 h 1140946"/>
                <a:gd name="connsiteX15" fmla="*/ 744641 w 1096607"/>
                <a:gd name="connsiteY15" fmla="*/ 731834 h 1140946"/>
                <a:gd name="connsiteX16" fmla="*/ 774444 w 1096607"/>
                <a:gd name="connsiteY16" fmla="*/ 757823 h 1140946"/>
                <a:gd name="connsiteX17" fmla="*/ 732170 w 1096607"/>
                <a:gd name="connsiteY17" fmla="*/ 1124443 h 1140946"/>
                <a:gd name="connsiteX18" fmla="*/ 442812 w 1096607"/>
                <a:gd name="connsiteY18" fmla="*/ 895382 h 1140946"/>
                <a:gd name="connsiteX19" fmla="*/ 433174 w 1096607"/>
                <a:gd name="connsiteY19" fmla="*/ 830518 h 1140946"/>
                <a:gd name="connsiteX20" fmla="*/ 390712 w 1096607"/>
                <a:gd name="connsiteY20" fmla="*/ 886147 h 1140946"/>
                <a:gd name="connsiteX21" fmla="*/ 22118 w 1096607"/>
                <a:gd name="connsiteY21" fmla="*/ 867844 h 11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6607" h="1140946">
                  <a:moveTo>
                    <a:pt x="22118" y="867844"/>
                  </a:moveTo>
                  <a:cubicBezTo>
                    <a:pt x="-21752" y="778935"/>
                    <a:pt x="-22463" y="625264"/>
                    <a:pt x="231843" y="564179"/>
                  </a:cubicBezTo>
                  <a:lnTo>
                    <a:pt x="267196" y="556545"/>
                  </a:lnTo>
                  <a:lnTo>
                    <a:pt x="164559" y="529356"/>
                  </a:lnTo>
                  <a:cubicBezTo>
                    <a:pt x="117082" y="519430"/>
                    <a:pt x="81593" y="497340"/>
                    <a:pt x="56094" y="468630"/>
                  </a:cubicBezTo>
                  <a:cubicBezTo>
                    <a:pt x="-20403" y="382500"/>
                    <a:pt x="-6997" y="236784"/>
                    <a:pt x="42323" y="181138"/>
                  </a:cubicBezTo>
                  <a:cubicBezTo>
                    <a:pt x="108085" y="106944"/>
                    <a:pt x="250112" y="48258"/>
                    <a:pt x="402701" y="260672"/>
                  </a:cubicBezTo>
                  <a:lnTo>
                    <a:pt x="413037" y="275784"/>
                  </a:lnTo>
                  <a:lnTo>
                    <a:pt x="410312" y="257666"/>
                  </a:lnTo>
                  <a:cubicBezTo>
                    <a:pt x="370264" y="67829"/>
                    <a:pt x="585555" y="-24683"/>
                    <a:pt x="679936" y="5674"/>
                  </a:cubicBezTo>
                  <a:cubicBezTo>
                    <a:pt x="774317" y="36031"/>
                    <a:pt x="885180" y="142450"/>
                    <a:pt x="752098" y="367599"/>
                  </a:cubicBezTo>
                  <a:lnTo>
                    <a:pt x="731290" y="401471"/>
                  </a:lnTo>
                  <a:lnTo>
                    <a:pt x="774161" y="380206"/>
                  </a:lnTo>
                  <a:cubicBezTo>
                    <a:pt x="942618" y="283954"/>
                    <a:pt x="1096607" y="460578"/>
                    <a:pt x="1096607" y="559721"/>
                  </a:cubicBezTo>
                  <a:cubicBezTo>
                    <a:pt x="1096607" y="658864"/>
                    <a:pt x="1029245" y="796987"/>
                    <a:pt x="774161" y="739236"/>
                  </a:cubicBezTo>
                  <a:lnTo>
                    <a:pt x="744641" y="731834"/>
                  </a:lnTo>
                  <a:lnTo>
                    <a:pt x="774444" y="757823"/>
                  </a:lnTo>
                  <a:cubicBezTo>
                    <a:pt x="927894" y="876548"/>
                    <a:pt x="823748" y="1086457"/>
                    <a:pt x="732170" y="1124443"/>
                  </a:cubicBezTo>
                  <a:cubicBezTo>
                    <a:pt x="640593" y="1162429"/>
                    <a:pt x="487201" y="1153127"/>
                    <a:pt x="442812" y="895382"/>
                  </a:cubicBezTo>
                  <a:lnTo>
                    <a:pt x="433174" y="830518"/>
                  </a:lnTo>
                  <a:lnTo>
                    <a:pt x="390712" y="886147"/>
                  </a:lnTo>
                  <a:cubicBezTo>
                    <a:pt x="282237" y="1047005"/>
                    <a:pt x="65989" y="956753"/>
                    <a:pt x="22118" y="8678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7546260">
              <a:off x="7321449" y="3874202"/>
              <a:ext cx="479819" cy="499219"/>
            </a:xfrm>
            <a:custGeom>
              <a:avLst/>
              <a:gdLst>
                <a:gd name="connsiteX0" fmla="*/ 22118 w 1096607"/>
                <a:gd name="connsiteY0" fmla="*/ 867844 h 1140946"/>
                <a:gd name="connsiteX1" fmla="*/ 231843 w 1096607"/>
                <a:gd name="connsiteY1" fmla="*/ 564179 h 1140946"/>
                <a:gd name="connsiteX2" fmla="*/ 267196 w 1096607"/>
                <a:gd name="connsiteY2" fmla="*/ 556545 h 1140946"/>
                <a:gd name="connsiteX3" fmla="*/ 164559 w 1096607"/>
                <a:gd name="connsiteY3" fmla="*/ 529356 h 1140946"/>
                <a:gd name="connsiteX4" fmla="*/ 56094 w 1096607"/>
                <a:gd name="connsiteY4" fmla="*/ 468630 h 1140946"/>
                <a:gd name="connsiteX5" fmla="*/ 42323 w 1096607"/>
                <a:gd name="connsiteY5" fmla="*/ 181138 h 1140946"/>
                <a:gd name="connsiteX6" fmla="*/ 402701 w 1096607"/>
                <a:gd name="connsiteY6" fmla="*/ 260672 h 1140946"/>
                <a:gd name="connsiteX7" fmla="*/ 413037 w 1096607"/>
                <a:gd name="connsiteY7" fmla="*/ 275784 h 1140946"/>
                <a:gd name="connsiteX8" fmla="*/ 410312 w 1096607"/>
                <a:gd name="connsiteY8" fmla="*/ 257666 h 1140946"/>
                <a:gd name="connsiteX9" fmla="*/ 679936 w 1096607"/>
                <a:gd name="connsiteY9" fmla="*/ 5674 h 1140946"/>
                <a:gd name="connsiteX10" fmla="*/ 752098 w 1096607"/>
                <a:gd name="connsiteY10" fmla="*/ 367599 h 1140946"/>
                <a:gd name="connsiteX11" fmla="*/ 731290 w 1096607"/>
                <a:gd name="connsiteY11" fmla="*/ 401471 h 1140946"/>
                <a:gd name="connsiteX12" fmla="*/ 774161 w 1096607"/>
                <a:gd name="connsiteY12" fmla="*/ 380206 h 1140946"/>
                <a:gd name="connsiteX13" fmla="*/ 1096607 w 1096607"/>
                <a:gd name="connsiteY13" fmla="*/ 559721 h 1140946"/>
                <a:gd name="connsiteX14" fmla="*/ 774161 w 1096607"/>
                <a:gd name="connsiteY14" fmla="*/ 739236 h 1140946"/>
                <a:gd name="connsiteX15" fmla="*/ 744641 w 1096607"/>
                <a:gd name="connsiteY15" fmla="*/ 731834 h 1140946"/>
                <a:gd name="connsiteX16" fmla="*/ 774444 w 1096607"/>
                <a:gd name="connsiteY16" fmla="*/ 757823 h 1140946"/>
                <a:gd name="connsiteX17" fmla="*/ 732170 w 1096607"/>
                <a:gd name="connsiteY17" fmla="*/ 1124443 h 1140946"/>
                <a:gd name="connsiteX18" fmla="*/ 442812 w 1096607"/>
                <a:gd name="connsiteY18" fmla="*/ 895382 h 1140946"/>
                <a:gd name="connsiteX19" fmla="*/ 433174 w 1096607"/>
                <a:gd name="connsiteY19" fmla="*/ 830518 h 1140946"/>
                <a:gd name="connsiteX20" fmla="*/ 390712 w 1096607"/>
                <a:gd name="connsiteY20" fmla="*/ 886147 h 1140946"/>
                <a:gd name="connsiteX21" fmla="*/ 22118 w 1096607"/>
                <a:gd name="connsiteY21" fmla="*/ 867844 h 11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6607" h="1140946">
                  <a:moveTo>
                    <a:pt x="22118" y="867844"/>
                  </a:moveTo>
                  <a:cubicBezTo>
                    <a:pt x="-21752" y="778935"/>
                    <a:pt x="-22463" y="625264"/>
                    <a:pt x="231843" y="564179"/>
                  </a:cubicBezTo>
                  <a:lnTo>
                    <a:pt x="267196" y="556545"/>
                  </a:lnTo>
                  <a:lnTo>
                    <a:pt x="164559" y="529356"/>
                  </a:lnTo>
                  <a:cubicBezTo>
                    <a:pt x="117082" y="519430"/>
                    <a:pt x="81593" y="497340"/>
                    <a:pt x="56094" y="468630"/>
                  </a:cubicBezTo>
                  <a:cubicBezTo>
                    <a:pt x="-20403" y="382500"/>
                    <a:pt x="-6997" y="236784"/>
                    <a:pt x="42323" y="181138"/>
                  </a:cubicBezTo>
                  <a:cubicBezTo>
                    <a:pt x="108085" y="106944"/>
                    <a:pt x="250112" y="48258"/>
                    <a:pt x="402701" y="260672"/>
                  </a:cubicBezTo>
                  <a:lnTo>
                    <a:pt x="413037" y="275784"/>
                  </a:lnTo>
                  <a:lnTo>
                    <a:pt x="410312" y="257666"/>
                  </a:lnTo>
                  <a:cubicBezTo>
                    <a:pt x="370264" y="67829"/>
                    <a:pt x="585555" y="-24683"/>
                    <a:pt x="679936" y="5674"/>
                  </a:cubicBezTo>
                  <a:cubicBezTo>
                    <a:pt x="774317" y="36031"/>
                    <a:pt x="885180" y="142450"/>
                    <a:pt x="752098" y="367599"/>
                  </a:cubicBezTo>
                  <a:lnTo>
                    <a:pt x="731290" y="401471"/>
                  </a:lnTo>
                  <a:lnTo>
                    <a:pt x="774161" y="380206"/>
                  </a:lnTo>
                  <a:cubicBezTo>
                    <a:pt x="942618" y="283954"/>
                    <a:pt x="1096607" y="460578"/>
                    <a:pt x="1096607" y="559721"/>
                  </a:cubicBezTo>
                  <a:cubicBezTo>
                    <a:pt x="1096607" y="658864"/>
                    <a:pt x="1029245" y="796987"/>
                    <a:pt x="774161" y="739236"/>
                  </a:cubicBezTo>
                  <a:lnTo>
                    <a:pt x="744641" y="731834"/>
                  </a:lnTo>
                  <a:lnTo>
                    <a:pt x="774444" y="757823"/>
                  </a:lnTo>
                  <a:cubicBezTo>
                    <a:pt x="927894" y="876548"/>
                    <a:pt x="823748" y="1086457"/>
                    <a:pt x="732170" y="1124443"/>
                  </a:cubicBezTo>
                  <a:cubicBezTo>
                    <a:pt x="640593" y="1162429"/>
                    <a:pt x="487201" y="1153127"/>
                    <a:pt x="442812" y="895382"/>
                  </a:cubicBezTo>
                  <a:lnTo>
                    <a:pt x="433174" y="830518"/>
                  </a:lnTo>
                  <a:lnTo>
                    <a:pt x="390712" y="886147"/>
                  </a:lnTo>
                  <a:cubicBezTo>
                    <a:pt x="282237" y="1047005"/>
                    <a:pt x="65989" y="956753"/>
                    <a:pt x="22118" y="8678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611781" y="2210665"/>
            <a:ext cx="1582666" cy="1194806"/>
            <a:chOff x="8727343" y="2792007"/>
            <a:chExt cx="2110221" cy="1593075"/>
          </a:xfrm>
        </p:grpSpPr>
        <p:sp>
          <p:nvSpPr>
            <p:cNvPr id="42" name="Rectangle 23"/>
            <p:cNvSpPr/>
            <p:nvPr/>
          </p:nvSpPr>
          <p:spPr>
            <a:xfrm rot="18764274">
              <a:off x="8985916" y="2533434"/>
              <a:ext cx="1593075" cy="2110221"/>
            </a:xfrm>
            <a:custGeom>
              <a:avLst/>
              <a:gdLst>
                <a:gd name="connsiteX0" fmla="*/ 0 w 1531244"/>
                <a:gd name="connsiteY0" fmla="*/ 0 h 2028941"/>
                <a:gd name="connsiteX1" fmla="*/ 1531244 w 1531244"/>
                <a:gd name="connsiteY1" fmla="*/ 0 h 2028941"/>
                <a:gd name="connsiteX2" fmla="*/ 1531244 w 1531244"/>
                <a:gd name="connsiteY2" fmla="*/ 2028941 h 2028941"/>
                <a:gd name="connsiteX3" fmla="*/ 0 w 1531244"/>
                <a:gd name="connsiteY3" fmla="*/ 2028941 h 2028941"/>
                <a:gd name="connsiteX4" fmla="*/ 0 w 1531244"/>
                <a:gd name="connsiteY4" fmla="*/ 0 h 2028941"/>
                <a:gd name="connsiteX0" fmla="*/ 0 w 1531244"/>
                <a:gd name="connsiteY0" fmla="*/ 0 h 2028941"/>
                <a:gd name="connsiteX1" fmla="*/ 1531244 w 1531244"/>
                <a:gd name="connsiteY1" fmla="*/ 0 h 2028941"/>
                <a:gd name="connsiteX2" fmla="*/ 1531244 w 1531244"/>
                <a:gd name="connsiteY2" fmla="*/ 2028941 h 2028941"/>
                <a:gd name="connsiteX3" fmla="*/ 0 w 1531244"/>
                <a:gd name="connsiteY3" fmla="*/ 2028941 h 2028941"/>
                <a:gd name="connsiteX4" fmla="*/ 0 w 1531244"/>
                <a:gd name="connsiteY4" fmla="*/ 0 h 2028941"/>
                <a:gd name="connsiteX0" fmla="*/ 29945 w 1561189"/>
                <a:gd name="connsiteY0" fmla="*/ 0 h 2028941"/>
                <a:gd name="connsiteX1" fmla="*/ 1561189 w 1561189"/>
                <a:gd name="connsiteY1" fmla="*/ 0 h 2028941"/>
                <a:gd name="connsiteX2" fmla="*/ 1561189 w 1561189"/>
                <a:gd name="connsiteY2" fmla="*/ 2028941 h 2028941"/>
                <a:gd name="connsiteX3" fmla="*/ 29945 w 1561189"/>
                <a:gd name="connsiteY3" fmla="*/ 2028941 h 2028941"/>
                <a:gd name="connsiteX4" fmla="*/ 29945 w 1561189"/>
                <a:gd name="connsiteY4" fmla="*/ 0 h 2028941"/>
                <a:gd name="connsiteX0" fmla="*/ 29945 w 1561189"/>
                <a:gd name="connsiteY0" fmla="*/ 0 h 2028941"/>
                <a:gd name="connsiteX1" fmla="*/ 1561189 w 1561189"/>
                <a:gd name="connsiteY1" fmla="*/ 0 h 2028941"/>
                <a:gd name="connsiteX2" fmla="*/ 1561189 w 1561189"/>
                <a:gd name="connsiteY2" fmla="*/ 2028941 h 2028941"/>
                <a:gd name="connsiteX3" fmla="*/ 29945 w 1561189"/>
                <a:gd name="connsiteY3" fmla="*/ 2028941 h 2028941"/>
                <a:gd name="connsiteX4" fmla="*/ 29945 w 1561189"/>
                <a:gd name="connsiteY4" fmla="*/ 0 h 2028941"/>
                <a:gd name="connsiteX0" fmla="*/ 61831 w 1593075"/>
                <a:gd name="connsiteY0" fmla="*/ 0 h 2028941"/>
                <a:gd name="connsiteX1" fmla="*/ 1593075 w 1593075"/>
                <a:gd name="connsiteY1" fmla="*/ 0 h 2028941"/>
                <a:gd name="connsiteX2" fmla="*/ 1593075 w 1593075"/>
                <a:gd name="connsiteY2" fmla="*/ 2028941 h 2028941"/>
                <a:gd name="connsiteX3" fmla="*/ 61831 w 1593075"/>
                <a:gd name="connsiteY3" fmla="*/ 2028941 h 2028941"/>
                <a:gd name="connsiteX4" fmla="*/ 61831 w 1593075"/>
                <a:gd name="connsiteY4" fmla="*/ 0 h 2028941"/>
                <a:gd name="connsiteX0" fmla="*/ 61831 w 1593075"/>
                <a:gd name="connsiteY0" fmla="*/ 0 h 2110221"/>
                <a:gd name="connsiteX1" fmla="*/ 1593075 w 1593075"/>
                <a:gd name="connsiteY1" fmla="*/ 0 h 2110221"/>
                <a:gd name="connsiteX2" fmla="*/ 1593075 w 1593075"/>
                <a:gd name="connsiteY2" fmla="*/ 2028941 h 2110221"/>
                <a:gd name="connsiteX3" fmla="*/ 61831 w 1593075"/>
                <a:gd name="connsiteY3" fmla="*/ 2028941 h 2110221"/>
                <a:gd name="connsiteX4" fmla="*/ 61831 w 1593075"/>
                <a:gd name="connsiteY4" fmla="*/ 0 h 21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075" h="2110221">
                  <a:moveTo>
                    <a:pt x="61831" y="0"/>
                  </a:moveTo>
                  <a:cubicBezTo>
                    <a:pt x="610747" y="86628"/>
                    <a:pt x="1082660" y="0"/>
                    <a:pt x="1593075" y="0"/>
                  </a:cubicBezTo>
                  <a:cubicBezTo>
                    <a:pt x="1487197" y="685939"/>
                    <a:pt x="1593075" y="1352627"/>
                    <a:pt x="1593075" y="2028941"/>
                  </a:cubicBezTo>
                  <a:cubicBezTo>
                    <a:pt x="967157" y="2211821"/>
                    <a:pt x="572246" y="2028941"/>
                    <a:pt x="61831" y="2028941"/>
                  </a:cubicBezTo>
                  <a:cubicBezTo>
                    <a:pt x="-5546" y="1314126"/>
                    <a:pt x="-34422" y="531935"/>
                    <a:pt x="618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rot="7546260">
              <a:off x="9391853" y="2960375"/>
              <a:ext cx="479819" cy="499219"/>
            </a:xfrm>
            <a:custGeom>
              <a:avLst/>
              <a:gdLst>
                <a:gd name="connsiteX0" fmla="*/ 22118 w 1096607"/>
                <a:gd name="connsiteY0" fmla="*/ 867844 h 1140946"/>
                <a:gd name="connsiteX1" fmla="*/ 231843 w 1096607"/>
                <a:gd name="connsiteY1" fmla="*/ 564179 h 1140946"/>
                <a:gd name="connsiteX2" fmla="*/ 267196 w 1096607"/>
                <a:gd name="connsiteY2" fmla="*/ 556545 h 1140946"/>
                <a:gd name="connsiteX3" fmla="*/ 164559 w 1096607"/>
                <a:gd name="connsiteY3" fmla="*/ 529356 h 1140946"/>
                <a:gd name="connsiteX4" fmla="*/ 56094 w 1096607"/>
                <a:gd name="connsiteY4" fmla="*/ 468630 h 1140946"/>
                <a:gd name="connsiteX5" fmla="*/ 42323 w 1096607"/>
                <a:gd name="connsiteY5" fmla="*/ 181138 h 1140946"/>
                <a:gd name="connsiteX6" fmla="*/ 402701 w 1096607"/>
                <a:gd name="connsiteY6" fmla="*/ 260672 h 1140946"/>
                <a:gd name="connsiteX7" fmla="*/ 413037 w 1096607"/>
                <a:gd name="connsiteY7" fmla="*/ 275784 h 1140946"/>
                <a:gd name="connsiteX8" fmla="*/ 410312 w 1096607"/>
                <a:gd name="connsiteY8" fmla="*/ 257666 h 1140946"/>
                <a:gd name="connsiteX9" fmla="*/ 679936 w 1096607"/>
                <a:gd name="connsiteY9" fmla="*/ 5674 h 1140946"/>
                <a:gd name="connsiteX10" fmla="*/ 752098 w 1096607"/>
                <a:gd name="connsiteY10" fmla="*/ 367599 h 1140946"/>
                <a:gd name="connsiteX11" fmla="*/ 731290 w 1096607"/>
                <a:gd name="connsiteY11" fmla="*/ 401471 h 1140946"/>
                <a:gd name="connsiteX12" fmla="*/ 774161 w 1096607"/>
                <a:gd name="connsiteY12" fmla="*/ 380206 h 1140946"/>
                <a:gd name="connsiteX13" fmla="*/ 1096607 w 1096607"/>
                <a:gd name="connsiteY13" fmla="*/ 559721 h 1140946"/>
                <a:gd name="connsiteX14" fmla="*/ 774161 w 1096607"/>
                <a:gd name="connsiteY14" fmla="*/ 739236 h 1140946"/>
                <a:gd name="connsiteX15" fmla="*/ 744641 w 1096607"/>
                <a:gd name="connsiteY15" fmla="*/ 731834 h 1140946"/>
                <a:gd name="connsiteX16" fmla="*/ 774444 w 1096607"/>
                <a:gd name="connsiteY16" fmla="*/ 757823 h 1140946"/>
                <a:gd name="connsiteX17" fmla="*/ 732170 w 1096607"/>
                <a:gd name="connsiteY17" fmla="*/ 1124443 h 1140946"/>
                <a:gd name="connsiteX18" fmla="*/ 442812 w 1096607"/>
                <a:gd name="connsiteY18" fmla="*/ 895382 h 1140946"/>
                <a:gd name="connsiteX19" fmla="*/ 433174 w 1096607"/>
                <a:gd name="connsiteY19" fmla="*/ 830518 h 1140946"/>
                <a:gd name="connsiteX20" fmla="*/ 390712 w 1096607"/>
                <a:gd name="connsiteY20" fmla="*/ 886147 h 1140946"/>
                <a:gd name="connsiteX21" fmla="*/ 22118 w 1096607"/>
                <a:gd name="connsiteY21" fmla="*/ 867844 h 11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6607" h="1140946">
                  <a:moveTo>
                    <a:pt x="22118" y="867844"/>
                  </a:moveTo>
                  <a:cubicBezTo>
                    <a:pt x="-21752" y="778935"/>
                    <a:pt x="-22463" y="625264"/>
                    <a:pt x="231843" y="564179"/>
                  </a:cubicBezTo>
                  <a:lnTo>
                    <a:pt x="267196" y="556545"/>
                  </a:lnTo>
                  <a:lnTo>
                    <a:pt x="164559" y="529356"/>
                  </a:lnTo>
                  <a:cubicBezTo>
                    <a:pt x="117082" y="519430"/>
                    <a:pt x="81593" y="497340"/>
                    <a:pt x="56094" y="468630"/>
                  </a:cubicBezTo>
                  <a:cubicBezTo>
                    <a:pt x="-20403" y="382500"/>
                    <a:pt x="-6997" y="236784"/>
                    <a:pt x="42323" y="181138"/>
                  </a:cubicBezTo>
                  <a:cubicBezTo>
                    <a:pt x="108085" y="106944"/>
                    <a:pt x="250112" y="48258"/>
                    <a:pt x="402701" y="260672"/>
                  </a:cubicBezTo>
                  <a:lnTo>
                    <a:pt x="413037" y="275784"/>
                  </a:lnTo>
                  <a:lnTo>
                    <a:pt x="410312" y="257666"/>
                  </a:lnTo>
                  <a:cubicBezTo>
                    <a:pt x="370264" y="67829"/>
                    <a:pt x="585555" y="-24683"/>
                    <a:pt x="679936" y="5674"/>
                  </a:cubicBezTo>
                  <a:cubicBezTo>
                    <a:pt x="774317" y="36031"/>
                    <a:pt x="885180" y="142450"/>
                    <a:pt x="752098" y="367599"/>
                  </a:cubicBezTo>
                  <a:lnTo>
                    <a:pt x="731290" y="401471"/>
                  </a:lnTo>
                  <a:lnTo>
                    <a:pt x="774161" y="380206"/>
                  </a:lnTo>
                  <a:cubicBezTo>
                    <a:pt x="942618" y="283954"/>
                    <a:pt x="1096607" y="460578"/>
                    <a:pt x="1096607" y="559721"/>
                  </a:cubicBezTo>
                  <a:cubicBezTo>
                    <a:pt x="1096607" y="658864"/>
                    <a:pt x="1029245" y="796987"/>
                    <a:pt x="774161" y="739236"/>
                  </a:cubicBezTo>
                  <a:lnTo>
                    <a:pt x="744641" y="731834"/>
                  </a:lnTo>
                  <a:lnTo>
                    <a:pt x="774444" y="757823"/>
                  </a:lnTo>
                  <a:cubicBezTo>
                    <a:pt x="927894" y="876548"/>
                    <a:pt x="823748" y="1086457"/>
                    <a:pt x="732170" y="1124443"/>
                  </a:cubicBezTo>
                  <a:cubicBezTo>
                    <a:pt x="640593" y="1162429"/>
                    <a:pt x="487201" y="1153127"/>
                    <a:pt x="442812" y="895382"/>
                  </a:cubicBezTo>
                  <a:lnTo>
                    <a:pt x="433174" y="830518"/>
                  </a:lnTo>
                  <a:lnTo>
                    <a:pt x="390712" y="886147"/>
                  </a:lnTo>
                  <a:cubicBezTo>
                    <a:pt x="282237" y="1047005"/>
                    <a:pt x="65989" y="956753"/>
                    <a:pt x="22118" y="8678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 rot="7546260">
              <a:off x="9732488" y="3641498"/>
              <a:ext cx="479819" cy="499219"/>
            </a:xfrm>
            <a:custGeom>
              <a:avLst/>
              <a:gdLst>
                <a:gd name="connsiteX0" fmla="*/ 22118 w 1096607"/>
                <a:gd name="connsiteY0" fmla="*/ 867844 h 1140946"/>
                <a:gd name="connsiteX1" fmla="*/ 231843 w 1096607"/>
                <a:gd name="connsiteY1" fmla="*/ 564179 h 1140946"/>
                <a:gd name="connsiteX2" fmla="*/ 267196 w 1096607"/>
                <a:gd name="connsiteY2" fmla="*/ 556545 h 1140946"/>
                <a:gd name="connsiteX3" fmla="*/ 164559 w 1096607"/>
                <a:gd name="connsiteY3" fmla="*/ 529356 h 1140946"/>
                <a:gd name="connsiteX4" fmla="*/ 56094 w 1096607"/>
                <a:gd name="connsiteY4" fmla="*/ 468630 h 1140946"/>
                <a:gd name="connsiteX5" fmla="*/ 42323 w 1096607"/>
                <a:gd name="connsiteY5" fmla="*/ 181138 h 1140946"/>
                <a:gd name="connsiteX6" fmla="*/ 402701 w 1096607"/>
                <a:gd name="connsiteY6" fmla="*/ 260672 h 1140946"/>
                <a:gd name="connsiteX7" fmla="*/ 413037 w 1096607"/>
                <a:gd name="connsiteY7" fmla="*/ 275784 h 1140946"/>
                <a:gd name="connsiteX8" fmla="*/ 410312 w 1096607"/>
                <a:gd name="connsiteY8" fmla="*/ 257666 h 1140946"/>
                <a:gd name="connsiteX9" fmla="*/ 679936 w 1096607"/>
                <a:gd name="connsiteY9" fmla="*/ 5674 h 1140946"/>
                <a:gd name="connsiteX10" fmla="*/ 752098 w 1096607"/>
                <a:gd name="connsiteY10" fmla="*/ 367599 h 1140946"/>
                <a:gd name="connsiteX11" fmla="*/ 731290 w 1096607"/>
                <a:gd name="connsiteY11" fmla="*/ 401471 h 1140946"/>
                <a:gd name="connsiteX12" fmla="*/ 774161 w 1096607"/>
                <a:gd name="connsiteY12" fmla="*/ 380206 h 1140946"/>
                <a:gd name="connsiteX13" fmla="*/ 1096607 w 1096607"/>
                <a:gd name="connsiteY13" fmla="*/ 559721 h 1140946"/>
                <a:gd name="connsiteX14" fmla="*/ 774161 w 1096607"/>
                <a:gd name="connsiteY14" fmla="*/ 739236 h 1140946"/>
                <a:gd name="connsiteX15" fmla="*/ 744641 w 1096607"/>
                <a:gd name="connsiteY15" fmla="*/ 731834 h 1140946"/>
                <a:gd name="connsiteX16" fmla="*/ 774444 w 1096607"/>
                <a:gd name="connsiteY16" fmla="*/ 757823 h 1140946"/>
                <a:gd name="connsiteX17" fmla="*/ 732170 w 1096607"/>
                <a:gd name="connsiteY17" fmla="*/ 1124443 h 1140946"/>
                <a:gd name="connsiteX18" fmla="*/ 442812 w 1096607"/>
                <a:gd name="connsiteY18" fmla="*/ 895382 h 1140946"/>
                <a:gd name="connsiteX19" fmla="*/ 433174 w 1096607"/>
                <a:gd name="connsiteY19" fmla="*/ 830518 h 1140946"/>
                <a:gd name="connsiteX20" fmla="*/ 390712 w 1096607"/>
                <a:gd name="connsiteY20" fmla="*/ 886147 h 1140946"/>
                <a:gd name="connsiteX21" fmla="*/ 22118 w 1096607"/>
                <a:gd name="connsiteY21" fmla="*/ 867844 h 11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6607" h="1140946">
                  <a:moveTo>
                    <a:pt x="22118" y="867844"/>
                  </a:moveTo>
                  <a:cubicBezTo>
                    <a:pt x="-21752" y="778935"/>
                    <a:pt x="-22463" y="625264"/>
                    <a:pt x="231843" y="564179"/>
                  </a:cubicBezTo>
                  <a:lnTo>
                    <a:pt x="267196" y="556545"/>
                  </a:lnTo>
                  <a:lnTo>
                    <a:pt x="164559" y="529356"/>
                  </a:lnTo>
                  <a:cubicBezTo>
                    <a:pt x="117082" y="519430"/>
                    <a:pt x="81593" y="497340"/>
                    <a:pt x="56094" y="468630"/>
                  </a:cubicBezTo>
                  <a:cubicBezTo>
                    <a:pt x="-20403" y="382500"/>
                    <a:pt x="-6997" y="236784"/>
                    <a:pt x="42323" y="181138"/>
                  </a:cubicBezTo>
                  <a:cubicBezTo>
                    <a:pt x="108085" y="106944"/>
                    <a:pt x="250112" y="48258"/>
                    <a:pt x="402701" y="260672"/>
                  </a:cubicBezTo>
                  <a:lnTo>
                    <a:pt x="413037" y="275784"/>
                  </a:lnTo>
                  <a:lnTo>
                    <a:pt x="410312" y="257666"/>
                  </a:lnTo>
                  <a:cubicBezTo>
                    <a:pt x="370264" y="67829"/>
                    <a:pt x="585555" y="-24683"/>
                    <a:pt x="679936" y="5674"/>
                  </a:cubicBezTo>
                  <a:cubicBezTo>
                    <a:pt x="774317" y="36031"/>
                    <a:pt x="885180" y="142450"/>
                    <a:pt x="752098" y="367599"/>
                  </a:cubicBezTo>
                  <a:lnTo>
                    <a:pt x="731290" y="401471"/>
                  </a:lnTo>
                  <a:lnTo>
                    <a:pt x="774161" y="380206"/>
                  </a:lnTo>
                  <a:cubicBezTo>
                    <a:pt x="942618" y="283954"/>
                    <a:pt x="1096607" y="460578"/>
                    <a:pt x="1096607" y="559721"/>
                  </a:cubicBezTo>
                  <a:cubicBezTo>
                    <a:pt x="1096607" y="658864"/>
                    <a:pt x="1029245" y="796987"/>
                    <a:pt x="774161" y="739236"/>
                  </a:cubicBezTo>
                  <a:lnTo>
                    <a:pt x="744641" y="731834"/>
                  </a:lnTo>
                  <a:lnTo>
                    <a:pt x="774444" y="757823"/>
                  </a:lnTo>
                  <a:cubicBezTo>
                    <a:pt x="927894" y="876548"/>
                    <a:pt x="823748" y="1086457"/>
                    <a:pt x="732170" y="1124443"/>
                  </a:cubicBezTo>
                  <a:cubicBezTo>
                    <a:pt x="640593" y="1162429"/>
                    <a:pt x="487201" y="1153127"/>
                    <a:pt x="442812" y="895382"/>
                  </a:cubicBezTo>
                  <a:lnTo>
                    <a:pt x="433174" y="830518"/>
                  </a:lnTo>
                  <a:lnTo>
                    <a:pt x="390712" y="886147"/>
                  </a:lnTo>
                  <a:cubicBezTo>
                    <a:pt x="282237" y="1047005"/>
                    <a:pt x="65989" y="956753"/>
                    <a:pt x="22118" y="8678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 rot="20691693">
            <a:off x="1511694" y="1551214"/>
            <a:ext cx="206775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vi-VN" altLang="zh-CN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Tớ thắng nhé!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12198" y="3828788"/>
            <a:ext cx="73006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ea typeface="Roboto Black" panose="02000000000000000000" pitchFamily="2" charset="0"/>
                <a:cs typeface="Times New Roman" pitchFamily="18" charset="0"/>
              </a:rPr>
              <a:t>3</a:t>
            </a:r>
            <a:endParaRPr lang="vi-VN" altLang="zh-CN" sz="3000" dirty="0">
              <a:solidFill>
                <a:srgbClr val="FF0000"/>
              </a:solidFill>
              <a:latin typeface="Times New Roman" pitchFamily="18" charset="0"/>
              <a:ea typeface="Roboto Black" panose="02000000000000000000" pitchFamily="2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38591" y="3835056"/>
            <a:ext cx="73006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en-US" altLang="zh-CN" sz="3000" dirty="0">
                <a:solidFill>
                  <a:srgbClr val="FF0000"/>
                </a:solidFill>
                <a:latin typeface="Times New Roman" pitchFamily="18" charset="0"/>
                <a:ea typeface="Roboto Black" panose="02000000000000000000" pitchFamily="2" charset="0"/>
                <a:cs typeface="Times New Roman" pitchFamily="18" charset="0"/>
              </a:rPr>
              <a:t>2</a:t>
            </a:r>
            <a:endParaRPr lang="vi-VN" altLang="zh-CN" sz="3000" dirty="0">
              <a:solidFill>
                <a:srgbClr val="FF0000"/>
              </a:solidFill>
              <a:latin typeface="Times New Roman" pitchFamily="18" charset="0"/>
              <a:ea typeface="Roboto Black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757 L 0.11967 -0.08519 C 0.14454 -0.0875 0.18178 -0.08843 0.22097 -0.08843 C 0.26563 -0.08843 0.30118 -0.0875 0.32605 -0.08519 L 0.44571 -0.075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-64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3333 L 0.1474 -0.0743 C 0.178 -0.08356 0.22409 -0.08842 0.2724 -0.08842 C 0.32747 -0.08842 0.37148 -0.08356 0.40208 -0.0743 L 0.54961 -0.03333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4" y="-27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 animBg="1"/>
      <p:bldP spid="11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5375" y="285750"/>
            <a:ext cx="472439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en-US" altLang="zh-CN" sz="3600" dirty="0">
                <a:solidFill>
                  <a:srgbClr val="0070C0"/>
                </a:solidFill>
                <a:latin typeface="Times New Roman" pitchFamily="18" charset="0"/>
                <a:ea typeface="Roboto Black" panose="02000000000000000000" pitchFamily="2" charset="0"/>
                <a:cs typeface="Times New Roman" pitchFamily="18" charset="0"/>
              </a:rPr>
              <a:t>QUAN SÁT TRANH</a:t>
            </a:r>
            <a:endParaRPr lang="vi-VN" altLang="zh-CN" sz="3600" dirty="0">
              <a:solidFill>
                <a:srgbClr val="0070C0"/>
              </a:solidFill>
              <a:latin typeface="Times New Roman" pitchFamily="18" charset="0"/>
              <a:ea typeface="Roboto Black" panose="02000000000000000000" pitchFamily="2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31" y="1367982"/>
            <a:ext cx="4548143" cy="3215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82684"/>
            <a:ext cx="1063343" cy="734546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 rot="9103983" flipH="1">
            <a:off x="-530891" y="1408518"/>
            <a:ext cx="3918031" cy="2306363"/>
          </a:xfrm>
          <a:custGeom>
            <a:avLst/>
            <a:gdLst>
              <a:gd name="connsiteX0" fmla="*/ 2023444 w 2065719"/>
              <a:gd name="connsiteY0" fmla="*/ 1277380 h 2272491"/>
              <a:gd name="connsiteX1" fmla="*/ 788069 w 2065719"/>
              <a:gd name="connsiteY1" fmla="*/ 2248806 h 2272491"/>
              <a:gd name="connsiteX2" fmla="*/ 632632 w 2065719"/>
              <a:gd name="connsiteY2" fmla="*/ 2230215 h 2272491"/>
              <a:gd name="connsiteX3" fmla="*/ 56557 w 2065719"/>
              <a:gd name="connsiteY3" fmla="*/ 1373038 h 2272491"/>
              <a:gd name="connsiteX4" fmla="*/ 20567 w 2065719"/>
              <a:gd name="connsiteY4" fmla="*/ 1272765 h 2272491"/>
              <a:gd name="connsiteX5" fmla="*/ 762508 w 2065719"/>
              <a:gd name="connsiteY5" fmla="*/ 689345 h 2272491"/>
              <a:gd name="connsiteX6" fmla="*/ 767526 w 2065719"/>
              <a:gd name="connsiteY6" fmla="*/ 672058 h 2272491"/>
              <a:gd name="connsiteX7" fmla="*/ 1035455 w 2065719"/>
              <a:gd name="connsiteY7" fmla="*/ 0 h 2272491"/>
              <a:gd name="connsiteX8" fmla="*/ 1048257 w 2065719"/>
              <a:gd name="connsiteY8" fmla="*/ 458573 h 2272491"/>
              <a:gd name="connsiteX9" fmla="*/ 1050801 w 2065719"/>
              <a:gd name="connsiteY9" fmla="*/ 462649 h 2272491"/>
              <a:gd name="connsiteX10" fmla="*/ 1255942 w 2065719"/>
              <a:gd name="connsiteY10" fmla="*/ 301338 h 2272491"/>
              <a:gd name="connsiteX11" fmla="*/ 1371932 w 2065719"/>
              <a:gd name="connsiteY11" fmla="*/ 363194 h 2272491"/>
              <a:gd name="connsiteX12" fmla="*/ 2042035 w 2065719"/>
              <a:gd name="connsiteY12" fmla="*/ 1121943 h 2272491"/>
              <a:gd name="connsiteX13" fmla="*/ 2023444 w 2065719"/>
              <a:gd name="connsiteY13" fmla="*/ 1277380 h 227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5719" h="2272491">
                <a:moveTo>
                  <a:pt x="2023444" y="1277380"/>
                </a:moveTo>
                <a:lnTo>
                  <a:pt x="788069" y="2248806"/>
                </a:lnTo>
                <a:cubicBezTo>
                  <a:pt x="740012" y="2286596"/>
                  <a:pt x="670421" y="2278272"/>
                  <a:pt x="632632" y="2230215"/>
                </a:cubicBezTo>
                <a:lnTo>
                  <a:pt x="56557" y="1373038"/>
                </a:lnTo>
                <a:cubicBezTo>
                  <a:pt x="18767" y="1324981"/>
                  <a:pt x="-27490" y="1310554"/>
                  <a:pt x="20567" y="1272765"/>
                </a:cubicBezTo>
                <a:lnTo>
                  <a:pt x="762508" y="689345"/>
                </a:lnTo>
                <a:lnTo>
                  <a:pt x="767526" y="672058"/>
                </a:lnTo>
                <a:cubicBezTo>
                  <a:pt x="805250" y="479358"/>
                  <a:pt x="714011" y="364957"/>
                  <a:pt x="1035455" y="0"/>
                </a:cubicBezTo>
                <a:cubicBezTo>
                  <a:pt x="989133" y="243038"/>
                  <a:pt x="1005075" y="375085"/>
                  <a:pt x="1048257" y="458573"/>
                </a:cubicBezTo>
                <a:lnTo>
                  <a:pt x="1050801" y="462649"/>
                </a:lnTo>
                <a:lnTo>
                  <a:pt x="1255942" y="301338"/>
                </a:lnTo>
                <a:cubicBezTo>
                  <a:pt x="1303999" y="263549"/>
                  <a:pt x="1334143" y="315137"/>
                  <a:pt x="1371932" y="363194"/>
                </a:cubicBezTo>
                <a:cubicBezTo>
                  <a:pt x="1582151" y="630531"/>
                  <a:pt x="1831816" y="854606"/>
                  <a:pt x="2042035" y="1121943"/>
                </a:cubicBezTo>
                <a:cubicBezTo>
                  <a:pt x="2079824" y="1170000"/>
                  <a:pt x="2071501" y="1239591"/>
                  <a:pt x="2023444" y="1277380"/>
                </a:cubicBezTo>
                <a:close/>
              </a:path>
            </a:pathLst>
          </a:custGeom>
          <a:solidFill>
            <a:srgbClr val="F7B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41207" y="2380179"/>
            <a:ext cx="244955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Tớ thắng nhé!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889" y="1880042"/>
            <a:ext cx="274400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vi-VN" altLang="zh-CN" sz="28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Tám lớn hơn năm</a:t>
            </a:r>
          </a:p>
        </p:txBody>
      </p:sp>
    </p:spTree>
    <p:extLst>
      <p:ext uri="{BB962C8B-B14F-4D97-AF65-F5344CB8AC3E}">
        <p14:creationId xmlns:p14="http://schemas.microsoft.com/office/powerpoint/2010/main" val="21903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7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9" y="1206853"/>
            <a:ext cx="2788500" cy="19713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09" y="77123"/>
            <a:ext cx="1063343" cy="7345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34" y="229808"/>
            <a:ext cx="2788416" cy="19713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04" y="3194805"/>
            <a:ext cx="1083533" cy="1538668"/>
          </a:xfrm>
          <a:prstGeom prst="rect">
            <a:avLst/>
          </a:prstGeom>
        </p:spPr>
      </p:pic>
      <p:sp>
        <p:nvSpPr>
          <p:cNvPr id="27" name="Rounded Rectangular Callout 26"/>
          <p:cNvSpPr/>
          <p:nvPr/>
        </p:nvSpPr>
        <p:spPr>
          <a:xfrm>
            <a:off x="4999384" y="2313746"/>
            <a:ext cx="2505679" cy="1461364"/>
          </a:xfrm>
          <a:prstGeom prst="wedgeRoundRectCallout">
            <a:avLst>
              <a:gd name="adj1" fmla="val 65538"/>
              <a:gd name="adj2" fmla="val 6804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2229" y="2413199"/>
            <a:ext cx="2352972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</a:t>
            </a:r>
            <a:r>
              <a:rPr lang="vi-VN" altLang="zh-CN" sz="28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ác bạn trong tranh đang chơi trò chơi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392" y="3311306"/>
            <a:ext cx="1063903" cy="1664494"/>
          </a:xfrm>
          <a:prstGeom prst="rect">
            <a:avLst/>
          </a:prstGeom>
        </p:spPr>
      </p:pic>
      <p:sp>
        <p:nvSpPr>
          <p:cNvPr id="34" name="Freeform 33"/>
          <p:cNvSpPr/>
          <p:nvPr/>
        </p:nvSpPr>
        <p:spPr>
          <a:xfrm rot="10609357" flipH="1" flipV="1">
            <a:off x="1292784" y="3367988"/>
            <a:ext cx="3720088" cy="1781399"/>
          </a:xfrm>
          <a:custGeom>
            <a:avLst/>
            <a:gdLst>
              <a:gd name="connsiteX0" fmla="*/ 662243 w 2464544"/>
              <a:gd name="connsiteY0" fmla="*/ 0 h 1193532"/>
              <a:gd name="connsiteX1" fmla="*/ 2265618 w 2464544"/>
              <a:gd name="connsiteY1" fmla="*/ 0 h 1193532"/>
              <a:gd name="connsiteX2" fmla="*/ 2464544 w 2464544"/>
              <a:gd name="connsiteY2" fmla="*/ 198926 h 1193532"/>
              <a:gd name="connsiteX3" fmla="*/ 2377916 w 2464544"/>
              <a:gd name="connsiteY3" fmla="*/ 994606 h 1193532"/>
              <a:gd name="connsiteX4" fmla="*/ 2265618 w 2464544"/>
              <a:gd name="connsiteY4" fmla="*/ 1193532 h 1193532"/>
              <a:gd name="connsiteX5" fmla="*/ 739246 w 2464544"/>
              <a:gd name="connsiteY5" fmla="*/ 1183906 h 1193532"/>
              <a:gd name="connsiteX6" fmla="*/ 501818 w 2464544"/>
              <a:gd name="connsiteY6" fmla="*/ 1033107 h 1193532"/>
              <a:gd name="connsiteX7" fmla="*/ 494156 w 2464544"/>
              <a:gd name="connsiteY7" fmla="*/ 867098 h 1193532"/>
              <a:gd name="connsiteX8" fmla="*/ 452490 w 2464544"/>
              <a:gd name="connsiteY8" fmla="*/ 859401 h 1193532"/>
              <a:gd name="connsiteX9" fmla="*/ 0 w 2464544"/>
              <a:gd name="connsiteY9" fmla="*/ 714469 h 1193532"/>
              <a:gd name="connsiteX10" fmla="*/ 481366 w 2464544"/>
              <a:gd name="connsiteY10" fmla="*/ 623678 h 1193532"/>
              <a:gd name="connsiteX11" fmla="*/ 482896 w 2464544"/>
              <a:gd name="connsiteY11" fmla="*/ 623137 h 1193532"/>
              <a:gd name="connsiteX12" fmla="*/ 463317 w 2464544"/>
              <a:gd name="connsiteY12" fmla="*/ 198926 h 1193532"/>
              <a:gd name="connsiteX13" fmla="*/ 662243 w 2464544"/>
              <a:gd name="connsiteY13" fmla="*/ 0 h 119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4544" h="1193532">
                <a:moveTo>
                  <a:pt x="662243" y="0"/>
                </a:moveTo>
                <a:lnTo>
                  <a:pt x="2265618" y="0"/>
                </a:lnTo>
                <a:cubicBezTo>
                  <a:pt x="2375482" y="0"/>
                  <a:pt x="2464544" y="89062"/>
                  <a:pt x="2464544" y="198926"/>
                </a:cubicBezTo>
                <a:lnTo>
                  <a:pt x="2377916" y="994606"/>
                </a:lnTo>
                <a:cubicBezTo>
                  <a:pt x="2377916" y="1104470"/>
                  <a:pt x="2375482" y="1193532"/>
                  <a:pt x="2265618" y="1193532"/>
                </a:cubicBezTo>
                <a:lnTo>
                  <a:pt x="739246" y="1183906"/>
                </a:lnTo>
                <a:cubicBezTo>
                  <a:pt x="629382" y="1183906"/>
                  <a:pt x="501818" y="1142971"/>
                  <a:pt x="501818" y="1033107"/>
                </a:cubicBezTo>
                <a:lnTo>
                  <a:pt x="494156" y="867098"/>
                </a:lnTo>
                <a:lnTo>
                  <a:pt x="452490" y="859401"/>
                </a:lnTo>
                <a:cubicBezTo>
                  <a:pt x="294442" y="827935"/>
                  <a:pt x="140003" y="788046"/>
                  <a:pt x="0" y="714469"/>
                </a:cubicBezTo>
                <a:cubicBezTo>
                  <a:pt x="178504" y="713081"/>
                  <a:pt x="332943" y="673192"/>
                  <a:pt x="481366" y="623678"/>
                </a:cubicBezTo>
                <a:lnTo>
                  <a:pt x="482896" y="623137"/>
                </a:lnTo>
                <a:lnTo>
                  <a:pt x="463317" y="198926"/>
                </a:lnTo>
                <a:cubicBezTo>
                  <a:pt x="463317" y="89062"/>
                  <a:pt x="552379" y="0"/>
                  <a:pt x="662243" y="0"/>
                </a:cubicBezTo>
                <a:close/>
              </a:path>
            </a:pathLst>
          </a:custGeom>
          <a:solidFill>
            <a:srgbClr val="7D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98534" y="3461006"/>
            <a:ext cx="2878266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vi-VN" altLang="zh-CN" sz="28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Các bạn đang chơi so sánh số và so sánh số lượng hình</a:t>
            </a:r>
          </a:p>
        </p:txBody>
      </p:sp>
    </p:spTree>
    <p:extLst>
      <p:ext uri="{BB962C8B-B14F-4D97-AF65-F5344CB8AC3E}">
        <p14:creationId xmlns:p14="http://schemas.microsoft.com/office/powerpoint/2010/main" val="3529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57461" y="206107"/>
            <a:ext cx="333699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  <a:ea typeface="Roboto Black" panose="02000000000000000000" pitchFamily="2" charset="0"/>
                <a:cs typeface="Times New Roman" pitchFamily="18" charset="0"/>
              </a:rPr>
              <a:t>QUAN SÁT TRANH</a:t>
            </a:r>
            <a:endParaRPr lang="vi-VN" altLang="zh-CN" sz="2800" dirty="0">
              <a:solidFill>
                <a:srgbClr val="0070C0"/>
              </a:solidFill>
              <a:latin typeface="Times New Roman" pitchFamily="18" charset="0"/>
              <a:ea typeface="Roboto Black" panose="02000000000000000000" pitchFamily="2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57" y="0"/>
            <a:ext cx="1063343" cy="7345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04" y="3194805"/>
            <a:ext cx="1083533" cy="1538668"/>
          </a:xfrm>
          <a:prstGeom prst="rect">
            <a:avLst/>
          </a:prstGeom>
        </p:spPr>
      </p:pic>
      <p:sp>
        <p:nvSpPr>
          <p:cNvPr id="27" name="Rounded Rectangular Callout 26"/>
          <p:cNvSpPr/>
          <p:nvPr/>
        </p:nvSpPr>
        <p:spPr>
          <a:xfrm>
            <a:off x="5325309" y="2498051"/>
            <a:ext cx="2758544" cy="1016691"/>
          </a:xfrm>
          <a:prstGeom prst="wedgeRoundRectCallout">
            <a:avLst>
              <a:gd name="adj1" fmla="val 39591"/>
              <a:gd name="adj2" fmla="val 72538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9027" y="2561409"/>
            <a:ext cx="267611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vi-VN" altLang="zh-CN" sz="24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Các bạn đã sử dụng những gì để chơi?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69" y="3277652"/>
            <a:ext cx="1092994" cy="1664494"/>
          </a:xfrm>
          <a:prstGeom prst="rect">
            <a:avLst/>
          </a:prstGeom>
        </p:spPr>
      </p:pic>
      <p:sp>
        <p:nvSpPr>
          <p:cNvPr id="34" name="Freeform 33"/>
          <p:cNvSpPr/>
          <p:nvPr/>
        </p:nvSpPr>
        <p:spPr>
          <a:xfrm rot="10532328" flipV="1">
            <a:off x="1903757" y="3614613"/>
            <a:ext cx="2606115" cy="981307"/>
          </a:xfrm>
          <a:custGeom>
            <a:avLst/>
            <a:gdLst>
              <a:gd name="connsiteX0" fmla="*/ 662243 w 2464544"/>
              <a:gd name="connsiteY0" fmla="*/ 0 h 1193532"/>
              <a:gd name="connsiteX1" fmla="*/ 2265618 w 2464544"/>
              <a:gd name="connsiteY1" fmla="*/ 0 h 1193532"/>
              <a:gd name="connsiteX2" fmla="*/ 2464544 w 2464544"/>
              <a:gd name="connsiteY2" fmla="*/ 198926 h 1193532"/>
              <a:gd name="connsiteX3" fmla="*/ 2377916 w 2464544"/>
              <a:gd name="connsiteY3" fmla="*/ 994606 h 1193532"/>
              <a:gd name="connsiteX4" fmla="*/ 2265618 w 2464544"/>
              <a:gd name="connsiteY4" fmla="*/ 1193532 h 1193532"/>
              <a:gd name="connsiteX5" fmla="*/ 739246 w 2464544"/>
              <a:gd name="connsiteY5" fmla="*/ 1183906 h 1193532"/>
              <a:gd name="connsiteX6" fmla="*/ 501818 w 2464544"/>
              <a:gd name="connsiteY6" fmla="*/ 1033107 h 1193532"/>
              <a:gd name="connsiteX7" fmla="*/ 494156 w 2464544"/>
              <a:gd name="connsiteY7" fmla="*/ 867098 h 1193532"/>
              <a:gd name="connsiteX8" fmla="*/ 452490 w 2464544"/>
              <a:gd name="connsiteY8" fmla="*/ 859401 h 1193532"/>
              <a:gd name="connsiteX9" fmla="*/ 0 w 2464544"/>
              <a:gd name="connsiteY9" fmla="*/ 714469 h 1193532"/>
              <a:gd name="connsiteX10" fmla="*/ 481366 w 2464544"/>
              <a:gd name="connsiteY10" fmla="*/ 623678 h 1193532"/>
              <a:gd name="connsiteX11" fmla="*/ 482896 w 2464544"/>
              <a:gd name="connsiteY11" fmla="*/ 623137 h 1193532"/>
              <a:gd name="connsiteX12" fmla="*/ 463317 w 2464544"/>
              <a:gd name="connsiteY12" fmla="*/ 198926 h 1193532"/>
              <a:gd name="connsiteX13" fmla="*/ 662243 w 2464544"/>
              <a:gd name="connsiteY13" fmla="*/ 0 h 119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4544" h="1193532">
                <a:moveTo>
                  <a:pt x="662243" y="0"/>
                </a:moveTo>
                <a:lnTo>
                  <a:pt x="2265618" y="0"/>
                </a:lnTo>
                <a:cubicBezTo>
                  <a:pt x="2375482" y="0"/>
                  <a:pt x="2464544" y="89062"/>
                  <a:pt x="2464544" y="198926"/>
                </a:cubicBezTo>
                <a:lnTo>
                  <a:pt x="2377916" y="994606"/>
                </a:lnTo>
                <a:cubicBezTo>
                  <a:pt x="2377916" y="1104470"/>
                  <a:pt x="2375482" y="1193532"/>
                  <a:pt x="2265618" y="1193532"/>
                </a:cubicBezTo>
                <a:lnTo>
                  <a:pt x="739246" y="1183906"/>
                </a:lnTo>
                <a:cubicBezTo>
                  <a:pt x="629382" y="1183906"/>
                  <a:pt x="501818" y="1142971"/>
                  <a:pt x="501818" y="1033107"/>
                </a:cubicBezTo>
                <a:lnTo>
                  <a:pt x="494156" y="867098"/>
                </a:lnTo>
                <a:lnTo>
                  <a:pt x="452490" y="859401"/>
                </a:lnTo>
                <a:cubicBezTo>
                  <a:pt x="294442" y="827935"/>
                  <a:pt x="140003" y="788046"/>
                  <a:pt x="0" y="714469"/>
                </a:cubicBezTo>
                <a:cubicBezTo>
                  <a:pt x="178504" y="713081"/>
                  <a:pt x="332943" y="673192"/>
                  <a:pt x="481366" y="623678"/>
                </a:cubicBezTo>
                <a:lnTo>
                  <a:pt x="482896" y="623137"/>
                </a:lnTo>
                <a:lnTo>
                  <a:pt x="463317" y="198926"/>
                </a:lnTo>
                <a:cubicBezTo>
                  <a:pt x="463317" y="89062"/>
                  <a:pt x="552379" y="0"/>
                  <a:pt x="662243" y="0"/>
                </a:cubicBezTo>
                <a:close/>
              </a:path>
            </a:pathLst>
          </a:custGeom>
          <a:solidFill>
            <a:srgbClr val="7D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21346622">
            <a:off x="1868927" y="3657850"/>
            <a:ext cx="215970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vi-VN" altLang="zh-CN" sz="24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Làm thẻ như thế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sz="24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nào nhỉ?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575" y="1003482"/>
            <a:ext cx="1063903" cy="16644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2492934">
            <a:off x="2012904" y="1154873"/>
            <a:ext cx="1253980" cy="964887"/>
            <a:chOff x="5916256" y="3133511"/>
            <a:chExt cx="2028941" cy="1561189"/>
          </a:xfrm>
        </p:grpSpPr>
        <p:sp>
          <p:nvSpPr>
            <p:cNvPr id="14" name="Rectangle 23"/>
            <p:cNvSpPr/>
            <p:nvPr/>
          </p:nvSpPr>
          <p:spPr>
            <a:xfrm rot="18845284">
              <a:off x="6150132" y="2899635"/>
              <a:ext cx="1561189" cy="2028941"/>
            </a:xfrm>
            <a:custGeom>
              <a:avLst/>
              <a:gdLst>
                <a:gd name="connsiteX0" fmla="*/ 0 w 1531244"/>
                <a:gd name="connsiteY0" fmla="*/ 0 h 2028941"/>
                <a:gd name="connsiteX1" fmla="*/ 1531244 w 1531244"/>
                <a:gd name="connsiteY1" fmla="*/ 0 h 2028941"/>
                <a:gd name="connsiteX2" fmla="*/ 1531244 w 1531244"/>
                <a:gd name="connsiteY2" fmla="*/ 2028941 h 2028941"/>
                <a:gd name="connsiteX3" fmla="*/ 0 w 1531244"/>
                <a:gd name="connsiteY3" fmla="*/ 2028941 h 2028941"/>
                <a:gd name="connsiteX4" fmla="*/ 0 w 1531244"/>
                <a:gd name="connsiteY4" fmla="*/ 0 h 2028941"/>
                <a:gd name="connsiteX0" fmla="*/ 0 w 1531244"/>
                <a:gd name="connsiteY0" fmla="*/ 0 h 2028941"/>
                <a:gd name="connsiteX1" fmla="*/ 1531244 w 1531244"/>
                <a:gd name="connsiteY1" fmla="*/ 0 h 2028941"/>
                <a:gd name="connsiteX2" fmla="*/ 1531244 w 1531244"/>
                <a:gd name="connsiteY2" fmla="*/ 2028941 h 2028941"/>
                <a:gd name="connsiteX3" fmla="*/ 0 w 1531244"/>
                <a:gd name="connsiteY3" fmla="*/ 2028941 h 2028941"/>
                <a:gd name="connsiteX4" fmla="*/ 0 w 1531244"/>
                <a:gd name="connsiteY4" fmla="*/ 0 h 2028941"/>
                <a:gd name="connsiteX0" fmla="*/ 29945 w 1561189"/>
                <a:gd name="connsiteY0" fmla="*/ 0 h 2028941"/>
                <a:gd name="connsiteX1" fmla="*/ 1561189 w 1561189"/>
                <a:gd name="connsiteY1" fmla="*/ 0 h 2028941"/>
                <a:gd name="connsiteX2" fmla="*/ 1561189 w 1561189"/>
                <a:gd name="connsiteY2" fmla="*/ 2028941 h 2028941"/>
                <a:gd name="connsiteX3" fmla="*/ 29945 w 1561189"/>
                <a:gd name="connsiteY3" fmla="*/ 2028941 h 2028941"/>
                <a:gd name="connsiteX4" fmla="*/ 29945 w 1561189"/>
                <a:gd name="connsiteY4" fmla="*/ 0 h 202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189" h="2028941">
                  <a:moveTo>
                    <a:pt x="29945" y="0"/>
                  </a:moveTo>
                  <a:lnTo>
                    <a:pt x="1561189" y="0"/>
                  </a:lnTo>
                  <a:cubicBezTo>
                    <a:pt x="1455311" y="685939"/>
                    <a:pt x="1561189" y="1352627"/>
                    <a:pt x="1561189" y="2028941"/>
                  </a:cubicBezTo>
                  <a:lnTo>
                    <a:pt x="29945" y="2028941"/>
                  </a:lnTo>
                  <a:cubicBezTo>
                    <a:pt x="-37432" y="1314126"/>
                    <a:pt x="29945" y="676314"/>
                    <a:pt x="299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7546260">
              <a:off x="5984432" y="3474596"/>
              <a:ext cx="479819" cy="499219"/>
            </a:xfrm>
            <a:custGeom>
              <a:avLst/>
              <a:gdLst>
                <a:gd name="connsiteX0" fmla="*/ 22118 w 1096607"/>
                <a:gd name="connsiteY0" fmla="*/ 867844 h 1140946"/>
                <a:gd name="connsiteX1" fmla="*/ 231843 w 1096607"/>
                <a:gd name="connsiteY1" fmla="*/ 564179 h 1140946"/>
                <a:gd name="connsiteX2" fmla="*/ 267196 w 1096607"/>
                <a:gd name="connsiteY2" fmla="*/ 556545 h 1140946"/>
                <a:gd name="connsiteX3" fmla="*/ 164559 w 1096607"/>
                <a:gd name="connsiteY3" fmla="*/ 529356 h 1140946"/>
                <a:gd name="connsiteX4" fmla="*/ 56094 w 1096607"/>
                <a:gd name="connsiteY4" fmla="*/ 468630 h 1140946"/>
                <a:gd name="connsiteX5" fmla="*/ 42323 w 1096607"/>
                <a:gd name="connsiteY5" fmla="*/ 181138 h 1140946"/>
                <a:gd name="connsiteX6" fmla="*/ 402701 w 1096607"/>
                <a:gd name="connsiteY6" fmla="*/ 260672 h 1140946"/>
                <a:gd name="connsiteX7" fmla="*/ 413037 w 1096607"/>
                <a:gd name="connsiteY7" fmla="*/ 275784 h 1140946"/>
                <a:gd name="connsiteX8" fmla="*/ 410312 w 1096607"/>
                <a:gd name="connsiteY8" fmla="*/ 257666 h 1140946"/>
                <a:gd name="connsiteX9" fmla="*/ 679936 w 1096607"/>
                <a:gd name="connsiteY9" fmla="*/ 5674 h 1140946"/>
                <a:gd name="connsiteX10" fmla="*/ 752098 w 1096607"/>
                <a:gd name="connsiteY10" fmla="*/ 367599 h 1140946"/>
                <a:gd name="connsiteX11" fmla="*/ 731290 w 1096607"/>
                <a:gd name="connsiteY11" fmla="*/ 401471 h 1140946"/>
                <a:gd name="connsiteX12" fmla="*/ 774161 w 1096607"/>
                <a:gd name="connsiteY12" fmla="*/ 380206 h 1140946"/>
                <a:gd name="connsiteX13" fmla="*/ 1096607 w 1096607"/>
                <a:gd name="connsiteY13" fmla="*/ 559721 h 1140946"/>
                <a:gd name="connsiteX14" fmla="*/ 774161 w 1096607"/>
                <a:gd name="connsiteY14" fmla="*/ 739236 h 1140946"/>
                <a:gd name="connsiteX15" fmla="*/ 744641 w 1096607"/>
                <a:gd name="connsiteY15" fmla="*/ 731834 h 1140946"/>
                <a:gd name="connsiteX16" fmla="*/ 774444 w 1096607"/>
                <a:gd name="connsiteY16" fmla="*/ 757823 h 1140946"/>
                <a:gd name="connsiteX17" fmla="*/ 732170 w 1096607"/>
                <a:gd name="connsiteY17" fmla="*/ 1124443 h 1140946"/>
                <a:gd name="connsiteX18" fmla="*/ 442812 w 1096607"/>
                <a:gd name="connsiteY18" fmla="*/ 895382 h 1140946"/>
                <a:gd name="connsiteX19" fmla="*/ 433174 w 1096607"/>
                <a:gd name="connsiteY19" fmla="*/ 830518 h 1140946"/>
                <a:gd name="connsiteX20" fmla="*/ 390712 w 1096607"/>
                <a:gd name="connsiteY20" fmla="*/ 886147 h 1140946"/>
                <a:gd name="connsiteX21" fmla="*/ 22118 w 1096607"/>
                <a:gd name="connsiteY21" fmla="*/ 867844 h 11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6607" h="1140946">
                  <a:moveTo>
                    <a:pt x="22118" y="867844"/>
                  </a:moveTo>
                  <a:cubicBezTo>
                    <a:pt x="-21752" y="778935"/>
                    <a:pt x="-22463" y="625264"/>
                    <a:pt x="231843" y="564179"/>
                  </a:cubicBezTo>
                  <a:lnTo>
                    <a:pt x="267196" y="556545"/>
                  </a:lnTo>
                  <a:lnTo>
                    <a:pt x="164559" y="529356"/>
                  </a:lnTo>
                  <a:cubicBezTo>
                    <a:pt x="117082" y="519430"/>
                    <a:pt x="81593" y="497340"/>
                    <a:pt x="56094" y="468630"/>
                  </a:cubicBezTo>
                  <a:cubicBezTo>
                    <a:pt x="-20403" y="382500"/>
                    <a:pt x="-6997" y="236784"/>
                    <a:pt x="42323" y="181138"/>
                  </a:cubicBezTo>
                  <a:cubicBezTo>
                    <a:pt x="108085" y="106944"/>
                    <a:pt x="250112" y="48258"/>
                    <a:pt x="402701" y="260672"/>
                  </a:cubicBezTo>
                  <a:lnTo>
                    <a:pt x="413037" y="275784"/>
                  </a:lnTo>
                  <a:lnTo>
                    <a:pt x="410312" y="257666"/>
                  </a:lnTo>
                  <a:cubicBezTo>
                    <a:pt x="370264" y="67829"/>
                    <a:pt x="585555" y="-24683"/>
                    <a:pt x="679936" y="5674"/>
                  </a:cubicBezTo>
                  <a:cubicBezTo>
                    <a:pt x="774317" y="36031"/>
                    <a:pt x="885180" y="142450"/>
                    <a:pt x="752098" y="367599"/>
                  </a:cubicBezTo>
                  <a:lnTo>
                    <a:pt x="731290" y="401471"/>
                  </a:lnTo>
                  <a:lnTo>
                    <a:pt x="774161" y="380206"/>
                  </a:lnTo>
                  <a:cubicBezTo>
                    <a:pt x="942618" y="283954"/>
                    <a:pt x="1096607" y="460578"/>
                    <a:pt x="1096607" y="559721"/>
                  </a:cubicBezTo>
                  <a:cubicBezTo>
                    <a:pt x="1096607" y="658864"/>
                    <a:pt x="1029245" y="796987"/>
                    <a:pt x="774161" y="739236"/>
                  </a:cubicBezTo>
                  <a:lnTo>
                    <a:pt x="744641" y="731834"/>
                  </a:lnTo>
                  <a:lnTo>
                    <a:pt x="774444" y="757823"/>
                  </a:lnTo>
                  <a:cubicBezTo>
                    <a:pt x="927894" y="876548"/>
                    <a:pt x="823748" y="1086457"/>
                    <a:pt x="732170" y="1124443"/>
                  </a:cubicBezTo>
                  <a:cubicBezTo>
                    <a:pt x="640593" y="1162429"/>
                    <a:pt x="487201" y="1153127"/>
                    <a:pt x="442812" y="895382"/>
                  </a:cubicBezTo>
                  <a:lnTo>
                    <a:pt x="433174" y="830518"/>
                  </a:lnTo>
                  <a:lnTo>
                    <a:pt x="390712" y="886147"/>
                  </a:lnTo>
                  <a:cubicBezTo>
                    <a:pt x="282237" y="1047005"/>
                    <a:pt x="65989" y="956753"/>
                    <a:pt x="22118" y="8678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7546260">
              <a:off x="6657667" y="3679496"/>
              <a:ext cx="479819" cy="499219"/>
            </a:xfrm>
            <a:custGeom>
              <a:avLst/>
              <a:gdLst>
                <a:gd name="connsiteX0" fmla="*/ 22118 w 1096607"/>
                <a:gd name="connsiteY0" fmla="*/ 867844 h 1140946"/>
                <a:gd name="connsiteX1" fmla="*/ 231843 w 1096607"/>
                <a:gd name="connsiteY1" fmla="*/ 564179 h 1140946"/>
                <a:gd name="connsiteX2" fmla="*/ 267196 w 1096607"/>
                <a:gd name="connsiteY2" fmla="*/ 556545 h 1140946"/>
                <a:gd name="connsiteX3" fmla="*/ 164559 w 1096607"/>
                <a:gd name="connsiteY3" fmla="*/ 529356 h 1140946"/>
                <a:gd name="connsiteX4" fmla="*/ 56094 w 1096607"/>
                <a:gd name="connsiteY4" fmla="*/ 468630 h 1140946"/>
                <a:gd name="connsiteX5" fmla="*/ 42323 w 1096607"/>
                <a:gd name="connsiteY5" fmla="*/ 181138 h 1140946"/>
                <a:gd name="connsiteX6" fmla="*/ 402701 w 1096607"/>
                <a:gd name="connsiteY6" fmla="*/ 260672 h 1140946"/>
                <a:gd name="connsiteX7" fmla="*/ 413037 w 1096607"/>
                <a:gd name="connsiteY7" fmla="*/ 275784 h 1140946"/>
                <a:gd name="connsiteX8" fmla="*/ 410312 w 1096607"/>
                <a:gd name="connsiteY8" fmla="*/ 257666 h 1140946"/>
                <a:gd name="connsiteX9" fmla="*/ 679936 w 1096607"/>
                <a:gd name="connsiteY9" fmla="*/ 5674 h 1140946"/>
                <a:gd name="connsiteX10" fmla="*/ 752098 w 1096607"/>
                <a:gd name="connsiteY10" fmla="*/ 367599 h 1140946"/>
                <a:gd name="connsiteX11" fmla="*/ 731290 w 1096607"/>
                <a:gd name="connsiteY11" fmla="*/ 401471 h 1140946"/>
                <a:gd name="connsiteX12" fmla="*/ 774161 w 1096607"/>
                <a:gd name="connsiteY12" fmla="*/ 380206 h 1140946"/>
                <a:gd name="connsiteX13" fmla="*/ 1096607 w 1096607"/>
                <a:gd name="connsiteY13" fmla="*/ 559721 h 1140946"/>
                <a:gd name="connsiteX14" fmla="*/ 774161 w 1096607"/>
                <a:gd name="connsiteY14" fmla="*/ 739236 h 1140946"/>
                <a:gd name="connsiteX15" fmla="*/ 744641 w 1096607"/>
                <a:gd name="connsiteY15" fmla="*/ 731834 h 1140946"/>
                <a:gd name="connsiteX16" fmla="*/ 774444 w 1096607"/>
                <a:gd name="connsiteY16" fmla="*/ 757823 h 1140946"/>
                <a:gd name="connsiteX17" fmla="*/ 732170 w 1096607"/>
                <a:gd name="connsiteY17" fmla="*/ 1124443 h 1140946"/>
                <a:gd name="connsiteX18" fmla="*/ 442812 w 1096607"/>
                <a:gd name="connsiteY18" fmla="*/ 895382 h 1140946"/>
                <a:gd name="connsiteX19" fmla="*/ 433174 w 1096607"/>
                <a:gd name="connsiteY19" fmla="*/ 830518 h 1140946"/>
                <a:gd name="connsiteX20" fmla="*/ 390712 w 1096607"/>
                <a:gd name="connsiteY20" fmla="*/ 886147 h 1140946"/>
                <a:gd name="connsiteX21" fmla="*/ 22118 w 1096607"/>
                <a:gd name="connsiteY21" fmla="*/ 867844 h 11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6607" h="1140946">
                  <a:moveTo>
                    <a:pt x="22118" y="867844"/>
                  </a:moveTo>
                  <a:cubicBezTo>
                    <a:pt x="-21752" y="778935"/>
                    <a:pt x="-22463" y="625264"/>
                    <a:pt x="231843" y="564179"/>
                  </a:cubicBezTo>
                  <a:lnTo>
                    <a:pt x="267196" y="556545"/>
                  </a:lnTo>
                  <a:lnTo>
                    <a:pt x="164559" y="529356"/>
                  </a:lnTo>
                  <a:cubicBezTo>
                    <a:pt x="117082" y="519430"/>
                    <a:pt x="81593" y="497340"/>
                    <a:pt x="56094" y="468630"/>
                  </a:cubicBezTo>
                  <a:cubicBezTo>
                    <a:pt x="-20403" y="382500"/>
                    <a:pt x="-6997" y="236784"/>
                    <a:pt x="42323" y="181138"/>
                  </a:cubicBezTo>
                  <a:cubicBezTo>
                    <a:pt x="108085" y="106944"/>
                    <a:pt x="250112" y="48258"/>
                    <a:pt x="402701" y="260672"/>
                  </a:cubicBezTo>
                  <a:lnTo>
                    <a:pt x="413037" y="275784"/>
                  </a:lnTo>
                  <a:lnTo>
                    <a:pt x="410312" y="257666"/>
                  </a:lnTo>
                  <a:cubicBezTo>
                    <a:pt x="370264" y="67829"/>
                    <a:pt x="585555" y="-24683"/>
                    <a:pt x="679936" y="5674"/>
                  </a:cubicBezTo>
                  <a:cubicBezTo>
                    <a:pt x="774317" y="36031"/>
                    <a:pt x="885180" y="142450"/>
                    <a:pt x="752098" y="367599"/>
                  </a:cubicBezTo>
                  <a:lnTo>
                    <a:pt x="731290" y="401471"/>
                  </a:lnTo>
                  <a:lnTo>
                    <a:pt x="774161" y="380206"/>
                  </a:lnTo>
                  <a:cubicBezTo>
                    <a:pt x="942618" y="283954"/>
                    <a:pt x="1096607" y="460578"/>
                    <a:pt x="1096607" y="559721"/>
                  </a:cubicBezTo>
                  <a:cubicBezTo>
                    <a:pt x="1096607" y="658864"/>
                    <a:pt x="1029245" y="796987"/>
                    <a:pt x="774161" y="739236"/>
                  </a:cubicBezTo>
                  <a:lnTo>
                    <a:pt x="744641" y="731834"/>
                  </a:lnTo>
                  <a:lnTo>
                    <a:pt x="774444" y="757823"/>
                  </a:lnTo>
                  <a:cubicBezTo>
                    <a:pt x="927894" y="876548"/>
                    <a:pt x="823748" y="1086457"/>
                    <a:pt x="732170" y="1124443"/>
                  </a:cubicBezTo>
                  <a:cubicBezTo>
                    <a:pt x="640593" y="1162429"/>
                    <a:pt x="487201" y="1153127"/>
                    <a:pt x="442812" y="895382"/>
                  </a:cubicBezTo>
                  <a:lnTo>
                    <a:pt x="433174" y="830518"/>
                  </a:lnTo>
                  <a:lnTo>
                    <a:pt x="390712" y="886147"/>
                  </a:lnTo>
                  <a:cubicBezTo>
                    <a:pt x="282237" y="1047005"/>
                    <a:pt x="65989" y="956753"/>
                    <a:pt x="22118" y="8678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7546260">
              <a:off x="7321449" y="3874202"/>
              <a:ext cx="479819" cy="499219"/>
            </a:xfrm>
            <a:custGeom>
              <a:avLst/>
              <a:gdLst>
                <a:gd name="connsiteX0" fmla="*/ 22118 w 1096607"/>
                <a:gd name="connsiteY0" fmla="*/ 867844 h 1140946"/>
                <a:gd name="connsiteX1" fmla="*/ 231843 w 1096607"/>
                <a:gd name="connsiteY1" fmla="*/ 564179 h 1140946"/>
                <a:gd name="connsiteX2" fmla="*/ 267196 w 1096607"/>
                <a:gd name="connsiteY2" fmla="*/ 556545 h 1140946"/>
                <a:gd name="connsiteX3" fmla="*/ 164559 w 1096607"/>
                <a:gd name="connsiteY3" fmla="*/ 529356 h 1140946"/>
                <a:gd name="connsiteX4" fmla="*/ 56094 w 1096607"/>
                <a:gd name="connsiteY4" fmla="*/ 468630 h 1140946"/>
                <a:gd name="connsiteX5" fmla="*/ 42323 w 1096607"/>
                <a:gd name="connsiteY5" fmla="*/ 181138 h 1140946"/>
                <a:gd name="connsiteX6" fmla="*/ 402701 w 1096607"/>
                <a:gd name="connsiteY6" fmla="*/ 260672 h 1140946"/>
                <a:gd name="connsiteX7" fmla="*/ 413037 w 1096607"/>
                <a:gd name="connsiteY7" fmla="*/ 275784 h 1140946"/>
                <a:gd name="connsiteX8" fmla="*/ 410312 w 1096607"/>
                <a:gd name="connsiteY8" fmla="*/ 257666 h 1140946"/>
                <a:gd name="connsiteX9" fmla="*/ 679936 w 1096607"/>
                <a:gd name="connsiteY9" fmla="*/ 5674 h 1140946"/>
                <a:gd name="connsiteX10" fmla="*/ 752098 w 1096607"/>
                <a:gd name="connsiteY10" fmla="*/ 367599 h 1140946"/>
                <a:gd name="connsiteX11" fmla="*/ 731290 w 1096607"/>
                <a:gd name="connsiteY11" fmla="*/ 401471 h 1140946"/>
                <a:gd name="connsiteX12" fmla="*/ 774161 w 1096607"/>
                <a:gd name="connsiteY12" fmla="*/ 380206 h 1140946"/>
                <a:gd name="connsiteX13" fmla="*/ 1096607 w 1096607"/>
                <a:gd name="connsiteY13" fmla="*/ 559721 h 1140946"/>
                <a:gd name="connsiteX14" fmla="*/ 774161 w 1096607"/>
                <a:gd name="connsiteY14" fmla="*/ 739236 h 1140946"/>
                <a:gd name="connsiteX15" fmla="*/ 744641 w 1096607"/>
                <a:gd name="connsiteY15" fmla="*/ 731834 h 1140946"/>
                <a:gd name="connsiteX16" fmla="*/ 774444 w 1096607"/>
                <a:gd name="connsiteY16" fmla="*/ 757823 h 1140946"/>
                <a:gd name="connsiteX17" fmla="*/ 732170 w 1096607"/>
                <a:gd name="connsiteY17" fmla="*/ 1124443 h 1140946"/>
                <a:gd name="connsiteX18" fmla="*/ 442812 w 1096607"/>
                <a:gd name="connsiteY18" fmla="*/ 895382 h 1140946"/>
                <a:gd name="connsiteX19" fmla="*/ 433174 w 1096607"/>
                <a:gd name="connsiteY19" fmla="*/ 830518 h 1140946"/>
                <a:gd name="connsiteX20" fmla="*/ 390712 w 1096607"/>
                <a:gd name="connsiteY20" fmla="*/ 886147 h 1140946"/>
                <a:gd name="connsiteX21" fmla="*/ 22118 w 1096607"/>
                <a:gd name="connsiteY21" fmla="*/ 867844 h 11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6607" h="1140946">
                  <a:moveTo>
                    <a:pt x="22118" y="867844"/>
                  </a:moveTo>
                  <a:cubicBezTo>
                    <a:pt x="-21752" y="778935"/>
                    <a:pt x="-22463" y="625264"/>
                    <a:pt x="231843" y="564179"/>
                  </a:cubicBezTo>
                  <a:lnTo>
                    <a:pt x="267196" y="556545"/>
                  </a:lnTo>
                  <a:lnTo>
                    <a:pt x="164559" y="529356"/>
                  </a:lnTo>
                  <a:cubicBezTo>
                    <a:pt x="117082" y="519430"/>
                    <a:pt x="81593" y="497340"/>
                    <a:pt x="56094" y="468630"/>
                  </a:cubicBezTo>
                  <a:cubicBezTo>
                    <a:pt x="-20403" y="382500"/>
                    <a:pt x="-6997" y="236784"/>
                    <a:pt x="42323" y="181138"/>
                  </a:cubicBezTo>
                  <a:cubicBezTo>
                    <a:pt x="108085" y="106944"/>
                    <a:pt x="250112" y="48258"/>
                    <a:pt x="402701" y="260672"/>
                  </a:cubicBezTo>
                  <a:lnTo>
                    <a:pt x="413037" y="275784"/>
                  </a:lnTo>
                  <a:lnTo>
                    <a:pt x="410312" y="257666"/>
                  </a:lnTo>
                  <a:cubicBezTo>
                    <a:pt x="370264" y="67829"/>
                    <a:pt x="585555" y="-24683"/>
                    <a:pt x="679936" y="5674"/>
                  </a:cubicBezTo>
                  <a:cubicBezTo>
                    <a:pt x="774317" y="36031"/>
                    <a:pt x="885180" y="142450"/>
                    <a:pt x="752098" y="367599"/>
                  </a:cubicBezTo>
                  <a:lnTo>
                    <a:pt x="731290" y="401471"/>
                  </a:lnTo>
                  <a:lnTo>
                    <a:pt x="774161" y="380206"/>
                  </a:lnTo>
                  <a:cubicBezTo>
                    <a:pt x="942618" y="283954"/>
                    <a:pt x="1096607" y="460578"/>
                    <a:pt x="1096607" y="559721"/>
                  </a:cubicBezTo>
                  <a:cubicBezTo>
                    <a:pt x="1096607" y="658864"/>
                    <a:pt x="1029245" y="796987"/>
                    <a:pt x="774161" y="739236"/>
                  </a:cubicBezTo>
                  <a:lnTo>
                    <a:pt x="744641" y="731834"/>
                  </a:lnTo>
                  <a:lnTo>
                    <a:pt x="774444" y="757823"/>
                  </a:lnTo>
                  <a:cubicBezTo>
                    <a:pt x="927894" y="876548"/>
                    <a:pt x="823748" y="1086457"/>
                    <a:pt x="732170" y="1124443"/>
                  </a:cubicBezTo>
                  <a:cubicBezTo>
                    <a:pt x="640593" y="1162429"/>
                    <a:pt x="487201" y="1153127"/>
                    <a:pt x="442812" y="895382"/>
                  </a:cubicBezTo>
                  <a:lnTo>
                    <a:pt x="433174" y="830518"/>
                  </a:lnTo>
                  <a:lnTo>
                    <a:pt x="390712" y="886147"/>
                  </a:lnTo>
                  <a:cubicBezTo>
                    <a:pt x="282237" y="1047005"/>
                    <a:pt x="65989" y="956753"/>
                    <a:pt x="22118" y="8678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2448615">
            <a:off x="3132681" y="1026053"/>
            <a:ext cx="1337069" cy="1009397"/>
            <a:chOff x="8727343" y="2792007"/>
            <a:chExt cx="2110221" cy="1593075"/>
          </a:xfrm>
        </p:grpSpPr>
        <p:sp>
          <p:nvSpPr>
            <p:cNvPr id="19" name="Rectangle 23"/>
            <p:cNvSpPr/>
            <p:nvPr/>
          </p:nvSpPr>
          <p:spPr>
            <a:xfrm rot="18764274">
              <a:off x="8985916" y="2533434"/>
              <a:ext cx="1593075" cy="2110221"/>
            </a:xfrm>
            <a:custGeom>
              <a:avLst/>
              <a:gdLst>
                <a:gd name="connsiteX0" fmla="*/ 0 w 1531244"/>
                <a:gd name="connsiteY0" fmla="*/ 0 h 2028941"/>
                <a:gd name="connsiteX1" fmla="*/ 1531244 w 1531244"/>
                <a:gd name="connsiteY1" fmla="*/ 0 h 2028941"/>
                <a:gd name="connsiteX2" fmla="*/ 1531244 w 1531244"/>
                <a:gd name="connsiteY2" fmla="*/ 2028941 h 2028941"/>
                <a:gd name="connsiteX3" fmla="*/ 0 w 1531244"/>
                <a:gd name="connsiteY3" fmla="*/ 2028941 h 2028941"/>
                <a:gd name="connsiteX4" fmla="*/ 0 w 1531244"/>
                <a:gd name="connsiteY4" fmla="*/ 0 h 2028941"/>
                <a:gd name="connsiteX0" fmla="*/ 0 w 1531244"/>
                <a:gd name="connsiteY0" fmla="*/ 0 h 2028941"/>
                <a:gd name="connsiteX1" fmla="*/ 1531244 w 1531244"/>
                <a:gd name="connsiteY1" fmla="*/ 0 h 2028941"/>
                <a:gd name="connsiteX2" fmla="*/ 1531244 w 1531244"/>
                <a:gd name="connsiteY2" fmla="*/ 2028941 h 2028941"/>
                <a:gd name="connsiteX3" fmla="*/ 0 w 1531244"/>
                <a:gd name="connsiteY3" fmla="*/ 2028941 h 2028941"/>
                <a:gd name="connsiteX4" fmla="*/ 0 w 1531244"/>
                <a:gd name="connsiteY4" fmla="*/ 0 h 2028941"/>
                <a:gd name="connsiteX0" fmla="*/ 29945 w 1561189"/>
                <a:gd name="connsiteY0" fmla="*/ 0 h 2028941"/>
                <a:gd name="connsiteX1" fmla="*/ 1561189 w 1561189"/>
                <a:gd name="connsiteY1" fmla="*/ 0 h 2028941"/>
                <a:gd name="connsiteX2" fmla="*/ 1561189 w 1561189"/>
                <a:gd name="connsiteY2" fmla="*/ 2028941 h 2028941"/>
                <a:gd name="connsiteX3" fmla="*/ 29945 w 1561189"/>
                <a:gd name="connsiteY3" fmla="*/ 2028941 h 2028941"/>
                <a:gd name="connsiteX4" fmla="*/ 29945 w 1561189"/>
                <a:gd name="connsiteY4" fmla="*/ 0 h 2028941"/>
                <a:gd name="connsiteX0" fmla="*/ 29945 w 1561189"/>
                <a:gd name="connsiteY0" fmla="*/ 0 h 2028941"/>
                <a:gd name="connsiteX1" fmla="*/ 1561189 w 1561189"/>
                <a:gd name="connsiteY1" fmla="*/ 0 h 2028941"/>
                <a:gd name="connsiteX2" fmla="*/ 1561189 w 1561189"/>
                <a:gd name="connsiteY2" fmla="*/ 2028941 h 2028941"/>
                <a:gd name="connsiteX3" fmla="*/ 29945 w 1561189"/>
                <a:gd name="connsiteY3" fmla="*/ 2028941 h 2028941"/>
                <a:gd name="connsiteX4" fmla="*/ 29945 w 1561189"/>
                <a:gd name="connsiteY4" fmla="*/ 0 h 2028941"/>
                <a:gd name="connsiteX0" fmla="*/ 61831 w 1593075"/>
                <a:gd name="connsiteY0" fmla="*/ 0 h 2028941"/>
                <a:gd name="connsiteX1" fmla="*/ 1593075 w 1593075"/>
                <a:gd name="connsiteY1" fmla="*/ 0 h 2028941"/>
                <a:gd name="connsiteX2" fmla="*/ 1593075 w 1593075"/>
                <a:gd name="connsiteY2" fmla="*/ 2028941 h 2028941"/>
                <a:gd name="connsiteX3" fmla="*/ 61831 w 1593075"/>
                <a:gd name="connsiteY3" fmla="*/ 2028941 h 2028941"/>
                <a:gd name="connsiteX4" fmla="*/ 61831 w 1593075"/>
                <a:gd name="connsiteY4" fmla="*/ 0 h 2028941"/>
                <a:gd name="connsiteX0" fmla="*/ 61831 w 1593075"/>
                <a:gd name="connsiteY0" fmla="*/ 0 h 2110221"/>
                <a:gd name="connsiteX1" fmla="*/ 1593075 w 1593075"/>
                <a:gd name="connsiteY1" fmla="*/ 0 h 2110221"/>
                <a:gd name="connsiteX2" fmla="*/ 1593075 w 1593075"/>
                <a:gd name="connsiteY2" fmla="*/ 2028941 h 2110221"/>
                <a:gd name="connsiteX3" fmla="*/ 61831 w 1593075"/>
                <a:gd name="connsiteY3" fmla="*/ 2028941 h 2110221"/>
                <a:gd name="connsiteX4" fmla="*/ 61831 w 1593075"/>
                <a:gd name="connsiteY4" fmla="*/ 0 h 21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075" h="2110221">
                  <a:moveTo>
                    <a:pt x="61831" y="0"/>
                  </a:moveTo>
                  <a:cubicBezTo>
                    <a:pt x="610747" y="86628"/>
                    <a:pt x="1082660" y="0"/>
                    <a:pt x="1593075" y="0"/>
                  </a:cubicBezTo>
                  <a:cubicBezTo>
                    <a:pt x="1487197" y="685939"/>
                    <a:pt x="1593075" y="1352627"/>
                    <a:pt x="1593075" y="2028941"/>
                  </a:cubicBezTo>
                  <a:cubicBezTo>
                    <a:pt x="967157" y="2211821"/>
                    <a:pt x="572246" y="2028941"/>
                    <a:pt x="61831" y="2028941"/>
                  </a:cubicBezTo>
                  <a:cubicBezTo>
                    <a:pt x="-5546" y="1314126"/>
                    <a:pt x="-34422" y="531935"/>
                    <a:pt x="618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7546260">
              <a:off x="9391853" y="2960375"/>
              <a:ext cx="479819" cy="499219"/>
            </a:xfrm>
            <a:custGeom>
              <a:avLst/>
              <a:gdLst>
                <a:gd name="connsiteX0" fmla="*/ 22118 w 1096607"/>
                <a:gd name="connsiteY0" fmla="*/ 867844 h 1140946"/>
                <a:gd name="connsiteX1" fmla="*/ 231843 w 1096607"/>
                <a:gd name="connsiteY1" fmla="*/ 564179 h 1140946"/>
                <a:gd name="connsiteX2" fmla="*/ 267196 w 1096607"/>
                <a:gd name="connsiteY2" fmla="*/ 556545 h 1140946"/>
                <a:gd name="connsiteX3" fmla="*/ 164559 w 1096607"/>
                <a:gd name="connsiteY3" fmla="*/ 529356 h 1140946"/>
                <a:gd name="connsiteX4" fmla="*/ 56094 w 1096607"/>
                <a:gd name="connsiteY4" fmla="*/ 468630 h 1140946"/>
                <a:gd name="connsiteX5" fmla="*/ 42323 w 1096607"/>
                <a:gd name="connsiteY5" fmla="*/ 181138 h 1140946"/>
                <a:gd name="connsiteX6" fmla="*/ 402701 w 1096607"/>
                <a:gd name="connsiteY6" fmla="*/ 260672 h 1140946"/>
                <a:gd name="connsiteX7" fmla="*/ 413037 w 1096607"/>
                <a:gd name="connsiteY7" fmla="*/ 275784 h 1140946"/>
                <a:gd name="connsiteX8" fmla="*/ 410312 w 1096607"/>
                <a:gd name="connsiteY8" fmla="*/ 257666 h 1140946"/>
                <a:gd name="connsiteX9" fmla="*/ 679936 w 1096607"/>
                <a:gd name="connsiteY9" fmla="*/ 5674 h 1140946"/>
                <a:gd name="connsiteX10" fmla="*/ 752098 w 1096607"/>
                <a:gd name="connsiteY10" fmla="*/ 367599 h 1140946"/>
                <a:gd name="connsiteX11" fmla="*/ 731290 w 1096607"/>
                <a:gd name="connsiteY11" fmla="*/ 401471 h 1140946"/>
                <a:gd name="connsiteX12" fmla="*/ 774161 w 1096607"/>
                <a:gd name="connsiteY12" fmla="*/ 380206 h 1140946"/>
                <a:gd name="connsiteX13" fmla="*/ 1096607 w 1096607"/>
                <a:gd name="connsiteY13" fmla="*/ 559721 h 1140946"/>
                <a:gd name="connsiteX14" fmla="*/ 774161 w 1096607"/>
                <a:gd name="connsiteY14" fmla="*/ 739236 h 1140946"/>
                <a:gd name="connsiteX15" fmla="*/ 744641 w 1096607"/>
                <a:gd name="connsiteY15" fmla="*/ 731834 h 1140946"/>
                <a:gd name="connsiteX16" fmla="*/ 774444 w 1096607"/>
                <a:gd name="connsiteY16" fmla="*/ 757823 h 1140946"/>
                <a:gd name="connsiteX17" fmla="*/ 732170 w 1096607"/>
                <a:gd name="connsiteY17" fmla="*/ 1124443 h 1140946"/>
                <a:gd name="connsiteX18" fmla="*/ 442812 w 1096607"/>
                <a:gd name="connsiteY18" fmla="*/ 895382 h 1140946"/>
                <a:gd name="connsiteX19" fmla="*/ 433174 w 1096607"/>
                <a:gd name="connsiteY19" fmla="*/ 830518 h 1140946"/>
                <a:gd name="connsiteX20" fmla="*/ 390712 w 1096607"/>
                <a:gd name="connsiteY20" fmla="*/ 886147 h 1140946"/>
                <a:gd name="connsiteX21" fmla="*/ 22118 w 1096607"/>
                <a:gd name="connsiteY21" fmla="*/ 867844 h 11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6607" h="1140946">
                  <a:moveTo>
                    <a:pt x="22118" y="867844"/>
                  </a:moveTo>
                  <a:cubicBezTo>
                    <a:pt x="-21752" y="778935"/>
                    <a:pt x="-22463" y="625264"/>
                    <a:pt x="231843" y="564179"/>
                  </a:cubicBezTo>
                  <a:lnTo>
                    <a:pt x="267196" y="556545"/>
                  </a:lnTo>
                  <a:lnTo>
                    <a:pt x="164559" y="529356"/>
                  </a:lnTo>
                  <a:cubicBezTo>
                    <a:pt x="117082" y="519430"/>
                    <a:pt x="81593" y="497340"/>
                    <a:pt x="56094" y="468630"/>
                  </a:cubicBezTo>
                  <a:cubicBezTo>
                    <a:pt x="-20403" y="382500"/>
                    <a:pt x="-6997" y="236784"/>
                    <a:pt x="42323" y="181138"/>
                  </a:cubicBezTo>
                  <a:cubicBezTo>
                    <a:pt x="108085" y="106944"/>
                    <a:pt x="250112" y="48258"/>
                    <a:pt x="402701" y="260672"/>
                  </a:cubicBezTo>
                  <a:lnTo>
                    <a:pt x="413037" y="275784"/>
                  </a:lnTo>
                  <a:lnTo>
                    <a:pt x="410312" y="257666"/>
                  </a:lnTo>
                  <a:cubicBezTo>
                    <a:pt x="370264" y="67829"/>
                    <a:pt x="585555" y="-24683"/>
                    <a:pt x="679936" y="5674"/>
                  </a:cubicBezTo>
                  <a:cubicBezTo>
                    <a:pt x="774317" y="36031"/>
                    <a:pt x="885180" y="142450"/>
                    <a:pt x="752098" y="367599"/>
                  </a:cubicBezTo>
                  <a:lnTo>
                    <a:pt x="731290" y="401471"/>
                  </a:lnTo>
                  <a:lnTo>
                    <a:pt x="774161" y="380206"/>
                  </a:lnTo>
                  <a:cubicBezTo>
                    <a:pt x="942618" y="283954"/>
                    <a:pt x="1096607" y="460578"/>
                    <a:pt x="1096607" y="559721"/>
                  </a:cubicBezTo>
                  <a:cubicBezTo>
                    <a:pt x="1096607" y="658864"/>
                    <a:pt x="1029245" y="796987"/>
                    <a:pt x="774161" y="739236"/>
                  </a:cubicBezTo>
                  <a:lnTo>
                    <a:pt x="744641" y="731834"/>
                  </a:lnTo>
                  <a:lnTo>
                    <a:pt x="774444" y="757823"/>
                  </a:lnTo>
                  <a:cubicBezTo>
                    <a:pt x="927894" y="876548"/>
                    <a:pt x="823748" y="1086457"/>
                    <a:pt x="732170" y="1124443"/>
                  </a:cubicBezTo>
                  <a:cubicBezTo>
                    <a:pt x="640593" y="1162429"/>
                    <a:pt x="487201" y="1153127"/>
                    <a:pt x="442812" y="895382"/>
                  </a:cubicBezTo>
                  <a:lnTo>
                    <a:pt x="433174" y="830518"/>
                  </a:lnTo>
                  <a:lnTo>
                    <a:pt x="390712" y="886147"/>
                  </a:lnTo>
                  <a:cubicBezTo>
                    <a:pt x="282237" y="1047005"/>
                    <a:pt x="65989" y="956753"/>
                    <a:pt x="22118" y="8678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7546260">
              <a:off x="9732488" y="3641498"/>
              <a:ext cx="479819" cy="499219"/>
            </a:xfrm>
            <a:custGeom>
              <a:avLst/>
              <a:gdLst>
                <a:gd name="connsiteX0" fmla="*/ 22118 w 1096607"/>
                <a:gd name="connsiteY0" fmla="*/ 867844 h 1140946"/>
                <a:gd name="connsiteX1" fmla="*/ 231843 w 1096607"/>
                <a:gd name="connsiteY1" fmla="*/ 564179 h 1140946"/>
                <a:gd name="connsiteX2" fmla="*/ 267196 w 1096607"/>
                <a:gd name="connsiteY2" fmla="*/ 556545 h 1140946"/>
                <a:gd name="connsiteX3" fmla="*/ 164559 w 1096607"/>
                <a:gd name="connsiteY3" fmla="*/ 529356 h 1140946"/>
                <a:gd name="connsiteX4" fmla="*/ 56094 w 1096607"/>
                <a:gd name="connsiteY4" fmla="*/ 468630 h 1140946"/>
                <a:gd name="connsiteX5" fmla="*/ 42323 w 1096607"/>
                <a:gd name="connsiteY5" fmla="*/ 181138 h 1140946"/>
                <a:gd name="connsiteX6" fmla="*/ 402701 w 1096607"/>
                <a:gd name="connsiteY6" fmla="*/ 260672 h 1140946"/>
                <a:gd name="connsiteX7" fmla="*/ 413037 w 1096607"/>
                <a:gd name="connsiteY7" fmla="*/ 275784 h 1140946"/>
                <a:gd name="connsiteX8" fmla="*/ 410312 w 1096607"/>
                <a:gd name="connsiteY8" fmla="*/ 257666 h 1140946"/>
                <a:gd name="connsiteX9" fmla="*/ 679936 w 1096607"/>
                <a:gd name="connsiteY9" fmla="*/ 5674 h 1140946"/>
                <a:gd name="connsiteX10" fmla="*/ 752098 w 1096607"/>
                <a:gd name="connsiteY10" fmla="*/ 367599 h 1140946"/>
                <a:gd name="connsiteX11" fmla="*/ 731290 w 1096607"/>
                <a:gd name="connsiteY11" fmla="*/ 401471 h 1140946"/>
                <a:gd name="connsiteX12" fmla="*/ 774161 w 1096607"/>
                <a:gd name="connsiteY12" fmla="*/ 380206 h 1140946"/>
                <a:gd name="connsiteX13" fmla="*/ 1096607 w 1096607"/>
                <a:gd name="connsiteY13" fmla="*/ 559721 h 1140946"/>
                <a:gd name="connsiteX14" fmla="*/ 774161 w 1096607"/>
                <a:gd name="connsiteY14" fmla="*/ 739236 h 1140946"/>
                <a:gd name="connsiteX15" fmla="*/ 744641 w 1096607"/>
                <a:gd name="connsiteY15" fmla="*/ 731834 h 1140946"/>
                <a:gd name="connsiteX16" fmla="*/ 774444 w 1096607"/>
                <a:gd name="connsiteY16" fmla="*/ 757823 h 1140946"/>
                <a:gd name="connsiteX17" fmla="*/ 732170 w 1096607"/>
                <a:gd name="connsiteY17" fmla="*/ 1124443 h 1140946"/>
                <a:gd name="connsiteX18" fmla="*/ 442812 w 1096607"/>
                <a:gd name="connsiteY18" fmla="*/ 895382 h 1140946"/>
                <a:gd name="connsiteX19" fmla="*/ 433174 w 1096607"/>
                <a:gd name="connsiteY19" fmla="*/ 830518 h 1140946"/>
                <a:gd name="connsiteX20" fmla="*/ 390712 w 1096607"/>
                <a:gd name="connsiteY20" fmla="*/ 886147 h 1140946"/>
                <a:gd name="connsiteX21" fmla="*/ 22118 w 1096607"/>
                <a:gd name="connsiteY21" fmla="*/ 867844 h 11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6607" h="1140946">
                  <a:moveTo>
                    <a:pt x="22118" y="867844"/>
                  </a:moveTo>
                  <a:cubicBezTo>
                    <a:pt x="-21752" y="778935"/>
                    <a:pt x="-22463" y="625264"/>
                    <a:pt x="231843" y="564179"/>
                  </a:cubicBezTo>
                  <a:lnTo>
                    <a:pt x="267196" y="556545"/>
                  </a:lnTo>
                  <a:lnTo>
                    <a:pt x="164559" y="529356"/>
                  </a:lnTo>
                  <a:cubicBezTo>
                    <a:pt x="117082" y="519430"/>
                    <a:pt x="81593" y="497340"/>
                    <a:pt x="56094" y="468630"/>
                  </a:cubicBezTo>
                  <a:cubicBezTo>
                    <a:pt x="-20403" y="382500"/>
                    <a:pt x="-6997" y="236784"/>
                    <a:pt x="42323" y="181138"/>
                  </a:cubicBezTo>
                  <a:cubicBezTo>
                    <a:pt x="108085" y="106944"/>
                    <a:pt x="250112" y="48258"/>
                    <a:pt x="402701" y="260672"/>
                  </a:cubicBezTo>
                  <a:lnTo>
                    <a:pt x="413037" y="275784"/>
                  </a:lnTo>
                  <a:lnTo>
                    <a:pt x="410312" y="257666"/>
                  </a:lnTo>
                  <a:cubicBezTo>
                    <a:pt x="370264" y="67829"/>
                    <a:pt x="585555" y="-24683"/>
                    <a:pt x="679936" y="5674"/>
                  </a:cubicBezTo>
                  <a:cubicBezTo>
                    <a:pt x="774317" y="36031"/>
                    <a:pt x="885180" y="142450"/>
                    <a:pt x="752098" y="367599"/>
                  </a:cubicBezTo>
                  <a:lnTo>
                    <a:pt x="731290" y="401471"/>
                  </a:lnTo>
                  <a:lnTo>
                    <a:pt x="774161" y="380206"/>
                  </a:lnTo>
                  <a:cubicBezTo>
                    <a:pt x="942618" y="283954"/>
                    <a:pt x="1096607" y="460578"/>
                    <a:pt x="1096607" y="559721"/>
                  </a:cubicBezTo>
                  <a:cubicBezTo>
                    <a:pt x="1096607" y="658864"/>
                    <a:pt x="1029245" y="796987"/>
                    <a:pt x="774161" y="739236"/>
                  </a:cubicBezTo>
                  <a:lnTo>
                    <a:pt x="744641" y="731834"/>
                  </a:lnTo>
                  <a:lnTo>
                    <a:pt x="774444" y="757823"/>
                  </a:lnTo>
                  <a:cubicBezTo>
                    <a:pt x="927894" y="876548"/>
                    <a:pt x="823748" y="1086457"/>
                    <a:pt x="732170" y="1124443"/>
                  </a:cubicBezTo>
                  <a:cubicBezTo>
                    <a:pt x="640593" y="1162429"/>
                    <a:pt x="487201" y="1153127"/>
                    <a:pt x="442812" y="895382"/>
                  </a:cubicBezTo>
                  <a:lnTo>
                    <a:pt x="433174" y="830518"/>
                  </a:lnTo>
                  <a:lnTo>
                    <a:pt x="390712" y="886147"/>
                  </a:lnTo>
                  <a:cubicBezTo>
                    <a:pt x="282237" y="1047005"/>
                    <a:pt x="65989" y="956753"/>
                    <a:pt x="22118" y="8678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09173" y="737763"/>
            <a:ext cx="1009397" cy="1337069"/>
            <a:chOff x="6012230" y="983683"/>
            <a:chExt cx="1345863" cy="1782759"/>
          </a:xfrm>
        </p:grpSpPr>
        <p:sp>
          <p:nvSpPr>
            <p:cNvPr id="29" name="Rectangle 23"/>
            <p:cNvSpPr/>
            <p:nvPr/>
          </p:nvSpPr>
          <p:spPr>
            <a:xfrm rot="21212889">
              <a:off x="6012230" y="983683"/>
              <a:ext cx="1345863" cy="1782759"/>
            </a:xfrm>
            <a:custGeom>
              <a:avLst/>
              <a:gdLst>
                <a:gd name="connsiteX0" fmla="*/ 0 w 1531244"/>
                <a:gd name="connsiteY0" fmla="*/ 0 h 2028941"/>
                <a:gd name="connsiteX1" fmla="*/ 1531244 w 1531244"/>
                <a:gd name="connsiteY1" fmla="*/ 0 h 2028941"/>
                <a:gd name="connsiteX2" fmla="*/ 1531244 w 1531244"/>
                <a:gd name="connsiteY2" fmla="*/ 2028941 h 2028941"/>
                <a:gd name="connsiteX3" fmla="*/ 0 w 1531244"/>
                <a:gd name="connsiteY3" fmla="*/ 2028941 h 2028941"/>
                <a:gd name="connsiteX4" fmla="*/ 0 w 1531244"/>
                <a:gd name="connsiteY4" fmla="*/ 0 h 2028941"/>
                <a:gd name="connsiteX0" fmla="*/ 0 w 1531244"/>
                <a:gd name="connsiteY0" fmla="*/ 0 h 2028941"/>
                <a:gd name="connsiteX1" fmla="*/ 1531244 w 1531244"/>
                <a:gd name="connsiteY1" fmla="*/ 0 h 2028941"/>
                <a:gd name="connsiteX2" fmla="*/ 1531244 w 1531244"/>
                <a:gd name="connsiteY2" fmla="*/ 2028941 h 2028941"/>
                <a:gd name="connsiteX3" fmla="*/ 0 w 1531244"/>
                <a:gd name="connsiteY3" fmla="*/ 2028941 h 2028941"/>
                <a:gd name="connsiteX4" fmla="*/ 0 w 1531244"/>
                <a:gd name="connsiteY4" fmla="*/ 0 h 2028941"/>
                <a:gd name="connsiteX0" fmla="*/ 29945 w 1561189"/>
                <a:gd name="connsiteY0" fmla="*/ 0 h 2028941"/>
                <a:gd name="connsiteX1" fmla="*/ 1561189 w 1561189"/>
                <a:gd name="connsiteY1" fmla="*/ 0 h 2028941"/>
                <a:gd name="connsiteX2" fmla="*/ 1561189 w 1561189"/>
                <a:gd name="connsiteY2" fmla="*/ 2028941 h 2028941"/>
                <a:gd name="connsiteX3" fmla="*/ 29945 w 1561189"/>
                <a:gd name="connsiteY3" fmla="*/ 2028941 h 2028941"/>
                <a:gd name="connsiteX4" fmla="*/ 29945 w 1561189"/>
                <a:gd name="connsiteY4" fmla="*/ 0 h 2028941"/>
                <a:gd name="connsiteX0" fmla="*/ 29945 w 1561189"/>
                <a:gd name="connsiteY0" fmla="*/ 0 h 2028941"/>
                <a:gd name="connsiteX1" fmla="*/ 1561189 w 1561189"/>
                <a:gd name="connsiteY1" fmla="*/ 0 h 2028941"/>
                <a:gd name="connsiteX2" fmla="*/ 1561189 w 1561189"/>
                <a:gd name="connsiteY2" fmla="*/ 2028941 h 2028941"/>
                <a:gd name="connsiteX3" fmla="*/ 29945 w 1561189"/>
                <a:gd name="connsiteY3" fmla="*/ 2028941 h 2028941"/>
                <a:gd name="connsiteX4" fmla="*/ 29945 w 1561189"/>
                <a:gd name="connsiteY4" fmla="*/ 0 h 2028941"/>
                <a:gd name="connsiteX0" fmla="*/ 61831 w 1593075"/>
                <a:gd name="connsiteY0" fmla="*/ 0 h 2028941"/>
                <a:gd name="connsiteX1" fmla="*/ 1593075 w 1593075"/>
                <a:gd name="connsiteY1" fmla="*/ 0 h 2028941"/>
                <a:gd name="connsiteX2" fmla="*/ 1593075 w 1593075"/>
                <a:gd name="connsiteY2" fmla="*/ 2028941 h 2028941"/>
                <a:gd name="connsiteX3" fmla="*/ 61831 w 1593075"/>
                <a:gd name="connsiteY3" fmla="*/ 2028941 h 2028941"/>
                <a:gd name="connsiteX4" fmla="*/ 61831 w 1593075"/>
                <a:gd name="connsiteY4" fmla="*/ 0 h 2028941"/>
                <a:gd name="connsiteX0" fmla="*/ 61831 w 1593075"/>
                <a:gd name="connsiteY0" fmla="*/ 0 h 2110221"/>
                <a:gd name="connsiteX1" fmla="*/ 1593075 w 1593075"/>
                <a:gd name="connsiteY1" fmla="*/ 0 h 2110221"/>
                <a:gd name="connsiteX2" fmla="*/ 1593075 w 1593075"/>
                <a:gd name="connsiteY2" fmla="*/ 2028941 h 2110221"/>
                <a:gd name="connsiteX3" fmla="*/ 61831 w 1593075"/>
                <a:gd name="connsiteY3" fmla="*/ 2028941 h 2110221"/>
                <a:gd name="connsiteX4" fmla="*/ 61831 w 1593075"/>
                <a:gd name="connsiteY4" fmla="*/ 0 h 21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075" h="2110221">
                  <a:moveTo>
                    <a:pt x="61831" y="0"/>
                  </a:moveTo>
                  <a:cubicBezTo>
                    <a:pt x="610747" y="86628"/>
                    <a:pt x="1082660" y="0"/>
                    <a:pt x="1593075" y="0"/>
                  </a:cubicBezTo>
                  <a:cubicBezTo>
                    <a:pt x="1487197" y="685939"/>
                    <a:pt x="1593075" y="1352627"/>
                    <a:pt x="1593075" y="2028941"/>
                  </a:cubicBezTo>
                  <a:cubicBezTo>
                    <a:pt x="967157" y="2211821"/>
                    <a:pt x="572246" y="2028941"/>
                    <a:pt x="61831" y="2028941"/>
                  </a:cubicBezTo>
                  <a:cubicBezTo>
                    <a:pt x="-5546" y="1314126"/>
                    <a:pt x="-34422" y="531935"/>
                    <a:pt x="61831" y="0"/>
                  </a:cubicBezTo>
                  <a:close/>
                </a:path>
              </a:pathLst>
            </a:custGeom>
            <a:solidFill>
              <a:srgbClr val="F0EF8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 rot="20896868">
              <a:off x="6352763" y="1351842"/>
              <a:ext cx="64812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4500">
                  <a:solidFill>
                    <a:srgbClr val="0070C0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8</a:t>
              </a:r>
              <a:endParaRPr lang="vi-VN" altLang="zh-CN" sz="450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69780" y="646060"/>
            <a:ext cx="964887" cy="1253980"/>
            <a:chOff x="7693040" y="861413"/>
            <a:chExt cx="1286516" cy="1671973"/>
          </a:xfrm>
        </p:grpSpPr>
        <p:sp>
          <p:nvSpPr>
            <p:cNvPr id="35" name="Rectangle 23"/>
            <p:cNvSpPr/>
            <p:nvPr/>
          </p:nvSpPr>
          <p:spPr>
            <a:xfrm rot="21338218">
              <a:off x="7693040" y="861413"/>
              <a:ext cx="1286516" cy="1671973"/>
            </a:xfrm>
            <a:custGeom>
              <a:avLst/>
              <a:gdLst>
                <a:gd name="connsiteX0" fmla="*/ 0 w 1531244"/>
                <a:gd name="connsiteY0" fmla="*/ 0 h 2028941"/>
                <a:gd name="connsiteX1" fmla="*/ 1531244 w 1531244"/>
                <a:gd name="connsiteY1" fmla="*/ 0 h 2028941"/>
                <a:gd name="connsiteX2" fmla="*/ 1531244 w 1531244"/>
                <a:gd name="connsiteY2" fmla="*/ 2028941 h 2028941"/>
                <a:gd name="connsiteX3" fmla="*/ 0 w 1531244"/>
                <a:gd name="connsiteY3" fmla="*/ 2028941 h 2028941"/>
                <a:gd name="connsiteX4" fmla="*/ 0 w 1531244"/>
                <a:gd name="connsiteY4" fmla="*/ 0 h 2028941"/>
                <a:gd name="connsiteX0" fmla="*/ 0 w 1531244"/>
                <a:gd name="connsiteY0" fmla="*/ 0 h 2028941"/>
                <a:gd name="connsiteX1" fmla="*/ 1531244 w 1531244"/>
                <a:gd name="connsiteY1" fmla="*/ 0 h 2028941"/>
                <a:gd name="connsiteX2" fmla="*/ 1531244 w 1531244"/>
                <a:gd name="connsiteY2" fmla="*/ 2028941 h 2028941"/>
                <a:gd name="connsiteX3" fmla="*/ 0 w 1531244"/>
                <a:gd name="connsiteY3" fmla="*/ 2028941 h 2028941"/>
                <a:gd name="connsiteX4" fmla="*/ 0 w 1531244"/>
                <a:gd name="connsiteY4" fmla="*/ 0 h 2028941"/>
                <a:gd name="connsiteX0" fmla="*/ 29945 w 1561189"/>
                <a:gd name="connsiteY0" fmla="*/ 0 h 2028941"/>
                <a:gd name="connsiteX1" fmla="*/ 1561189 w 1561189"/>
                <a:gd name="connsiteY1" fmla="*/ 0 h 2028941"/>
                <a:gd name="connsiteX2" fmla="*/ 1561189 w 1561189"/>
                <a:gd name="connsiteY2" fmla="*/ 2028941 h 2028941"/>
                <a:gd name="connsiteX3" fmla="*/ 29945 w 1561189"/>
                <a:gd name="connsiteY3" fmla="*/ 2028941 h 2028941"/>
                <a:gd name="connsiteX4" fmla="*/ 29945 w 1561189"/>
                <a:gd name="connsiteY4" fmla="*/ 0 h 202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189" h="2028941">
                  <a:moveTo>
                    <a:pt x="29945" y="0"/>
                  </a:moveTo>
                  <a:lnTo>
                    <a:pt x="1561189" y="0"/>
                  </a:lnTo>
                  <a:cubicBezTo>
                    <a:pt x="1455311" y="685939"/>
                    <a:pt x="1561189" y="1352627"/>
                    <a:pt x="1561189" y="2028941"/>
                  </a:cubicBezTo>
                  <a:lnTo>
                    <a:pt x="29945" y="2028941"/>
                  </a:lnTo>
                  <a:cubicBezTo>
                    <a:pt x="-37432" y="1314126"/>
                    <a:pt x="29945" y="676314"/>
                    <a:pt x="29945" y="0"/>
                  </a:cubicBezTo>
                  <a:close/>
                </a:path>
              </a:pathLst>
            </a:custGeom>
            <a:solidFill>
              <a:srgbClr val="CADE7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20896868">
              <a:off x="8012232" y="1156668"/>
              <a:ext cx="64812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4500">
                  <a:solidFill>
                    <a:srgbClr val="0070C0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5</a:t>
              </a:r>
              <a:endParaRPr lang="vi-VN" altLang="zh-CN" sz="450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</p:grpSp>
      <p:sp>
        <p:nvSpPr>
          <p:cNvPr id="41" name="Freeform 40"/>
          <p:cNvSpPr/>
          <p:nvPr/>
        </p:nvSpPr>
        <p:spPr>
          <a:xfrm rot="16033175" flipH="1" flipV="1">
            <a:off x="475891" y="1448511"/>
            <a:ext cx="1334521" cy="2135760"/>
          </a:xfrm>
          <a:custGeom>
            <a:avLst/>
            <a:gdLst>
              <a:gd name="connsiteX0" fmla="*/ 662243 w 2464544"/>
              <a:gd name="connsiteY0" fmla="*/ 0 h 1193532"/>
              <a:gd name="connsiteX1" fmla="*/ 2265618 w 2464544"/>
              <a:gd name="connsiteY1" fmla="*/ 0 h 1193532"/>
              <a:gd name="connsiteX2" fmla="*/ 2464544 w 2464544"/>
              <a:gd name="connsiteY2" fmla="*/ 198926 h 1193532"/>
              <a:gd name="connsiteX3" fmla="*/ 2377916 w 2464544"/>
              <a:gd name="connsiteY3" fmla="*/ 994606 h 1193532"/>
              <a:gd name="connsiteX4" fmla="*/ 2265618 w 2464544"/>
              <a:gd name="connsiteY4" fmla="*/ 1193532 h 1193532"/>
              <a:gd name="connsiteX5" fmla="*/ 739246 w 2464544"/>
              <a:gd name="connsiteY5" fmla="*/ 1183906 h 1193532"/>
              <a:gd name="connsiteX6" fmla="*/ 501818 w 2464544"/>
              <a:gd name="connsiteY6" fmla="*/ 1033107 h 1193532"/>
              <a:gd name="connsiteX7" fmla="*/ 494156 w 2464544"/>
              <a:gd name="connsiteY7" fmla="*/ 867098 h 1193532"/>
              <a:gd name="connsiteX8" fmla="*/ 452490 w 2464544"/>
              <a:gd name="connsiteY8" fmla="*/ 859401 h 1193532"/>
              <a:gd name="connsiteX9" fmla="*/ 0 w 2464544"/>
              <a:gd name="connsiteY9" fmla="*/ 714469 h 1193532"/>
              <a:gd name="connsiteX10" fmla="*/ 481366 w 2464544"/>
              <a:gd name="connsiteY10" fmla="*/ 623678 h 1193532"/>
              <a:gd name="connsiteX11" fmla="*/ 482896 w 2464544"/>
              <a:gd name="connsiteY11" fmla="*/ 623137 h 1193532"/>
              <a:gd name="connsiteX12" fmla="*/ 463317 w 2464544"/>
              <a:gd name="connsiteY12" fmla="*/ 198926 h 1193532"/>
              <a:gd name="connsiteX13" fmla="*/ 662243 w 2464544"/>
              <a:gd name="connsiteY13" fmla="*/ 0 h 119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4544" h="1193532">
                <a:moveTo>
                  <a:pt x="662243" y="0"/>
                </a:moveTo>
                <a:lnTo>
                  <a:pt x="2265618" y="0"/>
                </a:lnTo>
                <a:cubicBezTo>
                  <a:pt x="2375482" y="0"/>
                  <a:pt x="2464544" y="89062"/>
                  <a:pt x="2464544" y="198926"/>
                </a:cubicBezTo>
                <a:lnTo>
                  <a:pt x="2377916" y="994606"/>
                </a:lnTo>
                <a:cubicBezTo>
                  <a:pt x="2377916" y="1104470"/>
                  <a:pt x="2375482" y="1193532"/>
                  <a:pt x="2265618" y="1193532"/>
                </a:cubicBezTo>
                <a:lnTo>
                  <a:pt x="739246" y="1183906"/>
                </a:lnTo>
                <a:cubicBezTo>
                  <a:pt x="629382" y="1183906"/>
                  <a:pt x="501818" y="1142971"/>
                  <a:pt x="501818" y="1033107"/>
                </a:cubicBezTo>
                <a:lnTo>
                  <a:pt x="494156" y="867098"/>
                </a:lnTo>
                <a:lnTo>
                  <a:pt x="452490" y="859401"/>
                </a:lnTo>
                <a:cubicBezTo>
                  <a:pt x="294442" y="827935"/>
                  <a:pt x="140003" y="788046"/>
                  <a:pt x="0" y="714469"/>
                </a:cubicBezTo>
                <a:cubicBezTo>
                  <a:pt x="178504" y="713081"/>
                  <a:pt x="332943" y="673192"/>
                  <a:pt x="481366" y="623678"/>
                </a:cubicBezTo>
                <a:lnTo>
                  <a:pt x="482896" y="623137"/>
                </a:lnTo>
                <a:lnTo>
                  <a:pt x="463317" y="198926"/>
                </a:lnTo>
                <a:cubicBezTo>
                  <a:pt x="463317" y="89062"/>
                  <a:pt x="552379" y="0"/>
                  <a:pt x="662243" y="0"/>
                </a:cubicBezTo>
                <a:close/>
              </a:path>
            </a:pathLst>
          </a:custGeom>
          <a:solidFill>
            <a:srgbClr val="7D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-24245" y="2356352"/>
            <a:ext cx="224214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vi-VN" altLang="zh-CN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Tớ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thấy</a:t>
            </a:r>
            <a:r>
              <a:rPr lang="vi-VN" altLang="zh-CN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có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các thẻ ghi số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và các thẻ hình</a:t>
            </a:r>
          </a:p>
        </p:txBody>
      </p:sp>
    </p:spTree>
    <p:extLst>
      <p:ext uri="{BB962C8B-B14F-4D97-AF65-F5344CB8AC3E}">
        <p14:creationId xmlns:p14="http://schemas.microsoft.com/office/powerpoint/2010/main" val="5463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  <p:bldP spid="28" grpId="0"/>
      <p:bldP spid="34" grpId="0" animBg="1"/>
      <p:bldP spid="32" grpId="0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64" y="152557"/>
            <a:ext cx="1063343" cy="7345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200" y="1242792"/>
            <a:ext cx="8381999" cy="3691158"/>
          </a:xfrm>
          <a:prstGeom prst="roundRect">
            <a:avLst>
              <a:gd name="adj" fmla="val 10160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8388" y="152557"/>
            <a:ext cx="509883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sz="3600" b="1" dirty="0">
                <a:solidFill>
                  <a:srgbClr val="00B05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PHIẾU HỌC TẬP SỐ 1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15113" y="637034"/>
            <a:ext cx="1446550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Tô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70" y="1361947"/>
            <a:ext cx="5460266" cy="25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40387" y="3973799"/>
            <a:ext cx="7889852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hãy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biết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lượng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loại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tranh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…………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chuối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,…………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dâu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tây</a:t>
            </a:r>
            <a:r>
              <a:rPr lang="en-US" alt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,………… </a:t>
            </a:r>
            <a:r>
              <a:rPr lang="en-US" alt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dứa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1200" y="4233037"/>
            <a:ext cx="609600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48199" y="4233037"/>
            <a:ext cx="343684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91400" y="4247240"/>
            <a:ext cx="343684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0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31066" y="308419"/>
            <a:ext cx="640245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en-US" altLang="zh-CN" sz="24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NHẬN BIẾT CÁC SỐ TRONG PHẠM VI 10</a:t>
            </a:r>
            <a:endParaRPr lang="en-US" altLang="zh-CN" sz="24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5602" y="716816"/>
            <a:ext cx="40460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just">
              <a:defRPr/>
            </a:pPr>
            <a:r>
              <a:rPr lang="en-US" altLang="zh-CN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Chọn thẻ hình với thẻ số cho phù hợp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64" y="-256"/>
            <a:ext cx="1063343" cy="734546"/>
          </a:xfrm>
          <a:prstGeom prst="rect">
            <a:avLst/>
          </a:prstGeom>
        </p:spPr>
      </p:pic>
      <p:grpSp>
        <p:nvGrpSpPr>
          <p:cNvPr id="19" name="1 chuối"/>
          <p:cNvGrpSpPr/>
          <p:nvPr/>
        </p:nvGrpSpPr>
        <p:grpSpPr>
          <a:xfrm>
            <a:off x="298452" y="2524823"/>
            <a:ext cx="1320329" cy="933927"/>
            <a:chOff x="397935" y="3366430"/>
            <a:chExt cx="1760439" cy="1245236"/>
          </a:xfrm>
        </p:grpSpPr>
        <p:sp>
          <p:nvSpPr>
            <p:cNvPr id="42" name="Rounded Rectangle 41"/>
            <p:cNvSpPr/>
            <p:nvPr/>
          </p:nvSpPr>
          <p:spPr>
            <a:xfrm>
              <a:off x="446505" y="3366430"/>
              <a:ext cx="1711869" cy="1245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35" y="3487415"/>
              <a:ext cx="1698782" cy="108005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10 táo"/>
          <p:cNvGrpSpPr/>
          <p:nvPr/>
        </p:nvGrpSpPr>
        <p:grpSpPr>
          <a:xfrm>
            <a:off x="370722" y="1185678"/>
            <a:ext cx="2494574" cy="1081655"/>
            <a:chOff x="494295" y="1580903"/>
            <a:chExt cx="3326099" cy="1442207"/>
          </a:xfrm>
        </p:grpSpPr>
        <p:sp>
          <p:nvSpPr>
            <p:cNvPr id="4" name="Rounded Rectangle 3"/>
            <p:cNvSpPr/>
            <p:nvPr/>
          </p:nvSpPr>
          <p:spPr>
            <a:xfrm>
              <a:off x="513545" y="1608696"/>
              <a:ext cx="3282880" cy="14144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9" y="1580903"/>
              <a:ext cx="691496" cy="691496"/>
            </a:xfrm>
            <a:prstGeom prst="ellipse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396" y="1580903"/>
              <a:ext cx="691496" cy="691496"/>
            </a:xfrm>
            <a:prstGeom prst="ellipse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63" y="1580903"/>
              <a:ext cx="691496" cy="691496"/>
            </a:xfrm>
            <a:prstGeom prst="ellipse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5730" y="1580903"/>
              <a:ext cx="691496" cy="691496"/>
            </a:xfrm>
            <a:prstGeom prst="ellipse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898" y="1580903"/>
              <a:ext cx="691496" cy="691496"/>
            </a:xfrm>
            <a:prstGeom prst="ellipse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95" y="2237982"/>
              <a:ext cx="691496" cy="691496"/>
            </a:xfrm>
            <a:prstGeom prst="ellipse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462" y="2237982"/>
              <a:ext cx="691496" cy="691496"/>
            </a:xfrm>
            <a:prstGeom prst="ellipse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629" y="2237982"/>
              <a:ext cx="691496" cy="691496"/>
            </a:xfrm>
            <a:prstGeom prst="ellipse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796" y="2237982"/>
              <a:ext cx="691496" cy="691496"/>
            </a:xfrm>
            <a:prstGeom prst="ellipse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964" y="2237982"/>
              <a:ext cx="691496" cy="691496"/>
            </a:xfrm>
            <a:prstGeom prst="ellipse">
              <a:avLst/>
            </a:prstGeom>
          </p:spPr>
        </p:pic>
      </p:grpSp>
      <p:grpSp>
        <p:nvGrpSpPr>
          <p:cNvPr id="109" name="8 bánh"/>
          <p:cNvGrpSpPr/>
          <p:nvPr/>
        </p:nvGrpSpPr>
        <p:grpSpPr>
          <a:xfrm>
            <a:off x="5836528" y="1032551"/>
            <a:ext cx="2515169" cy="1046709"/>
            <a:chOff x="7724287" y="1376734"/>
            <a:chExt cx="3353558" cy="1395612"/>
          </a:xfrm>
        </p:grpSpPr>
        <p:sp>
          <p:nvSpPr>
            <p:cNvPr id="40" name="Rounded Rectangle 39"/>
            <p:cNvSpPr/>
            <p:nvPr/>
          </p:nvSpPr>
          <p:spPr>
            <a:xfrm>
              <a:off x="7724287" y="1376734"/>
              <a:ext cx="3313080" cy="13956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011" y="1491418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943" y="1491418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1875" y="1491418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7808" y="1491418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076" y="2096511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6008" y="2096511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1940" y="2096511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7873" y="2096511"/>
              <a:ext cx="819972" cy="583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6" name="4 dâu"/>
          <p:cNvGrpSpPr/>
          <p:nvPr/>
        </p:nvGrpSpPr>
        <p:grpSpPr>
          <a:xfrm>
            <a:off x="2010601" y="2524823"/>
            <a:ext cx="1283902" cy="933927"/>
            <a:chOff x="2680801" y="3366430"/>
            <a:chExt cx="1711869" cy="1245236"/>
          </a:xfrm>
        </p:grpSpPr>
        <p:sp>
          <p:nvSpPr>
            <p:cNvPr id="44" name="Rounded Rectangle 43"/>
            <p:cNvSpPr/>
            <p:nvPr/>
          </p:nvSpPr>
          <p:spPr>
            <a:xfrm>
              <a:off x="2680801" y="3366430"/>
              <a:ext cx="1711869" cy="1245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886" y="3428989"/>
              <a:ext cx="534679" cy="57056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532" y="3428989"/>
              <a:ext cx="534679" cy="57056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45" y="3996907"/>
              <a:ext cx="534679" cy="57056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91" y="3996907"/>
              <a:ext cx="534679" cy="57056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7" name="3 kẹo"/>
          <p:cNvGrpSpPr/>
          <p:nvPr/>
        </p:nvGrpSpPr>
        <p:grpSpPr>
          <a:xfrm>
            <a:off x="334879" y="3803240"/>
            <a:ext cx="1283902" cy="933927"/>
            <a:chOff x="446505" y="5070987"/>
            <a:chExt cx="1711869" cy="1245236"/>
          </a:xfrm>
        </p:grpSpPr>
        <p:sp>
          <p:nvSpPr>
            <p:cNvPr id="43" name="Rounded Rectangle 42"/>
            <p:cNvSpPr/>
            <p:nvPr/>
          </p:nvSpPr>
          <p:spPr>
            <a:xfrm>
              <a:off x="446505" y="5070987"/>
              <a:ext cx="1711869" cy="1245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57" y="5225309"/>
              <a:ext cx="732727" cy="47704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14" y="5167166"/>
              <a:ext cx="732727" cy="47704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688" y="5821376"/>
              <a:ext cx="732727" cy="47704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8" name="2 dứa"/>
          <p:cNvGrpSpPr/>
          <p:nvPr/>
        </p:nvGrpSpPr>
        <p:grpSpPr>
          <a:xfrm>
            <a:off x="2010601" y="3803240"/>
            <a:ext cx="1283902" cy="933927"/>
            <a:chOff x="2680801" y="5070987"/>
            <a:chExt cx="1711869" cy="1245236"/>
          </a:xfrm>
        </p:grpSpPr>
        <p:sp>
          <p:nvSpPr>
            <p:cNvPr id="45" name="Rounded Rectangle 44"/>
            <p:cNvSpPr/>
            <p:nvPr/>
          </p:nvSpPr>
          <p:spPr>
            <a:xfrm>
              <a:off x="2680801" y="5070987"/>
              <a:ext cx="1711869" cy="1245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474" y="5135389"/>
              <a:ext cx="589485" cy="101763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929" y="5135389"/>
              <a:ext cx="589485" cy="101763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3" name="6 dưa hấu"/>
          <p:cNvGrpSpPr/>
          <p:nvPr/>
        </p:nvGrpSpPr>
        <p:grpSpPr>
          <a:xfrm>
            <a:off x="7392715" y="3840221"/>
            <a:ext cx="1283902" cy="933927"/>
            <a:chOff x="9936572" y="5070987"/>
            <a:chExt cx="1711869" cy="1245236"/>
          </a:xfrm>
        </p:grpSpPr>
        <p:sp>
          <p:nvSpPr>
            <p:cNvPr id="48" name="Rounded Rectangle 47"/>
            <p:cNvSpPr/>
            <p:nvPr/>
          </p:nvSpPr>
          <p:spPr>
            <a:xfrm>
              <a:off x="9936572" y="5070987"/>
              <a:ext cx="1711869" cy="1245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305" y="5096543"/>
              <a:ext cx="475136" cy="5315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8027" y="5096543"/>
              <a:ext cx="475136" cy="5315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5749" y="5096543"/>
              <a:ext cx="475136" cy="5315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305" y="5696215"/>
              <a:ext cx="475136" cy="5315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8027" y="5696215"/>
              <a:ext cx="475136" cy="5315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5749" y="5696215"/>
              <a:ext cx="475136" cy="5315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1" name="7 kem"/>
          <p:cNvGrpSpPr/>
          <p:nvPr/>
        </p:nvGrpSpPr>
        <p:grpSpPr>
          <a:xfrm>
            <a:off x="7188325" y="2243071"/>
            <a:ext cx="1636865" cy="1300031"/>
            <a:chOff x="9584434" y="2990761"/>
            <a:chExt cx="2182486" cy="1733375"/>
          </a:xfrm>
        </p:grpSpPr>
        <p:sp>
          <p:nvSpPr>
            <p:cNvPr id="47" name="Rounded Rectangle 46"/>
            <p:cNvSpPr/>
            <p:nvPr/>
          </p:nvSpPr>
          <p:spPr>
            <a:xfrm>
              <a:off x="9584434" y="2990761"/>
              <a:ext cx="2166849" cy="17333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874" y="3067293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527" y="3083474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8180" y="3084054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0615" y="3876281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7268" y="3892462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3921" y="3893042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599" y="3913669"/>
              <a:ext cx="472999" cy="7451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5 cam"/>
          <p:cNvGrpSpPr/>
          <p:nvPr/>
        </p:nvGrpSpPr>
        <p:grpSpPr>
          <a:xfrm>
            <a:off x="5418702" y="3840221"/>
            <a:ext cx="1292562" cy="941147"/>
            <a:chOff x="7401550" y="5070987"/>
            <a:chExt cx="1723416" cy="1254862"/>
          </a:xfrm>
        </p:grpSpPr>
        <p:sp>
          <p:nvSpPr>
            <p:cNvPr id="49" name="Rounded Rectangle 48"/>
            <p:cNvSpPr/>
            <p:nvPr/>
          </p:nvSpPr>
          <p:spPr>
            <a:xfrm>
              <a:off x="7401550" y="5070987"/>
              <a:ext cx="1711869" cy="1245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1795" y="5088979"/>
              <a:ext cx="556432" cy="63341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164" y="5088979"/>
              <a:ext cx="556432" cy="63341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8534" y="5088979"/>
              <a:ext cx="556432" cy="63341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287" y="5692433"/>
              <a:ext cx="556432" cy="63341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719" y="5682807"/>
              <a:ext cx="556432" cy="63341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0" name="9 táo"/>
          <p:cNvGrpSpPr/>
          <p:nvPr/>
        </p:nvGrpSpPr>
        <p:grpSpPr>
          <a:xfrm>
            <a:off x="5239907" y="2253275"/>
            <a:ext cx="1625137" cy="1300031"/>
            <a:chOff x="6986542" y="3004366"/>
            <a:chExt cx="2166849" cy="1733375"/>
          </a:xfrm>
        </p:grpSpPr>
        <p:sp>
          <p:nvSpPr>
            <p:cNvPr id="46" name="Rounded Rectangle 45"/>
            <p:cNvSpPr/>
            <p:nvPr/>
          </p:nvSpPr>
          <p:spPr>
            <a:xfrm>
              <a:off x="6986542" y="3004366"/>
              <a:ext cx="2166849" cy="17333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317" y="3028898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317" y="3544772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317" y="4060645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987" y="3038508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987" y="3554382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987" y="4070255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1534" y="3013009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1534" y="3528883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1534" y="4044756"/>
              <a:ext cx="621192" cy="621192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2"/>
          <p:cNvSpPr/>
          <p:nvPr/>
        </p:nvSpPr>
        <p:spPr>
          <a:xfrm>
            <a:off x="3753101" y="2079260"/>
            <a:ext cx="446926" cy="425361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</a:t>
            </a:r>
          </a:p>
        </p:txBody>
      </p:sp>
      <p:sp>
        <p:nvSpPr>
          <p:cNvPr id="20" name="1"/>
          <p:cNvSpPr/>
          <p:nvPr/>
        </p:nvSpPr>
        <p:spPr>
          <a:xfrm>
            <a:off x="3753101" y="1317065"/>
            <a:ext cx="446926" cy="425361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</a:t>
            </a:r>
          </a:p>
        </p:txBody>
      </p:sp>
      <p:sp>
        <p:nvSpPr>
          <p:cNvPr id="23" name="9"/>
          <p:cNvSpPr/>
          <p:nvPr/>
        </p:nvSpPr>
        <p:spPr>
          <a:xfrm>
            <a:off x="4362133" y="2093856"/>
            <a:ext cx="446926" cy="425361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9</a:t>
            </a:r>
          </a:p>
        </p:txBody>
      </p:sp>
      <p:sp>
        <p:nvSpPr>
          <p:cNvPr id="29" name="8"/>
          <p:cNvSpPr/>
          <p:nvPr/>
        </p:nvSpPr>
        <p:spPr>
          <a:xfrm>
            <a:off x="4362133" y="2818479"/>
            <a:ext cx="446926" cy="425361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8</a:t>
            </a:r>
          </a:p>
        </p:txBody>
      </p:sp>
      <p:sp>
        <p:nvSpPr>
          <p:cNvPr id="30" name="7"/>
          <p:cNvSpPr/>
          <p:nvPr/>
        </p:nvSpPr>
        <p:spPr>
          <a:xfrm>
            <a:off x="4362133" y="3543102"/>
            <a:ext cx="446926" cy="425361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7</a:t>
            </a:r>
          </a:p>
        </p:txBody>
      </p:sp>
      <p:sp>
        <p:nvSpPr>
          <p:cNvPr id="31" name="6"/>
          <p:cNvSpPr/>
          <p:nvPr/>
        </p:nvSpPr>
        <p:spPr>
          <a:xfrm>
            <a:off x="4362133" y="4274945"/>
            <a:ext cx="446926" cy="425361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6</a:t>
            </a:r>
          </a:p>
        </p:txBody>
      </p:sp>
      <p:sp>
        <p:nvSpPr>
          <p:cNvPr id="36" name="5"/>
          <p:cNvSpPr/>
          <p:nvPr/>
        </p:nvSpPr>
        <p:spPr>
          <a:xfrm>
            <a:off x="3753101" y="4276763"/>
            <a:ext cx="446926" cy="425361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5</a:t>
            </a:r>
          </a:p>
        </p:txBody>
      </p:sp>
      <p:sp>
        <p:nvSpPr>
          <p:cNvPr id="37" name="4"/>
          <p:cNvSpPr/>
          <p:nvPr/>
        </p:nvSpPr>
        <p:spPr>
          <a:xfrm>
            <a:off x="3753101" y="3544262"/>
            <a:ext cx="446926" cy="425361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4</a:t>
            </a:r>
          </a:p>
        </p:txBody>
      </p:sp>
      <p:sp>
        <p:nvSpPr>
          <p:cNvPr id="38" name="3"/>
          <p:cNvSpPr/>
          <p:nvPr/>
        </p:nvSpPr>
        <p:spPr>
          <a:xfrm>
            <a:off x="3753101" y="2811761"/>
            <a:ext cx="446926" cy="425361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3</a:t>
            </a:r>
          </a:p>
        </p:txBody>
      </p:sp>
      <p:grpSp>
        <p:nvGrpSpPr>
          <p:cNvPr id="2" name="10"/>
          <p:cNvGrpSpPr/>
          <p:nvPr/>
        </p:nvGrpSpPr>
        <p:grpSpPr>
          <a:xfrm>
            <a:off x="4297164" y="1295410"/>
            <a:ext cx="740320" cy="507831"/>
            <a:chOff x="5914221" y="1985097"/>
            <a:chExt cx="991403" cy="677108"/>
          </a:xfrm>
        </p:grpSpPr>
        <p:sp>
          <p:nvSpPr>
            <p:cNvPr id="22" name="Rounded Rectangle 21"/>
            <p:cNvSpPr/>
            <p:nvPr/>
          </p:nvSpPr>
          <p:spPr>
            <a:xfrm>
              <a:off x="6011773" y="2023076"/>
              <a:ext cx="595901" cy="567148"/>
            </a:xfrm>
            <a:prstGeom prst="roundRect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14221" y="1985097"/>
              <a:ext cx="99140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altLang="zh-CN" sz="27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altLang="zh-CN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1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06185 0.1604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12578 -0.303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32969 0.2210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14922 0.4682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1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37566 0.3259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7696 -0.1474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15768 0.012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2892 -0.0236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453 -0.2703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43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5482 0.0210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18" grpId="1" animBg="1"/>
      <p:bldP spid="20" grpId="0" animBg="1"/>
      <p:bldP spid="20" grpId="1" animBg="1"/>
      <p:bldP spid="23" grpId="0" animBg="1"/>
      <p:bldP spid="23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345</Words>
  <Application>Microsoft Office PowerPoint</Application>
  <PresentationFormat>On-screen Show (16:9)</PresentationFormat>
  <Paragraphs>82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18</cp:revision>
  <dcterms:created xsi:type="dcterms:W3CDTF">2024-10-06T13:24:47Z</dcterms:created>
  <dcterms:modified xsi:type="dcterms:W3CDTF">2024-10-06T13:48:28Z</dcterms:modified>
</cp:coreProperties>
</file>