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75" r:id="rId3"/>
    <p:sldMasterId id="2147483677" r:id="rId4"/>
    <p:sldMasterId id="2147483679" r:id="rId5"/>
    <p:sldMasterId id="2147483681" r:id="rId6"/>
    <p:sldMasterId id="2147483683" r:id="rId7"/>
    <p:sldMasterId id="2147483685" r:id="rId8"/>
    <p:sldMasterId id="2147483687" r:id="rId9"/>
  </p:sldMasterIdLst>
  <p:notesMasterIdLst>
    <p:notesMasterId r:id="rId45"/>
  </p:notesMasterIdLst>
  <p:sldIdLst>
    <p:sldId id="424" r:id="rId10"/>
    <p:sldId id="399" r:id="rId11"/>
    <p:sldId id="388" r:id="rId12"/>
    <p:sldId id="368" r:id="rId13"/>
    <p:sldId id="400" r:id="rId14"/>
    <p:sldId id="344" r:id="rId15"/>
    <p:sldId id="369" r:id="rId16"/>
    <p:sldId id="404" r:id="rId17"/>
    <p:sldId id="322" r:id="rId18"/>
    <p:sldId id="373" r:id="rId19"/>
    <p:sldId id="407" r:id="rId20"/>
    <p:sldId id="374" r:id="rId21"/>
    <p:sldId id="375" r:id="rId22"/>
    <p:sldId id="409" r:id="rId23"/>
    <p:sldId id="410" r:id="rId24"/>
    <p:sldId id="392" r:id="rId25"/>
    <p:sldId id="394" r:id="rId26"/>
    <p:sldId id="411" r:id="rId27"/>
    <p:sldId id="412" r:id="rId28"/>
    <p:sldId id="413" r:id="rId29"/>
    <p:sldId id="414" r:id="rId30"/>
    <p:sldId id="415" r:id="rId31"/>
    <p:sldId id="416" r:id="rId32"/>
    <p:sldId id="384" r:id="rId33"/>
    <p:sldId id="378" r:id="rId34"/>
    <p:sldId id="417" r:id="rId35"/>
    <p:sldId id="323" r:id="rId36"/>
    <p:sldId id="386" r:id="rId37"/>
    <p:sldId id="389" r:id="rId38"/>
    <p:sldId id="418" r:id="rId39"/>
    <p:sldId id="419" r:id="rId40"/>
    <p:sldId id="420" r:id="rId41"/>
    <p:sldId id="421" r:id="rId42"/>
    <p:sldId id="403" r:id="rId43"/>
    <p:sldId id="422" r:id="rId44"/>
  </p:sldIdLst>
  <p:sldSz cx="9144000" cy="5715000" type="screen16x10"/>
  <p:notesSz cx="6858000" cy="9144000"/>
  <p:embeddedFontLs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#9Slide03 AllRoundGothic" charset="-93"/>
      <p:regular r:id="rId50"/>
    </p:embeddedFont>
    <p:embeddedFont>
      <p:font typeface="Calibri Light" pitchFamily="34" charset="0"/>
      <p:regular r:id="rId51"/>
      <p:italic r:id="rId52"/>
    </p:embeddedFont>
    <p:embeddedFont>
      <p:font typeface="#9Slide03 Quicksand Medium" charset="-93"/>
      <p:regular r:id="rId53"/>
    </p:embeddedFont>
    <p:embeddedFont>
      <p:font typeface="宋体" pitchFamily="2" charset="-122"/>
      <p:regular r:id="rId54"/>
    </p:embeddedFont>
    <p:embeddedFont>
      <p:font typeface="#9Slide03 Quicksand Bold" charset="-93"/>
      <p:bold r:id="rId55"/>
    </p:embeddedFont>
    <p:embeddedFont>
      <p:font typeface=".VnAvant" pitchFamily="34" charset="0"/>
      <p:regular r:id="rId56"/>
      <p:bold r:id="rId57"/>
      <p:italic r:id="rId5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0" autoAdjust="0"/>
    <p:restoredTop sz="88467" autoAdjust="0"/>
  </p:normalViewPr>
  <p:slideViewPr>
    <p:cSldViewPr snapToGrid="0">
      <p:cViewPr>
        <p:scale>
          <a:sx n="86" d="100"/>
          <a:sy n="86" d="100"/>
        </p:scale>
        <p:origin x="-792" y="-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1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8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4957978"/>
            <a:ext cx="9144000" cy="757022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7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08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72462C-09C1-4009-B4D7-3A8AE6071C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210F792-CA03-43B3-AB49-81057A2B36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8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87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24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17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16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86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76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0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9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5272462C-09C1-4009-B4D7-3A8AE6071C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C210F792-CA03-43B3-AB49-81057A2B36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7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5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4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6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1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8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8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974257" y="2040182"/>
            <a:ext cx="6721943" cy="1579318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44221"/>
            <a:ext cx="9144000" cy="1638791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3" y="4127502"/>
            <a:ext cx="7079809" cy="17218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3471144"/>
            <a:ext cx="1978563" cy="22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19952" y="2387361"/>
            <a:ext cx="8554426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u - ư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19952" y="-15795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374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u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ư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FF00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xmlns="" id="{6CBA2297-94B4-CB4E-9DB9-747206735D09}"/>
              </a:ext>
            </a:extLst>
          </p:cNvPr>
          <p:cNvSpPr/>
          <p:nvPr/>
        </p:nvSpPr>
        <p:spPr>
          <a:xfrm>
            <a:off x="690541" y="1689845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đu</a:t>
            </a:r>
            <a:r>
              <a:rPr lang="en-US" sz="3600" b="1" dirty="0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đủ</a:t>
            </a:r>
            <a:endParaRPr lang="en-US" sz="3600" b="1" dirty="0">
              <a:solidFill>
                <a:schemeClr val="tx1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xmlns="" id="{0C78768A-3D94-3C4C-9BD3-B359C536ACCF}"/>
              </a:ext>
            </a:extLst>
          </p:cNvPr>
          <p:cNvSpPr/>
          <p:nvPr/>
        </p:nvSpPr>
        <p:spPr>
          <a:xfrm>
            <a:off x="6497445" y="1678944"/>
            <a:ext cx="2005864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củ</a:t>
            </a:r>
            <a:r>
              <a:rPr lang="en-US" sz="3600" b="1" dirty="0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chemeClr val="tx1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Round Diagonal Corner Rectangle 29">
            <a:extLst>
              <a:ext uri="{FF2B5EF4-FFF2-40B4-BE49-F238E27FC236}">
                <a16:creationId xmlns:a16="http://schemas.microsoft.com/office/drawing/2014/main" xmlns="" id="{F3D8BA40-632F-6846-85C3-5B846CAFD3B9}"/>
              </a:ext>
            </a:extLst>
          </p:cNvPr>
          <p:cNvSpPr/>
          <p:nvPr/>
        </p:nvSpPr>
        <p:spPr>
          <a:xfrm>
            <a:off x="3589940" y="1678944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thu</a:t>
            </a:r>
            <a:endParaRPr lang="en-US" sz="3600" b="1" dirty="0">
              <a:solidFill>
                <a:schemeClr val="tx1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xmlns="" id="{ABC161FC-4F8B-4446-B96C-7FBB92DEC9DE}"/>
              </a:ext>
            </a:extLst>
          </p:cNvPr>
          <p:cNvSpPr/>
          <p:nvPr/>
        </p:nvSpPr>
        <p:spPr>
          <a:xfrm>
            <a:off x="690542" y="3346126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cú</a:t>
            </a:r>
            <a:endParaRPr lang="en-US" sz="3600" b="1" dirty="0">
              <a:solidFill>
                <a:schemeClr val="tx1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xmlns="" id="{5B820D75-B803-1644-9B33-C9C111F99459}"/>
              </a:ext>
            </a:extLst>
          </p:cNvPr>
          <p:cNvSpPr/>
          <p:nvPr/>
        </p:nvSpPr>
        <p:spPr>
          <a:xfrm>
            <a:off x="3589940" y="3352929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thư</a:t>
            </a:r>
            <a:endParaRPr lang="en-US" sz="3600" b="1" dirty="0">
              <a:solidFill>
                <a:schemeClr val="tx1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2F34E69-E24A-864E-9F54-9F8AD910A9F9}"/>
              </a:ext>
            </a:extLst>
          </p:cNvPr>
          <p:cNvSpPr/>
          <p:nvPr/>
        </p:nvSpPr>
        <p:spPr>
          <a:xfrm>
            <a:off x="1548404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1241C105-18F9-4B44-9D42-6B1BC60914DA}"/>
              </a:ext>
            </a:extLst>
          </p:cNvPr>
          <p:cNvSpPr/>
          <p:nvPr/>
        </p:nvSpPr>
        <p:spPr>
          <a:xfrm>
            <a:off x="4410307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043D3F9-445B-ED4B-A554-47813D2BF2FB}"/>
              </a:ext>
            </a:extLst>
          </p:cNvPr>
          <p:cNvSpPr/>
          <p:nvPr/>
        </p:nvSpPr>
        <p:spPr>
          <a:xfrm>
            <a:off x="7131448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3392BFAE-ADDC-B740-93AD-EE57D826DFA2}"/>
              </a:ext>
            </a:extLst>
          </p:cNvPr>
          <p:cNvSpPr/>
          <p:nvPr/>
        </p:nvSpPr>
        <p:spPr>
          <a:xfrm>
            <a:off x="1546445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70CFCFA-1C2C-9A48-BF87-2DD80D926395}"/>
              </a:ext>
            </a:extLst>
          </p:cNvPr>
          <p:cNvSpPr/>
          <p:nvPr/>
        </p:nvSpPr>
        <p:spPr>
          <a:xfrm>
            <a:off x="4411579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5F37BF3-D452-A941-BDAB-BDD1E4BD2264}"/>
              </a:ext>
            </a:extLst>
          </p:cNvPr>
          <p:cNvCxnSpPr>
            <a:cxnSpLocks/>
          </p:cNvCxnSpPr>
          <p:nvPr/>
        </p:nvCxnSpPr>
        <p:spPr>
          <a:xfrm>
            <a:off x="1116927" y="2222765"/>
            <a:ext cx="119260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569829" y="2203488"/>
            <a:ext cx="425595" cy="54845"/>
            <a:chOff x="6684298" y="2210233"/>
            <a:chExt cx="425595" cy="5484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4A83BA59-F8EA-1A4C-AC6E-17CCB5ACF564}"/>
                </a:ext>
              </a:extLst>
            </p:cNvPr>
            <p:cNvCxnSpPr>
              <a:cxnSpLocks/>
            </p:cNvCxnSpPr>
            <p:nvPr/>
          </p:nvCxnSpPr>
          <p:spPr>
            <a:xfrm>
              <a:off x="6684298" y="2265078"/>
              <a:ext cx="42559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245F62F3-94CD-3E4F-873A-97F3C2FFDA99}"/>
                </a:ext>
              </a:extLst>
            </p:cNvPr>
            <p:cNvCxnSpPr>
              <a:cxnSpLocks/>
            </p:cNvCxnSpPr>
            <p:nvPr/>
          </p:nvCxnSpPr>
          <p:spPr>
            <a:xfrm>
              <a:off x="6684299" y="2210233"/>
              <a:ext cx="425594" cy="67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84E4E0D-040A-1A43-98CE-6BC06BCE721A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1293543" y="1469191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29276D0-F077-CF4A-9179-FD5619861425}"/>
              </a:ext>
            </a:extLst>
          </p:cNvPr>
          <p:cNvCxnSpPr>
            <a:cxnSpLocks/>
            <a:stCxn id="26" idx="5"/>
          </p:cNvCxnSpPr>
          <p:nvPr/>
        </p:nvCxnSpPr>
        <p:spPr>
          <a:xfrm>
            <a:off x="1824431" y="1469191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174E8C96-2C59-8348-91F7-EAE5D1989439}"/>
              </a:ext>
            </a:extLst>
          </p:cNvPr>
          <p:cNvCxnSpPr>
            <a:cxnSpLocks/>
          </p:cNvCxnSpPr>
          <p:nvPr/>
        </p:nvCxnSpPr>
        <p:spPr>
          <a:xfrm flipH="1">
            <a:off x="4134073" y="1468839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DF743056-8523-4F4B-A42A-28A43B941926}"/>
              </a:ext>
            </a:extLst>
          </p:cNvPr>
          <p:cNvCxnSpPr>
            <a:cxnSpLocks/>
          </p:cNvCxnSpPr>
          <p:nvPr/>
        </p:nvCxnSpPr>
        <p:spPr>
          <a:xfrm>
            <a:off x="4671198" y="145969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40A07196-6A61-0341-AFE4-F8F1B31A10D7}"/>
              </a:ext>
            </a:extLst>
          </p:cNvPr>
          <p:cNvCxnSpPr>
            <a:cxnSpLocks/>
          </p:cNvCxnSpPr>
          <p:nvPr/>
        </p:nvCxnSpPr>
        <p:spPr>
          <a:xfrm flipH="1">
            <a:off x="6891454" y="1464132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67A60D-FFD3-114D-9CF4-FA5925CE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08" y="3124329"/>
            <a:ext cx="317500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183EF27-7B34-BC4E-93CA-F2F69529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384" y="3146166"/>
            <a:ext cx="317500" cy="22860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B1A4777A-46E9-1348-9C1F-3AF47C3D248F}"/>
              </a:ext>
            </a:extLst>
          </p:cNvPr>
          <p:cNvCxnSpPr>
            <a:cxnSpLocks/>
          </p:cNvCxnSpPr>
          <p:nvPr/>
        </p:nvCxnSpPr>
        <p:spPr>
          <a:xfrm>
            <a:off x="7432530" y="14532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B7661FF-A95A-F941-B4E7-8454BDA6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642" y="3117526"/>
            <a:ext cx="304800" cy="2286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DD77D0E-DC4E-F946-9683-DBB7176652DC}"/>
              </a:ext>
            </a:extLst>
          </p:cNvPr>
          <p:cNvCxnSpPr>
            <a:cxnSpLocks/>
          </p:cNvCxnSpPr>
          <p:nvPr/>
        </p:nvCxnSpPr>
        <p:spPr>
          <a:xfrm>
            <a:off x="4666131" y="314245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608709" y="3899067"/>
            <a:ext cx="727291" cy="37923"/>
            <a:chOff x="5973326" y="3904763"/>
            <a:chExt cx="727291" cy="3792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E1E4C307-E8C4-0F47-A9DD-3F1DE4723080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26" y="3904763"/>
              <a:ext cx="72238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7ADA24E3-FBDF-7C47-9B23-1A0E28E13641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26" y="3942686"/>
              <a:ext cx="72729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Round Diagonal Corner Rectangle 55">
            <a:extLst>
              <a:ext uri="{FF2B5EF4-FFF2-40B4-BE49-F238E27FC236}">
                <a16:creationId xmlns:a16="http://schemas.microsoft.com/office/drawing/2014/main" xmlns="" id="{CAEBECCA-EFF5-2C4D-BD89-DD8A2897EBCD}"/>
              </a:ext>
            </a:extLst>
          </p:cNvPr>
          <p:cNvSpPr/>
          <p:nvPr/>
        </p:nvSpPr>
        <p:spPr>
          <a:xfrm>
            <a:off x="6496560" y="3319206"/>
            <a:ext cx="2006750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cử</a:t>
            </a:r>
            <a:r>
              <a:rPr lang="en-US" sz="3600" b="1" dirty="0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tạ</a:t>
            </a:r>
            <a:endParaRPr lang="en-US" sz="3600" b="1" dirty="0">
              <a:solidFill>
                <a:schemeClr val="tx1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99152177-0D2C-3B44-ADB8-920DAF8559E0}"/>
              </a:ext>
            </a:extLst>
          </p:cNvPr>
          <p:cNvSpPr/>
          <p:nvPr/>
        </p:nvSpPr>
        <p:spPr>
          <a:xfrm>
            <a:off x="7131448" y="2796367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E3A14422-9345-4048-B26A-FB055A9E54F8}"/>
              </a:ext>
            </a:extLst>
          </p:cNvPr>
          <p:cNvCxnSpPr>
            <a:cxnSpLocks/>
          </p:cNvCxnSpPr>
          <p:nvPr/>
        </p:nvCxnSpPr>
        <p:spPr>
          <a:xfrm>
            <a:off x="7369263" y="30854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5E68DC22-AD9C-B047-AB3F-E5E1EE09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882" y="3111014"/>
            <a:ext cx="317500" cy="2286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16BFADE3-4D82-BF42-93CA-BDC50607D6D0}"/>
              </a:ext>
            </a:extLst>
          </p:cNvPr>
          <p:cNvCxnSpPr>
            <a:cxnSpLocks/>
          </p:cNvCxnSpPr>
          <p:nvPr/>
        </p:nvCxnSpPr>
        <p:spPr>
          <a:xfrm>
            <a:off x="4592041" y="2210188"/>
            <a:ext cx="717106" cy="125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62041172-BDE6-8D49-921D-A190D635B16C}"/>
              </a:ext>
            </a:extLst>
          </p:cNvPr>
          <p:cNvCxnSpPr>
            <a:cxnSpLocks/>
          </p:cNvCxnSpPr>
          <p:nvPr/>
        </p:nvCxnSpPr>
        <p:spPr>
          <a:xfrm flipV="1">
            <a:off x="7042564" y="2210188"/>
            <a:ext cx="412270" cy="125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30E1128C-5797-BC41-AAE6-76BEF1A25549}"/>
              </a:ext>
            </a:extLst>
          </p:cNvPr>
          <p:cNvCxnSpPr>
            <a:cxnSpLocks/>
          </p:cNvCxnSpPr>
          <p:nvPr/>
        </p:nvCxnSpPr>
        <p:spPr>
          <a:xfrm>
            <a:off x="1490758" y="3899067"/>
            <a:ext cx="4632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1BAECF88-7032-C244-A9FC-D0213E2875F2}"/>
              </a:ext>
            </a:extLst>
          </p:cNvPr>
          <p:cNvCxnSpPr>
            <a:cxnSpLocks/>
          </p:cNvCxnSpPr>
          <p:nvPr/>
        </p:nvCxnSpPr>
        <p:spPr>
          <a:xfrm>
            <a:off x="7042564" y="3899067"/>
            <a:ext cx="50371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C12933A4-CB96-7A4E-9BF0-0715C0141142}"/>
              </a:ext>
            </a:extLst>
          </p:cNvPr>
          <p:cNvCxnSpPr>
            <a:cxnSpLocks/>
          </p:cNvCxnSpPr>
          <p:nvPr/>
        </p:nvCxnSpPr>
        <p:spPr>
          <a:xfrm>
            <a:off x="7042564" y="3940847"/>
            <a:ext cx="50371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9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57149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4038291" y="847232"/>
            <a:ext cx="110018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2296589" y="1224422"/>
            <a:ext cx="51519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7195876" y="1260124"/>
            <a:ext cx="9422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E143EB9-2AF1-8B40-B185-F6858440A6FC}"/>
              </a:ext>
            </a:extLst>
          </p:cNvPr>
          <p:cNvCxnSpPr>
            <a:cxnSpLocks/>
          </p:cNvCxnSpPr>
          <p:nvPr/>
        </p:nvCxnSpPr>
        <p:spPr>
          <a:xfrm>
            <a:off x="3058708" y="1593112"/>
            <a:ext cx="97958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051AA-D65F-D84E-9522-7D45B25E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* </a:t>
            </a:r>
            <a:r>
              <a:rPr lang="en-US" b="1" i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b="1" i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ngữ</a:t>
            </a:r>
            <a:endParaRPr lang="en-US" b="1" i="1" dirty="0">
              <a:solidFill>
                <a:srgbClr val="0066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B3A9F-6D08-BC40-8CC8-1A30FA48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6146"/>
            <a:ext cx="7750098" cy="9351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Chó</a:t>
            </a:r>
            <a:r>
              <a:rPr lang="en-US" sz="5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xù</a:t>
            </a:r>
            <a:r>
              <a:rPr lang="en-US" sz="5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lừ</a:t>
            </a:r>
            <a:r>
              <a:rPr lang="en-US" sz="5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lừ</a:t>
            </a:r>
            <a:r>
              <a:rPr lang="en-US" sz="5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sợ</a:t>
            </a:r>
            <a:r>
              <a:rPr lang="en-US" sz="5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5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nó</a:t>
            </a:r>
            <a:r>
              <a:rPr lang="en-US" sz="5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ngó</a:t>
            </a:r>
            <a:r>
              <a:rPr lang="en-US" sz="5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0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4907" y="2127101"/>
            <a:ext cx="7084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NHIỆT LIỆT CHÀO ĐÓN THẦY CÔ GIÁO VỀ DỰ GIỜ  TIẾT HỌC VẦN</a:t>
            </a:r>
          </a:p>
        </p:txBody>
      </p:sp>
      <p:sp>
        <p:nvSpPr>
          <p:cNvPr id="5" name="Rectangle 4"/>
          <p:cNvSpPr/>
          <p:nvPr/>
        </p:nvSpPr>
        <p:spPr>
          <a:xfrm>
            <a:off x="4013587" y="3098405"/>
            <a:ext cx="137287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LỚP 1A6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0586" y="579664"/>
            <a:ext cx="655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PHÒNG GIÁO DỤC VÀ ĐÀO TẠO QUẬN LONG BIÊN</a:t>
            </a:r>
          </a:p>
          <a:p>
            <a:pPr algn="ctr" defTabSz="685800">
              <a:defRPr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58" y="1202912"/>
            <a:ext cx="751065" cy="7510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0173" y="3755329"/>
            <a:ext cx="41335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i="1" dirty="0" err="1">
                <a:solidFill>
                  <a:prstClr val="black"/>
                </a:solidFill>
                <a:latin typeface="Calibri" panose="020F0502020204030204"/>
              </a:rPr>
              <a:t>Giáo</a:t>
            </a:r>
            <a:r>
              <a:rPr lang="en-US" sz="21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Calibri" panose="020F0502020204030204"/>
              </a:rPr>
              <a:t>viên</a:t>
            </a:r>
            <a:r>
              <a:rPr lang="en-US" sz="21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Calibri" panose="020F0502020204030204"/>
              </a:rPr>
              <a:t>giảng</a:t>
            </a:r>
            <a:r>
              <a:rPr lang="en-US" sz="21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Calibri" panose="020F0502020204030204"/>
              </a:rPr>
              <a:t>dạy</a:t>
            </a:r>
            <a:r>
              <a:rPr lang="en-US" sz="2100" i="1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2100" i="1" dirty="0" err="1">
                <a:solidFill>
                  <a:prstClr val="black"/>
                </a:solidFill>
                <a:latin typeface="Calibri" panose="020F0502020204030204"/>
              </a:rPr>
              <a:t>Trần</a:t>
            </a:r>
            <a:r>
              <a:rPr lang="en-US" sz="21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Calibri" panose="020F0502020204030204"/>
              </a:rPr>
              <a:t>Yến</a:t>
            </a:r>
            <a:r>
              <a:rPr lang="en-US" sz="21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00" i="1" dirty="0" err="1">
                <a:solidFill>
                  <a:prstClr val="black"/>
                </a:solidFill>
                <a:latin typeface="Calibri" panose="020F0502020204030204"/>
              </a:rPr>
              <a:t>Nhi</a:t>
            </a:r>
            <a:endParaRPr lang="en-US" sz="2100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17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3899" y="519030"/>
            <a:ext cx="259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Chó</a:t>
            </a:r>
            <a:r>
              <a:rPr lang="en-US" sz="4000" b="1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xù</a:t>
            </a:r>
            <a:endParaRPr lang="en-US" sz="4000" b="1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8" y="1388962"/>
            <a:ext cx="8762036" cy="26635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205653" y="1174653"/>
            <a:ext cx="334537" cy="293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778793F-5E0F-394C-B59D-40222FEDC024}"/>
              </a:ext>
            </a:extLst>
          </p:cNvPr>
          <p:cNvSpPr/>
          <p:nvPr/>
        </p:nvSpPr>
        <p:spPr>
          <a:xfrm>
            <a:off x="3854857" y="1174653"/>
            <a:ext cx="346753" cy="295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6DB00A5-FE26-F44F-8603-D2E78FCC6B22}"/>
              </a:ext>
            </a:extLst>
          </p:cNvPr>
          <p:cNvSpPr/>
          <p:nvPr/>
        </p:nvSpPr>
        <p:spPr>
          <a:xfrm>
            <a:off x="75799" y="1817225"/>
            <a:ext cx="334537" cy="3118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718933A-4A96-F240-A010-5227AA22262C}"/>
              </a:ext>
            </a:extLst>
          </p:cNvPr>
          <p:cNvSpPr/>
          <p:nvPr/>
        </p:nvSpPr>
        <p:spPr>
          <a:xfrm>
            <a:off x="2257550" y="1754621"/>
            <a:ext cx="300455" cy="336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6F42F1D-EDCB-C04B-BD41-6A8EFC8A96CF}"/>
              </a:ext>
            </a:extLst>
          </p:cNvPr>
          <p:cNvSpPr/>
          <p:nvPr/>
        </p:nvSpPr>
        <p:spPr>
          <a:xfrm>
            <a:off x="243067" y="2343398"/>
            <a:ext cx="334537" cy="313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8959E27-C86E-8A46-8F43-2E1C2DC1D844}"/>
              </a:ext>
            </a:extLst>
          </p:cNvPr>
          <p:cNvSpPr/>
          <p:nvPr/>
        </p:nvSpPr>
        <p:spPr>
          <a:xfrm>
            <a:off x="190416" y="2774693"/>
            <a:ext cx="334537" cy="316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E4235B9-3AED-8C4B-9553-DB66C8DC4028}"/>
              </a:ext>
            </a:extLst>
          </p:cNvPr>
          <p:cNvSpPr/>
          <p:nvPr/>
        </p:nvSpPr>
        <p:spPr>
          <a:xfrm>
            <a:off x="205653" y="3377785"/>
            <a:ext cx="334537" cy="309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6216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27" y="263589"/>
            <a:ext cx="8229600" cy="9525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Chó</a:t>
            </a:r>
            <a:r>
              <a:rPr lang="en-US" sz="66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xù</a:t>
            </a:r>
            <a:r>
              <a:rPr lang="en-US" sz="66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327" y="1479677"/>
            <a:ext cx="8229600" cy="1270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Chó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xù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lừ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lừ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ngõ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B3F74201-5D3C-BD44-A5AB-325B7CECD50D}"/>
              </a:ext>
            </a:extLst>
          </p:cNvPr>
          <p:cNvSpPr txBox="1">
            <a:spLocks/>
          </p:cNvSpPr>
          <p:nvPr/>
        </p:nvSpPr>
        <p:spPr>
          <a:xfrm>
            <a:off x="399327" y="4444197"/>
            <a:ext cx="8481783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Sư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tử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qua.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09D797EB-73AE-D745-B113-40A052D4FC3A}"/>
              </a:ext>
            </a:extLst>
          </p:cNvPr>
          <p:cNvSpPr txBox="1">
            <a:spLocks/>
          </p:cNvSpPr>
          <p:nvPr/>
        </p:nvSpPr>
        <p:spPr>
          <a:xfrm>
            <a:off x="360046" y="2508758"/>
            <a:ext cx="8481783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Lũ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gà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ngỡ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nó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sư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tử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sợ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54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21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5" grpId="1" build="p"/>
      <p:bldP spid="6" grpId="0"/>
      <p:bldP spid="6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59758" y="72004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Nó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ngó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chó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xù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9758" y="17868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- Mi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sư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tử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à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59758" y="2853595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Chó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xù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sợ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720091" y="4124398"/>
            <a:ext cx="8124197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6000" dirty="0" err="1" smtClean="0">
                <a:latin typeface="#9Slide03 Quicksand Bold" panose="00000800000000000000" pitchFamily="2" charset="0"/>
                <a:cs typeface="Times New Roman" panose="02020603050405020304" pitchFamily="18" charset="0"/>
              </a:rPr>
              <a:t>Dạ</a:t>
            </a:r>
            <a:r>
              <a:rPr lang="en-US" sz="6000" dirty="0" smtClean="0">
                <a:latin typeface="#9Slide03 Quicksand Bold" panose="00000800000000000000" pitchFamily="2" charset="0"/>
                <a:cs typeface="Times New Roman" panose="02020603050405020304" pitchFamily="18" charset="0"/>
              </a:rPr>
              <a:t>…</a:t>
            </a:r>
            <a:r>
              <a:rPr lang="en-US" sz="6000" dirty="0" err="1" smtClean="0">
                <a:latin typeface="#9Slide03 Quicksand Bold" panose="000008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6000" dirty="0" smtClean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chó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xù</a:t>
            </a:r>
            <a:r>
              <a:rPr lang="en-US" sz="6000" dirty="0">
                <a:latin typeface="#9Slide03 Quicksand Bold" panose="00000800000000000000" pitchFamily="2" charset="0"/>
                <a:cs typeface="Times New Roman" panose="02020603050405020304" pitchFamily="18" charset="0"/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32072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8" grpId="0" build="p"/>
      <p:bldP spid="8" grpId="1" build="p"/>
      <p:bldP spid="9" grpId="0" build="p"/>
      <p:bldP spid="9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3899" y="519030"/>
            <a:ext cx="259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Chó</a:t>
            </a:r>
            <a:r>
              <a:rPr lang="en-US" sz="4000" b="1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xù</a:t>
            </a:r>
            <a:endParaRPr lang="en-US" sz="4000" b="1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8" y="1388962"/>
            <a:ext cx="8762036" cy="26635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205653" y="1174653"/>
            <a:ext cx="334537" cy="293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778793F-5E0F-394C-B59D-40222FEDC024}"/>
              </a:ext>
            </a:extLst>
          </p:cNvPr>
          <p:cNvSpPr/>
          <p:nvPr/>
        </p:nvSpPr>
        <p:spPr>
          <a:xfrm>
            <a:off x="3854857" y="1174653"/>
            <a:ext cx="346753" cy="295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6DB00A5-FE26-F44F-8603-D2E78FCC6B22}"/>
              </a:ext>
            </a:extLst>
          </p:cNvPr>
          <p:cNvSpPr/>
          <p:nvPr/>
        </p:nvSpPr>
        <p:spPr>
          <a:xfrm>
            <a:off x="75799" y="1817225"/>
            <a:ext cx="334537" cy="3118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718933A-4A96-F240-A010-5227AA22262C}"/>
              </a:ext>
            </a:extLst>
          </p:cNvPr>
          <p:cNvSpPr/>
          <p:nvPr/>
        </p:nvSpPr>
        <p:spPr>
          <a:xfrm>
            <a:off x="2257550" y="1754621"/>
            <a:ext cx="300455" cy="336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6F42F1D-EDCB-C04B-BD41-6A8EFC8A96CF}"/>
              </a:ext>
            </a:extLst>
          </p:cNvPr>
          <p:cNvSpPr/>
          <p:nvPr/>
        </p:nvSpPr>
        <p:spPr>
          <a:xfrm>
            <a:off x="243067" y="2343398"/>
            <a:ext cx="334537" cy="313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8959E27-C86E-8A46-8F43-2E1C2DC1D844}"/>
              </a:ext>
            </a:extLst>
          </p:cNvPr>
          <p:cNvSpPr/>
          <p:nvPr/>
        </p:nvSpPr>
        <p:spPr>
          <a:xfrm>
            <a:off x="190416" y="2774693"/>
            <a:ext cx="334537" cy="316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E4235B9-3AED-8C4B-9553-DB66C8DC4028}"/>
              </a:ext>
            </a:extLst>
          </p:cNvPr>
          <p:cNvSpPr/>
          <p:nvPr/>
        </p:nvSpPr>
        <p:spPr>
          <a:xfrm>
            <a:off x="205653" y="3377785"/>
            <a:ext cx="334537" cy="309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974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3899" y="519030"/>
            <a:ext cx="259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Chó</a:t>
            </a:r>
            <a:r>
              <a:rPr lang="en-US" sz="4000" b="1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xù</a:t>
            </a:r>
            <a:endParaRPr lang="en-US" sz="4000" b="1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06" y="1467963"/>
            <a:ext cx="8762036" cy="26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1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xmlns="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xmlns="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Ôn</a:t>
            </a:r>
            <a:r>
              <a:rPr lang="en-US" sz="45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cũ</a:t>
            </a:r>
            <a:endParaRPr lang="vi-VN" sz="4500" b="1" dirty="0">
              <a:solidFill>
                <a:srgbClr val="FF00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3" t="27100" r="23945" b="36047"/>
          <a:stretch/>
        </p:blipFill>
        <p:spPr>
          <a:xfrm>
            <a:off x="3414532" y="1850753"/>
            <a:ext cx="2054822" cy="1806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52040" r="49114" b="20421"/>
          <a:stretch/>
        </p:blipFill>
        <p:spPr>
          <a:xfrm>
            <a:off x="983846" y="1850753"/>
            <a:ext cx="1516286" cy="1806655"/>
          </a:xfr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74" y="1850753"/>
            <a:ext cx="1740356" cy="1806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525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3899" y="519030"/>
            <a:ext cx="259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Chó</a:t>
            </a:r>
            <a:r>
              <a:rPr lang="en-US" sz="4000" b="1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xù</a:t>
            </a:r>
            <a:endParaRPr lang="en-US" sz="4000" b="1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06" y="1467963"/>
            <a:ext cx="8762036" cy="266356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86137" y="3009418"/>
            <a:ext cx="2870521" cy="0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9089" y="4131527"/>
            <a:ext cx="32274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77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043" y="1159669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THI ĐỌC THEO VAI</a:t>
            </a:r>
            <a:endParaRPr 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10" y="2474961"/>
            <a:ext cx="4029566" cy="2738786"/>
          </a:xfrm>
        </p:spPr>
      </p:pic>
    </p:spTree>
    <p:extLst>
      <p:ext uri="{BB962C8B-B14F-4D97-AF65-F5344CB8AC3E}">
        <p14:creationId xmlns:p14="http://schemas.microsoft.com/office/powerpoint/2010/main" val="395437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3899" y="519030"/>
            <a:ext cx="259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Chó</a:t>
            </a:r>
            <a:r>
              <a:rPr lang="en-US" sz="4000" b="1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xù</a:t>
            </a:r>
            <a:endParaRPr lang="en-US" sz="4000" b="1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06" y="1467963"/>
            <a:ext cx="8762036" cy="26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0179FF9-5C59-E344-8BF6-F9AD6CA16009}"/>
              </a:ext>
            </a:extLst>
          </p:cNvPr>
          <p:cNvSpPr/>
          <p:nvPr/>
        </p:nvSpPr>
        <p:spPr>
          <a:xfrm>
            <a:off x="301081" y="472987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87E938-099E-414E-BEF3-4C505AABB764}"/>
              </a:ext>
            </a:extLst>
          </p:cNvPr>
          <p:cNvSpPr txBox="1"/>
          <p:nvPr/>
        </p:nvSpPr>
        <p:spPr>
          <a:xfrm>
            <a:off x="1005062" y="428358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Ý </a:t>
            </a:r>
            <a:r>
              <a:rPr lang="en-US" sz="24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?</a:t>
            </a:r>
            <a:r>
              <a:rPr lang="en-US" sz="2400" b="1" dirty="0" smtClean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 </a:t>
            </a:r>
            <a:endParaRPr lang="en-US" sz="2400" b="1" dirty="0">
              <a:solidFill>
                <a:srgbClr val="0066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8A4AAD-8722-5C45-999B-FC760C985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796"/>
            <a:ext cx="9144000" cy="27943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D535296-2500-F14F-BD0B-EC53C811D8BC}"/>
              </a:ext>
            </a:extLst>
          </p:cNvPr>
          <p:cNvSpPr/>
          <p:nvPr/>
        </p:nvSpPr>
        <p:spPr>
          <a:xfrm>
            <a:off x="1874520" y="2343150"/>
            <a:ext cx="514350" cy="59436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9694" y="2132972"/>
            <a:ext cx="4024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500" dirty="0">
                <a:solidFill>
                  <a:prstClr val="black"/>
                </a:solidFill>
                <a:latin typeface="Calibri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40454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" y="1798363"/>
            <a:ext cx="8908355" cy="21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3" y="200721"/>
            <a:ext cx="7101454" cy="53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57" y="133815"/>
            <a:ext cx="7254280" cy="54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9025" y="1354237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ở</a:t>
            </a:r>
            <a:r>
              <a:rPr lang="en-US" sz="4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trọ</a:t>
            </a:r>
            <a:endParaRPr lang="en-US" sz="4400" b="1" dirty="0">
              <a:solidFill>
                <a:srgbClr val="FF00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8173" y="1354237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cha </a:t>
            </a:r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mẹ</a:t>
            </a:r>
            <a:endParaRPr lang="en-US" sz="4400" b="1" dirty="0">
              <a:solidFill>
                <a:srgbClr val="FF00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9025" y="2664105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trê</a:t>
            </a:r>
            <a:endParaRPr lang="en-US" sz="4400" b="1" dirty="0">
              <a:solidFill>
                <a:srgbClr val="FF00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8173" y="2664104"/>
            <a:ext cx="2625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chè</a:t>
            </a:r>
            <a:endParaRPr lang="en-US" sz="4400" b="1" dirty="0">
              <a:solidFill>
                <a:srgbClr val="FF00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047" y="948689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6887" y="13201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#9Slide03 Quicksand Medium" panose="00000600000000000000" pitchFamily="2" charset="0"/>
              </a:rPr>
              <a:t>Ong</a:t>
            </a:r>
            <a:endParaRPr lang="en-US" sz="4950">
              <a:solidFill>
                <a:prstClr val="white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853945" y="4343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#9Slide03 Quicksand Medium" panose="00000600000000000000" pitchFamily="2" charset="0"/>
              </a:rPr>
              <a:t>non</a:t>
            </a:r>
            <a:endParaRPr lang="en-US" sz="4950">
              <a:solidFill>
                <a:prstClr val="white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088061" y="22059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#9Slide03 Quicksand Medium" panose="00000600000000000000" pitchFamily="2" charset="0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3471003" y="13201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#9Slide03 Quicksand Medium" panose="00000600000000000000" pitchFamily="2" charset="0"/>
              </a:rPr>
              <a:t>học</a:t>
            </a:r>
            <a:endParaRPr lang="en-US" sz="4950">
              <a:solidFill>
                <a:prstClr val="white"/>
              </a:solidFill>
              <a:latin typeface="#9Slide03 Quicksand Medium" panose="000006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965" y="2863217"/>
            <a:ext cx="1987529" cy="1996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65471" y="4349113"/>
            <a:ext cx="372570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4500">
                <a:solidFill>
                  <a:prstClr val="black"/>
                </a:solidFill>
                <a:latin typeface="#9Slide03 Quicksand Medium" panose="00000600000000000000" pitchFamily="2" charset="0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08544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3952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2857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330167" y="56884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b="1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cá</a:t>
            </a:r>
            <a:r>
              <a:rPr lang="en-US" sz="5400" b="1" dirty="0">
                <a:solidFill>
                  <a:srgbClr val="FFFF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th.</a:t>
            </a:r>
            <a:r>
              <a:rPr lang="en-US" sz="5400" b="1" dirty="0" smtClean="0">
                <a:solidFill>
                  <a:srgbClr val="FFFF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..</a:t>
            </a:r>
            <a:r>
              <a:rPr lang="en-US" sz="5400" b="1" dirty="0" smtClean="0">
                <a:solidFill>
                  <a:prstClr val="white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.VnAvant" panose="020B7200000000000000" charset="0"/>
                <a:cs typeface=".VnAvant" panose="020B7200000000000000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14880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5787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74" y="23952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5787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ư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23952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5787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3600" dirty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ơ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816" y="23952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5787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 smtClean="0">
                <a:solidFill>
                  <a:srgbClr val="00206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d.</a:t>
            </a:r>
            <a:r>
              <a:rPr lang="en-US" sz="3600" dirty="0" err="1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ô</a:t>
            </a:r>
            <a:endParaRPr lang="en-US" sz="3600" dirty="0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7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3952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2857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088232" y="656955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5400" b="1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c</a:t>
            </a:r>
            <a:r>
              <a:rPr lang="en-US" sz="5400" b="1" dirty="0" err="1" smtClean="0">
                <a:solidFill>
                  <a:srgbClr val="FFFF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ủ</a:t>
            </a:r>
            <a:r>
              <a:rPr lang="en-US" sz="5400" b="1" dirty="0" smtClean="0">
                <a:solidFill>
                  <a:srgbClr val="FFFF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 t….. </a:t>
            </a:r>
            <a:r>
              <a:rPr lang="en-US" sz="5400" b="1" dirty="0">
                <a:solidFill>
                  <a:prstClr val="white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14880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36204" y="4595943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a.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ơ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74" y="23952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03764" y="45787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b.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ư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23952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27985" y="45787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c.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u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816" y="23952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5787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d.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o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178461" y="891251"/>
            <a:ext cx="305937" cy="12732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50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3952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2857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8713" y="648653"/>
            <a:ext cx="6278880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b="1" dirty="0" smtClean="0">
                <a:solidFill>
                  <a:srgbClr val="FFFF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bé</a:t>
            </a:r>
            <a:r>
              <a:rPr lang="en-US" sz="4500" b="1" dirty="0" smtClean="0">
                <a:solidFill>
                  <a:srgbClr val="FFFF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 ng…..</a:t>
            </a:r>
            <a:endParaRPr lang="en-US" sz="4500" b="1" dirty="0">
              <a:solidFill>
                <a:prstClr val="white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4880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5787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ô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3952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5787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ư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3952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604185" y="45787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 smtClean="0">
                <a:solidFill>
                  <a:srgbClr val="00206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c.</a:t>
            </a:r>
            <a:r>
              <a:rPr lang="en-US" sz="3600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</a:t>
            </a:r>
            <a:endParaRPr lang="en-US" sz="3600" dirty="0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41" y="2429112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776508" y="45787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3600" dirty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84517" y="765515"/>
            <a:ext cx="544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̉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animBg="1"/>
      <p:bldP spid="21" grpId="0" animBg="1"/>
      <p:bldP spid="23" grpId="0" bldLvl="0" animBg="1"/>
      <p:bldP spid="25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1FD52B0-2651-B943-A61C-8140956DD4BC}"/>
              </a:ext>
            </a:extLst>
          </p:cNvPr>
          <p:cNvSpPr txBox="1">
            <a:spLocks/>
          </p:cNvSpPr>
          <p:nvPr/>
        </p:nvSpPr>
        <p:spPr>
          <a:xfrm>
            <a:off x="1026160" y="14859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C772BD-DBFA-5643-9A5A-07F9EDB5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6" y="2971725"/>
            <a:ext cx="2144464" cy="2144464"/>
          </a:xfrm>
          <a:prstGeom prst="rect">
            <a:avLst/>
          </a:prstGeom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xmlns="" id="{2F6ECC1D-85FB-CD45-89F0-96FC61E8BC42}"/>
              </a:ext>
            </a:extLst>
          </p:cNvPr>
          <p:cNvSpPr/>
          <p:nvPr/>
        </p:nvSpPr>
        <p:spPr>
          <a:xfrm>
            <a:off x="1835738" y="1074826"/>
            <a:ext cx="4877862" cy="232321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Bold" panose="000008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xmlns="" id="{773ECABC-64C7-4743-909E-CB3686F57981}"/>
              </a:ext>
            </a:extLst>
          </p:cNvPr>
          <p:cNvSpPr txBox="1">
            <a:spLocks/>
          </p:cNvSpPr>
          <p:nvPr/>
        </p:nvSpPr>
        <p:spPr>
          <a:xfrm>
            <a:off x="2122588" y="1754259"/>
            <a:ext cx="430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23D5BF-762A-1C41-87F8-CEDD7B41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20" y="2236433"/>
            <a:ext cx="2316960" cy="23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5531" y="1447824"/>
            <a:ext cx="595548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buClr>
                <a:srgbClr val="000000"/>
              </a:buClr>
              <a:defRPr/>
            </a:pPr>
            <a:r>
              <a:rPr lang="en-US" sz="432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432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32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432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32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32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32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432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32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432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32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32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32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32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32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lang="en-US" sz="432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32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endParaRPr lang="en-US" sz="432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22960">
              <a:buClr>
                <a:srgbClr val="000000"/>
              </a:buClr>
              <a:defRPr/>
            </a:pPr>
            <a:endParaRPr lang="en-US" sz="432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22960">
              <a:buClr>
                <a:srgbClr val="000000"/>
              </a:buClr>
              <a:defRPr/>
            </a:pPr>
            <a:endParaRPr lang="en-US" sz="432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21" y="2812044"/>
            <a:ext cx="2151900" cy="18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8"/>
            <a:ext cx="9144000" cy="572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xmlns="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xmlns="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mới</a:t>
            </a:r>
            <a:endParaRPr lang="vi-VN" sz="4500" b="1" dirty="0">
              <a:solidFill>
                <a:srgbClr val="FF00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3584" y="1539575"/>
            <a:ext cx="2471492" cy="2471492"/>
            <a:chOff x="2204854" y="2344461"/>
            <a:chExt cx="2471492" cy="2471492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B29FAD4-58D6-3543-8AFA-5A5A92887135}"/>
                </a:ext>
              </a:extLst>
            </p:cNvPr>
            <p:cNvSpPr txBox="1"/>
            <p:nvPr/>
          </p:nvSpPr>
          <p:spPr>
            <a:xfrm>
              <a:off x="2636782" y="2852091"/>
              <a:ext cx="1688998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u 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36916" y="1539575"/>
            <a:ext cx="2471492" cy="2471492"/>
            <a:chOff x="4969156" y="2243273"/>
            <a:chExt cx="2471492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B29FAD4-58D6-3543-8AFA-5A5A92887135}"/>
                </a:ext>
              </a:extLst>
            </p:cNvPr>
            <p:cNvSpPr txBox="1"/>
            <p:nvPr/>
          </p:nvSpPr>
          <p:spPr>
            <a:xfrm>
              <a:off x="5436550" y="2769209"/>
              <a:ext cx="1536703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 err="1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ư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F8F7CF-EC3F-544B-B5A3-668619CA8E01}"/>
              </a:ext>
            </a:extLst>
          </p:cNvPr>
          <p:cNvSpPr txBox="1"/>
          <p:nvPr/>
        </p:nvSpPr>
        <p:spPr>
          <a:xfrm>
            <a:off x="3413178" y="189571"/>
            <a:ext cx="2350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Bài</a:t>
            </a:r>
            <a:r>
              <a:rPr lang="en-US" sz="6000" b="1" dirty="0">
                <a:solidFill>
                  <a:srgbClr val="FF0000"/>
                </a:solidFill>
              </a:rPr>
              <a:t> 30:</a:t>
            </a:r>
          </a:p>
        </p:txBody>
      </p:sp>
    </p:spTree>
    <p:extLst>
      <p:ext uri="{BB962C8B-B14F-4D97-AF65-F5344CB8AC3E}">
        <p14:creationId xmlns:p14="http://schemas.microsoft.com/office/powerpoint/2010/main" val="25583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5490" y="3522681"/>
            <a:ext cx="1914796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tủ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7482" y="3513627"/>
            <a:ext cx="2130812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ủ</a:t>
            </a:r>
            <a:endParaRPr lang="en-US" sz="405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537" y="4404819"/>
            <a:ext cx="84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88512" y="4250930"/>
            <a:ext cx="1857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000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2050216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t</a:t>
            </a:r>
            <a:r>
              <a:rPr lang="en-US" sz="8625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ủ</a:t>
            </a:r>
            <a:endParaRPr lang="en-US" sz="8625" b="1" dirty="0"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6246291" y="998552"/>
            <a:ext cx="201743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u</a:t>
            </a:r>
            <a:endParaRPr lang="en-US" sz="8625" b="1" dirty="0"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" y="798060"/>
            <a:ext cx="3515574" cy="26127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478" y="3472344"/>
            <a:ext cx="2201750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sư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tử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947" y="3464611"/>
            <a:ext cx="2130812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s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ư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ử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209" y="4404817"/>
            <a:ext cx="1176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ư</a:t>
            </a:r>
            <a:endParaRPr lang="en-US" sz="6000" b="1" dirty="0">
              <a:solidFill>
                <a:srgbClr val="0066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9530" y="4218702"/>
            <a:ext cx="1857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000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Ư</a:t>
            </a:r>
            <a:endParaRPr lang="en-US" sz="8000" b="1" dirty="0">
              <a:solidFill>
                <a:srgbClr val="006600"/>
              </a:solidFill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313188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s</a:t>
            </a:r>
            <a:r>
              <a:rPr lang="en-US" sz="8625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ư</a:t>
            </a:r>
            <a:r>
              <a:rPr lang="en-US" sz="8625" b="1" dirty="0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625" b="1" dirty="0" err="1">
                <a:latin typeface="#9Slide03 Quicksand Bold" panose="00000800000000000000" pitchFamily="2" charset="0"/>
                <a:cs typeface="Times New Roman" panose="02020603050405020304" pitchFamily="18" charset="0"/>
              </a:rPr>
              <a:t>t</a:t>
            </a:r>
            <a:r>
              <a:rPr lang="en-US" sz="8625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ử</a:t>
            </a:r>
            <a:endParaRPr lang="en-US" sz="8625" b="1" dirty="0"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6313199" y="998552"/>
            <a:ext cx="201743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latin typeface="#9Slide03 Quicksand Bold" panose="00000800000000000000" pitchFamily="2" charset="0"/>
                <a:cs typeface="Times New Roman" panose="02020603050405020304" pitchFamily="18" charset="0"/>
              </a:rPr>
              <a:t>ư</a:t>
            </a:r>
            <a:endParaRPr lang="en-US" sz="8625" b="1" dirty="0"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" y="978997"/>
            <a:ext cx="3715646" cy="2319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205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43972" y="1148426"/>
            <a:ext cx="680315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7" name="Rectangle 6"/>
          <p:cNvSpPr/>
          <p:nvPr/>
        </p:nvSpPr>
        <p:spPr>
          <a:xfrm>
            <a:off x="6622703" y="1148426"/>
            <a:ext cx="68031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ư</a:t>
            </a:r>
            <a:endParaRPr lang="en-US" sz="72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215815-0231-AF4A-919E-5B0BD56E3525}"/>
              </a:ext>
            </a:extLst>
          </p:cNvPr>
          <p:cNvSpPr/>
          <p:nvPr/>
        </p:nvSpPr>
        <p:spPr>
          <a:xfrm>
            <a:off x="1694518" y="2665735"/>
            <a:ext cx="1058623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ủ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C1ADB34-A20A-1044-BDCF-54FE88EC8444}"/>
              </a:ext>
            </a:extLst>
          </p:cNvPr>
          <p:cNvSpPr/>
          <p:nvPr/>
        </p:nvSpPr>
        <p:spPr>
          <a:xfrm>
            <a:off x="5810782" y="2665734"/>
            <a:ext cx="2304157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s</a:t>
            </a:r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ư</a:t>
            </a:r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  <a:cs typeface="Times New Roman" panose="02020603050405020304" pitchFamily="18" charset="0"/>
              </a:rPr>
              <a:t>ử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1819</TotalTime>
  <Words>411</Words>
  <Application>Microsoft Office PowerPoint</Application>
  <PresentationFormat>On-screen Show (16:10)</PresentationFormat>
  <Paragraphs>117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Arial</vt:lpstr>
      <vt:lpstr>Calibri</vt:lpstr>
      <vt:lpstr>Times New Roman</vt:lpstr>
      <vt:lpstr>Helvetica-Narrow</vt:lpstr>
      <vt:lpstr>#9Slide03 AllRoundGothic</vt:lpstr>
      <vt:lpstr>Calibri Light</vt:lpstr>
      <vt:lpstr>Arial-Rounded</vt:lpstr>
      <vt:lpstr>#9Slide03 Quicksand Medium</vt:lpstr>
      <vt:lpstr>宋体</vt:lpstr>
      <vt:lpstr>#9Slide03 Quicksand Bold</vt:lpstr>
      <vt:lpstr>.VnAvant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đọc từ ngữ</vt:lpstr>
      <vt:lpstr>PowerPoint Presentation</vt:lpstr>
      <vt:lpstr>PowerPoint Presentation</vt:lpstr>
      <vt:lpstr>Chó xù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 ĐỌC THEO VAI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240</cp:revision>
  <dcterms:created xsi:type="dcterms:W3CDTF">2020-02-10T09:35:50Z</dcterms:created>
  <dcterms:modified xsi:type="dcterms:W3CDTF">2024-10-06T19:05:12Z</dcterms:modified>
</cp:coreProperties>
</file>