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400" r:id="rId2"/>
    <p:sldId id="365" r:id="rId3"/>
    <p:sldId id="388" r:id="rId4"/>
    <p:sldId id="368" r:id="rId5"/>
    <p:sldId id="344" r:id="rId6"/>
    <p:sldId id="369" r:id="rId7"/>
    <p:sldId id="372" r:id="rId8"/>
    <p:sldId id="322" r:id="rId9"/>
    <p:sldId id="373" r:id="rId10"/>
    <p:sldId id="291" r:id="rId11"/>
    <p:sldId id="385" r:id="rId12"/>
    <p:sldId id="374" r:id="rId13"/>
    <p:sldId id="375" r:id="rId14"/>
    <p:sldId id="398" r:id="rId15"/>
    <p:sldId id="376" r:id="rId16"/>
    <p:sldId id="392" r:id="rId17"/>
    <p:sldId id="393" r:id="rId18"/>
    <p:sldId id="394" r:id="rId19"/>
    <p:sldId id="396" r:id="rId20"/>
    <p:sldId id="377" r:id="rId21"/>
    <p:sldId id="384" r:id="rId22"/>
    <p:sldId id="378" r:id="rId23"/>
    <p:sldId id="323" r:id="rId24"/>
    <p:sldId id="386" r:id="rId25"/>
    <p:sldId id="389" r:id="rId26"/>
    <p:sldId id="300" r:id="rId27"/>
    <p:sldId id="331" r:id="rId28"/>
    <p:sldId id="272" r:id="rId29"/>
  </p:sldIdLst>
  <p:sldSz cx="9144000" cy="5715000" type="screen16x10"/>
  <p:notesSz cx="6858000" cy="9144000"/>
  <p:embeddedFontLst>
    <p:embeddedFont>
      <p:font typeface="#9Slide03 Quicksand Medium" charset="-93"/>
      <p:regular r:id="rId31"/>
    </p:embeddedFont>
    <p:embeddedFont>
      <p:font typeface="#9Slide03 Quicksand Bold" charset="-93"/>
      <p:bold r:id="rId32"/>
    </p:embeddedFont>
    <p:embeddedFont>
      <p:font typeface="宋体" pitchFamily="2" charset="-12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HP001 4 hàng" pitchFamily="34" charset="-93"/>
      <p:regular r:id="rId38"/>
      <p:bold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88467" autoAdjust="0"/>
  </p:normalViewPr>
  <p:slideViewPr>
    <p:cSldViewPr snapToGrid="0">
      <p:cViewPr varScale="1">
        <p:scale>
          <a:sx n="78" d="100"/>
          <a:sy n="78" d="100"/>
        </p:scale>
        <p:origin x="-1188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2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Chuyen%20de%20QUYEN%20TRE%20EM\Audio\Di%20hoc%20-%20Xuan%20mai.mp3" TargetMode="External"/><Relationship Id="rId1" Type="http://schemas.openxmlformats.org/officeDocument/2006/relationships/audio" Target="file:///D:\BAI%20GIANG%20DIEN%20TU\CHUYEN%20DE%20DAO%20DUC%201\Du%20lieu%20thuc%20hanh\chi%20nga%20em%20nang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974257" y="2040182"/>
            <a:ext cx="6721943" cy="157931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0" y="2387361"/>
            <a:ext cx="8554426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p -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32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  <a:endParaRPr lang="en-US" sz="21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xmlns="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a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nô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xmlns="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18363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hở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bò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xmlns="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phà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xmlns="" id="{ABC161FC-4F8B-4446-B96C-7FBB92DEC9DE}"/>
              </a:ext>
            </a:extLst>
          </p:cNvPr>
          <p:cNvSpPr/>
          <p:nvPr/>
        </p:nvSpPr>
        <p:spPr>
          <a:xfrm>
            <a:off x="2209100" y="3346126"/>
            <a:ext cx="1591393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phi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xmlns="" id="{5B820D75-B803-1644-9B33-C9C111F99459}"/>
              </a:ext>
            </a:extLst>
          </p:cNvPr>
          <p:cNvSpPr/>
          <p:nvPr/>
        </p:nvSpPr>
        <p:spPr>
          <a:xfrm>
            <a:off x="4953209" y="3346126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à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phê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392BFAE-ADDC-B740-93AD-EE57D826DFA2}"/>
              </a:ext>
            </a:extLst>
          </p:cNvPr>
          <p:cNvSpPr/>
          <p:nvPr/>
        </p:nvSpPr>
        <p:spPr>
          <a:xfrm>
            <a:off x="2857427" y="2822782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0CFCFA-1C2C-9A48-BF87-2DD80D926395}"/>
              </a:ext>
            </a:extLst>
          </p:cNvPr>
          <p:cNvSpPr/>
          <p:nvPr/>
        </p:nvSpPr>
        <p:spPr>
          <a:xfrm>
            <a:off x="5911278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5F37BF3-D452-A941-BDAB-BDD1E4BD2264}"/>
              </a:ext>
            </a:extLst>
          </p:cNvPr>
          <p:cNvCxnSpPr>
            <a:cxnSpLocks/>
          </p:cNvCxnSpPr>
          <p:nvPr/>
        </p:nvCxnSpPr>
        <p:spPr>
          <a:xfrm flipV="1">
            <a:off x="1025899" y="2265078"/>
            <a:ext cx="663498" cy="32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47742" y="3925987"/>
            <a:ext cx="732572" cy="78061"/>
            <a:chOff x="2647742" y="3925987"/>
            <a:chExt cx="732572" cy="7806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2657927" y="3925987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2" y="4004048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196859" y="2199387"/>
            <a:ext cx="1049719" cy="65691"/>
            <a:chOff x="4196859" y="2199387"/>
            <a:chExt cx="1049719" cy="6569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E5BDB17-CCFE-764A-A36C-B698F9F9280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199387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E4A8E7D2-4C02-1F41-80E9-A77635D5142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265078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684298" y="2193941"/>
            <a:ext cx="818484" cy="71137"/>
            <a:chOff x="6684298" y="2193941"/>
            <a:chExt cx="818484" cy="711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818483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4299" y="2193941"/>
              <a:ext cx="818483" cy="1629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013" y="3111067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78" y="3111067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27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6179871" y="3100106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983182" y="3904763"/>
            <a:ext cx="732572" cy="78061"/>
            <a:chOff x="5983182" y="3904763"/>
            <a:chExt cx="732572" cy="7806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67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83182" y="3982824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ÒNG ĐÁ PHA LÊ CAO CẤP (Trắng)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78" y="1038043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7261" y="4340506"/>
            <a:ext cx="186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h</a:t>
            </a:r>
            <a:r>
              <a:rPr lang="en-US" sz="4000" dirty="0" err="1" smtClean="0">
                <a:latin typeface="#9Slide03 Quicksand Bold" panose="00000800000000000000" pitchFamily="2" charset="0"/>
              </a:rPr>
              <a:t>a</a:t>
            </a:r>
            <a:r>
              <a:rPr lang="en-US" sz="4000" dirty="0" smtClean="0">
                <a:latin typeface="#9Slide03 Quicksand Bold" panose="00000800000000000000" pitchFamily="2" charset="0"/>
              </a:rPr>
              <a:t> </a:t>
            </a:r>
            <a:r>
              <a:rPr lang="en-US" sz="4000" dirty="0" err="1" smtClean="0">
                <a:latin typeface="#9Slide03 Quicksand Bold" panose="00000800000000000000" pitchFamily="2" charset="0"/>
              </a:rPr>
              <a:t>lê</a:t>
            </a:r>
            <a:endParaRPr lang="en-US" sz="4000" dirty="0">
              <a:latin typeface="#9Slide03 Quicksand Bold" panose="00000800000000000000" pitchFamily="2" charset="0"/>
            </a:endParaRPr>
          </a:p>
        </p:txBody>
      </p:sp>
      <p:pic>
        <p:nvPicPr>
          <p:cNvPr id="2054" name="Picture 6" descr="Nâng cấp Sa Pa thành thị xã của Lào Cai - Báo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8" y="1038043"/>
            <a:ext cx="4552074" cy="30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4573" y="4340506"/>
            <a:ext cx="186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#9Slide03 Quicksand Bold" panose="00000800000000000000" pitchFamily="2" charset="0"/>
              </a:rPr>
              <a:t>Sa </a:t>
            </a:r>
            <a:r>
              <a:rPr lang="en-US" sz="40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4000" dirty="0" smtClean="0">
                <a:latin typeface="#9Slide03 Quicksand Bold" panose="00000800000000000000" pitchFamily="2" charset="0"/>
              </a:rPr>
              <a:t>a</a:t>
            </a:r>
            <a:endParaRPr lang="en-US" sz="40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88"/>
          <a:stretch/>
        </p:blipFill>
        <p:spPr>
          <a:xfrm>
            <a:off x="0" y="0"/>
            <a:ext cx="8843057" cy="23380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1655180" y="1216095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061035" y="1239997"/>
            <a:ext cx="1096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2518318" y="1566070"/>
            <a:ext cx="8028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488028" y="1566070"/>
            <a:ext cx="1489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999A7B2-70E6-7F4C-A9BB-AFC04261D4C7}"/>
              </a:ext>
            </a:extLst>
          </p:cNvPr>
          <p:cNvCxnSpPr>
            <a:cxnSpLocks/>
          </p:cNvCxnSpPr>
          <p:nvPr/>
        </p:nvCxnSpPr>
        <p:spPr>
          <a:xfrm>
            <a:off x="2082222" y="1924885"/>
            <a:ext cx="1667975" cy="196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7320846" y="1944547"/>
            <a:ext cx="6078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41363" r="7814"/>
          <a:stretch/>
        </p:blipFill>
        <p:spPr>
          <a:xfrm>
            <a:off x="856527" y="2303361"/>
            <a:ext cx="7384648" cy="33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*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Luyện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từ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ngữ</a:t>
            </a:r>
            <a:endParaRPr lang="en-US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23" y="1564995"/>
            <a:ext cx="8229600" cy="93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Nga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, pi a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nô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phố</a:t>
            </a:r>
            <a:endParaRPr lang="en-US" sz="60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23" y="2688656"/>
            <a:ext cx="8688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pha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cà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phê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phở</a:t>
            </a:r>
            <a:endParaRPr lang="en-US" sz="48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75" y="1814597"/>
            <a:ext cx="8229600" cy="9525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NGHỈ GIỮA GIỜ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506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805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376541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6424923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66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endParaRPr lang="en-US" sz="66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622868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pi a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nô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55585" y="143767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Bi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đi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phố</a:t>
            </a:r>
            <a:r>
              <a:rPr lang="en-US" sz="6000" dirty="0" smtClean="0">
                <a:latin typeface="#9Slide03 Quicksand Medium" panose="00000600000000000000" pitchFamily="2" charset="0"/>
              </a:rPr>
              <a:t>,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ghé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,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nghe</a:t>
            </a:r>
            <a:r>
              <a:rPr lang="en-US" sz="6000" dirty="0" smtClean="0">
                <a:latin typeface="#9Slide03 Quicksand Medium" panose="00000600000000000000" pitchFamily="2" charset="0"/>
              </a:rPr>
              <a:t> pi a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nô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597570" y="1597306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011347" y="2430684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phê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phê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59758" y="2853643"/>
            <a:ext cx="4132161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smtClean="0">
                <a:latin typeface="#9Slide03 Quicksand Medium" panose="00000600000000000000" pitchFamily="2" charset="0"/>
              </a:rPr>
              <a:t>Bi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phở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59758" y="39204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Bé</a:t>
            </a:r>
            <a:r>
              <a:rPr lang="en-US" sz="6000" dirty="0" smtClean="0">
                <a:latin typeface="#9Slide03 Quicksand Medium" panose="00000600000000000000" pitchFamily="2" charset="0"/>
              </a:rPr>
              <a:t> Li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na.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805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376541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6424923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5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1403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5575A4A-6073-2D4C-8771-61261D9D7A7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607886" y="2631356"/>
            <a:ext cx="1192868" cy="14000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BECB20A0-37BC-124B-B833-4B70C553BCD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236956" y="2533384"/>
            <a:ext cx="1659135" cy="158460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xmlns="" id="{3FB197CE-258B-F446-B0DC-29FC88B54617}"/>
              </a:ext>
            </a:extLst>
          </p:cNvPr>
          <p:cNvSpPr/>
          <p:nvPr/>
        </p:nvSpPr>
        <p:spPr>
          <a:xfrm>
            <a:off x="611757" y="2011556"/>
            <a:ext cx="3092142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Nga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,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xmlns="" id="{D9288685-537A-F84D-B0F6-1932B0217261}"/>
              </a:ext>
            </a:extLst>
          </p:cNvPr>
          <p:cNvSpPr/>
          <p:nvPr/>
        </p:nvSpPr>
        <p:spPr>
          <a:xfrm>
            <a:off x="607741" y="3789025"/>
            <a:ext cx="2629215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Cả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Bi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xmlns="" id="{24D4DE8B-D9EB-FA41-8B0B-B46666D0B18E}"/>
              </a:ext>
            </a:extLst>
          </p:cNvPr>
          <p:cNvSpPr/>
          <p:nvPr/>
        </p:nvSpPr>
        <p:spPr>
          <a:xfrm>
            <a:off x="4896091" y="2050937"/>
            <a:ext cx="4011616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phố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xmlns="" id="{24F7EB5B-6D69-6C4B-989D-0CC7A1659377}"/>
              </a:ext>
            </a:extLst>
          </p:cNvPr>
          <p:cNvSpPr/>
          <p:nvPr/>
        </p:nvSpPr>
        <p:spPr>
          <a:xfrm>
            <a:off x="4926916" y="3823746"/>
            <a:ext cx="3053265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ó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pi a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nô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81838BC-C649-1A43-AA99-AF3ABEBF5D89}"/>
              </a:ext>
            </a:extLst>
          </p:cNvPr>
          <p:cNvSpPr/>
          <p:nvPr/>
        </p:nvSpPr>
        <p:spPr>
          <a:xfrm>
            <a:off x="356837" y="216895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D4F641A-7A6C-F04E-9004-96F64C8A5095}"/>
              </a:ext>
            </a:extLst>
          </p:cNvPr>
          <p:cNvSpPr/>
          <p:nvPr/>
        </p:nvSpPr>
        <p:spPr>
          <a:xfrm>
            <a:off x="356837" y="3947107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EABD835-4378-E34B-93D9-C5161AA78952}"/>
              </a:ext>
            </a:extLst>
          </p:cNvPr>
          <p:cNvSpPr/>
          <p:nvPr/>
        </p:nvSpPr>
        <p:spPr>
          <a:xfrm>
            <a:off x="4717671" y="2208335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605C471-F472-6A4A-A159-298124D20EF8}"/>
              </a:ext>
            </a:extLst>
          </p:cNvPr>
          <p:cNvSpPr/>
          <p:nvPr/>
        </p:nvSpPr>
        <p:spPr>
          <a:xfrm>
            <a:off x="4748496" y="398114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79" t="13917" r="14910" b="5836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</a:rPr>
              <a:t>4. </a:t>
            </a:r>
            <a:r>
              <a:rPr lang="en-US" sz="2800" b="1" dirty="0" err="1">
                <a:solidFill>
                  <a:srgbClr val="006600"/>
                </a:solidFill>
              </a:rPr>
              <a:t>Tập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viết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#9Slide03 Quicksand Medium" panose="00000600000000000000" pitchFamily="2" charset="0"/>
              </a:rPr>
              <a:t>Giáo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viên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đọc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cho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học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sinh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viết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bảng</a:t>
            </a:r>
            <a:r>
              <a:rPr lang="en-US" sz="2400" b="1" dirty="0">
                <a:latin typeface="#9Slide03 Quicksand Medium" panose="00000600000000000000" pitchFamily="2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36464" r="16076" b="36059"/>
          <a:stretch/>
        </p:blipFill>
        <p:spPr>
          <a:xfrm>
            <a:off x="152603" y="1767409"/>
            <a:ext cx="8859050" cy="1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82" t="2546" r="8508" b="1428"/>
          <a:stretch/>
        </p:blipFill>
        <p:spPr>
          <a:xfrm rot="16200000">
            <a:off x="1733430" y="-1556677"/>
            <a:ext cx="5715000" cy="88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0" t="902" r="6161"/>
          <a:stretch/>
        </p:blipFill>
        <p:spPr>
          <a:xfrm rot="16200000">
            <a:off x="1822811" y="-1444147"/>
            <a:ext cx="5622402" cy="86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143001" y="457200"/>
            <a:ext cx="6857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150" y="2229788"/>
            <a:ext cx="4171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725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C023C3-6D9F-4DB6-8529-9D2A03793661}"/>
              </a:ext>
            </a:extLst>
          </p:cNvPr>
          <p:cNvSpPr txBox="1"/>
          <p:nvPr/>
        </p:nvSpPr>
        <p:spPr>
          <a:xfrm>
            <a:off x="1057672" y="1698689"/>
            <a:ext cx="7689953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23: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p -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(5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lần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).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thêm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chứa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p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ph.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bị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24: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qu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- r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 nga em na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053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i hoc - Xuan ma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371600" y="5429250"/>
            <a:ext cx="228600" cy="22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643605"/>
            <a:ext cx="592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#9Slide03 Quicksand Bold" panose="00000800000000000000" pitchFamily="2" charset="0"/>
              </a:rPr>
              <a:t>CHÀO TẠM BIỆT VÀ HẸN GẶP LẠI CÁC CON</a:t>
            </a:r>
            <a:endParaRPr lang="en-US" sz="36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643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1354238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ẻ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ngô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699" y="1359750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á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ngừ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767" y="2664106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ọ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0699" y="2664106"/>
            <a:ext cx="3816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ghi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ngờ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5056" cy="56263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114" y="162046"/>
            <a:ext cx="1539433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802698"/>
            <a:ext cx="5312738" cy="421603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EE597769-E84B-4D84-9D14-018C0B6A5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" r="11843"/>
          <a:stretch/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3631230" y="889991"/>
            <a:ext cx="1821228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2860888" y="1564437"/>
            <a:ext cx="1983700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</a:t>
            </a:r>
            <a:endParaRPr lang="en-US" sz="30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D9B2E4-0646-4616-8C84-D12BBFA29498}"/>
              </a:ext>
            </a:extLst>
          </p:cNvPr>
          <p:cNvSpPr txBox="1"/>
          <p:nvPr/>
        </p:nvSpPr>
        <p:spPr>
          <a:xfrm>
            <a:off x="4676346" y="1515651"/>
            <a:ext cx="2423996" cy="83098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sz="3300" b="1" dirty="0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- </a:t>
            </a:r>
            <a:r>
              <a:rPr lang="en-US" sz="3300" b="1" dirty="0" err="1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ph</a:t>
            </a:r>
            <a:r>
              <a:rPr lang="en-US" sz="3300" b="1" dirty="0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25142" y="2385498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2948662" y="2816463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p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41844" y="2436710"/>
            <a:ext cx="2677817" cy="2471492"/>
            <a:chOff x="4969156" y="2243273"/>
            <a:chExt cx="2677817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5367609" y="2717280"/>
              <a:ext cx="2279364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p</a:t>
              </a:r>
              <a:r>
                <a:rPr lang="en-US" sz="8625" b="1" dirty="0" err="1" smtClean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h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80" y="364860"/>
            <a:ext cx="8913019" cy="487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679" y="501918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pi a 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i a 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7469" y="4092926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6161" y="4020948"/>
            <a:ext cx="111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030808" y="1907640"/>
            <a:ext cx="132174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8625" b="1" dirty="0" smtClean="0">
                <a:latin typeface="#9Slide03 Quicksand Bold" panose="00000800000000000000" pitchFamily="2" charset="0"/>
              </a:rPr>
              <a:t>i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5063587" y="744292"/>
            <a:ext cx="96148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3" y="1102834"/>
            <a:ext cx="3033007" cy="2422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030808" y="3127980"/>
            <a:ext cx="389668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8625" b="1" dirty="0" smtClean="0">
                <a:latin typeface="#9Slide03 Quicksand Bold" panose="00000800000000000000" pitchFamily="2" charset="0"/>
              </a:rPr>
              <a:t>i a </a:t>
            </a:r>
            <a:r>
              <a:rPr lang="en-US" sz="8625" b="1" dirty="0" err="1" smtClean="0">
                <a:latin typeface="#9Slide03 Quicksand Bold" panose="00000800000000000000" pitchFamily="2" charset="0"/>
              </a:rPr>
              <a:t>nô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177501"/>
            <a:ext cx="8651936" cy="5240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270" y="501918"/>
            <a:ext cx="189539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655" y="3443732"/>
            <a:ext cx="211981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hố</a:t>
            </a:r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885654" y="3435625"/>
            <a:ext cx="211981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ố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endParaRPr lang="en-US" sz="4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270" y="4198197"/>
            <a:ext cx="1518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ph</a:t>
            </a:r>
            <a:endParaRPr lang="en-US" sz="66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1864" y="4152030"/>
            <a:ext cx="174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h</a:t>
            </a:r>
            <a:endParaRPr lang="en-US" sz="72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040275" y="2016679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h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ố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5040274" y="721838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ph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15326" r="37215" b="29372"/>
          <a:stretch/>
        </p:blipFill>
        <p:spPr>
          <a:xfrm>
            <a:off x="486137" y="1050989"/>
            <a:ext cx="3067291" cy="239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087512" y="3332575"/>
            <a:ext cx="394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hố</a:t>
            </a:r>
            <a:r>
              <a:rPr lang="en-US" sz="7200" b="1" dirty="0" smtClean="0">
                <a:latin typeface="#9Slide03 Quicksand Bold" panose="00000800000000000000" pitchFamily="2" charset="0"/>
              </a:rPr>
              <a:t> 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cổ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554" y="539612"/>
            <a:ext cx="8482818" cy="4526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69" y="1199246"/>
            <a:ext cx="71397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0414" y="1148426"/>
            <a:ext cx="125579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ph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653369" y="2665735"/>
            <a:ext cx="314092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7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i a 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5400414" y="2665734"/>
            <a:ext cx="312489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ố</a:t>
            </a:r>
            <a:r>
              <a:rPr lang="en-US" sz="7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6225"/>
          <a:stretch/>
        </p:blipFill>
        <p:spPr>
          <a:xfrm>
            <a:off x="370390" y="-1"/>
            <a:ext cx="8264324" cy="58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</TotalTime>
  <Words>372</Words>
  <Application>Microsoft Office PowerPoint</Application>
  <PresentationFormat>On-screen Show (16:10)</PresentationFormat>
  <Paragraphs>97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#9Slide03 Quicksand Medium</vt:lpstr>
      <vt:lpstr>Times New Roman</vt:lpstr>
      <vt:lpstr>#9Slide03 Quicksand Bold</vt:lpstr>
      <vt:lpstr>宋体</vt:lpstr>
      <vt:lpstr>Calibri</vt:lpstr>
      <vt:lpstr>HP001 4 hàng</vt:lpstr>
      <vt:lpstr>仓耳玄三M W05</vt:lpstr>
      <vt:lpstr>Lato Regular</vt:lpstr>
      <vt:lpstr>Helvetica-Narrow</vt:lpstr>
      <vt:lpstr>Arial-Rounded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NGHỈ GIỮA GIỜ</vt:lpstr>
      <vt:lpstr>PowerPoint Presentation</vt:lpstr>
      <vt:lpstr>Nhà dì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221</cp:revision>
  <dcterms:created xsi:type="dcterms:W3CDTF">2020-02-10T09:35:50Z</dcterms:created>
  <dcterms:modified xsi:type="dcterms:W3CDTF">2024-10-06T19:02:51Z</dcterms:modified>
</cp:coreProperties>
</file>