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 id="2147483712" r:id="rId3"/>
  </p:sldMasterIdLst>
  <p:notesMasterIdLst>
    <p:notesMasterId r:id="rId27"/>
  </p:notesMasterIdLst>
  <p:handoutMasterIdLst>
    <p:handoutMasterId r:id="rId28"/>
  </p:handoutMasterIdLst>
  <p:sldIdLst>
    <p:sldId id="293" r:id="rId4"/>
    <p:sldId id="281" r:id="rId5"/>
    <p:sldId id="267" r:id="rId6"/>
    <p:sldId id="259" r:id="rId7"/>
    <p:sldId id="260" r:id="rId8"/>
    <p:sldId id="283" r:id="rId9"/>
    <p:sldId id="262" r:id="rId10"/>
    <p:sldId id="257" r:id="rId11"/>
    <p:sldId id="287" r:id="rId12"/>
    <p:sldId id="269" r:id="rId13"/>
    <p:sldId id="285" r:id="rId14"/>
    <p:sldId id="265" r:id="rId15"/>
    <p:sldId id="270" r:id="rId16"/>
    <p:sldId id="282" r:id="rId17"/>
    <p:sldId id="288" r:id="rId18"/>
    <p:sldId id="289" r:id="rId19"/>
    <p:sldId id="290" r:id="rId20"/>
    <p:sldId id="291" r:id="rId21"/>
    <p:sldId id="263" r:id="rId22"/>
    <p:sldId id="286" r:id="rId23"/>
    <p:sldId id="292" r:id="rId24"/>
    <p:sldId id="268" r:id="rId25"/>
    <p:sldId id="279" r:id="rId26"/>
  </p:sldIdLst>
  <p:sldSz cx="12192000" cy="6858000"/>
  <p:notesSz cx="6858000" cy="9144000"/>
  <p:embeddedFontLs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n_NongAor" panose="020B0604020202020204" charset="0"/>
      <p:regular r:id="rId34"/>
    </p:embeddedFont>
    <p:embeddedFont>
      <p:font typeface="FC Onigiri Outline" panose="020B0604020202020204" charset="0"/>
      <p:regular r:id="rId35"/>
    </p:embeddedFont>
    <p:embeddedFont>
      <p:font typeface="SVN-Appleberry" panose="02040603050506020204" pitchFamily="18" charset="0"/>
      <p:regular r:id="rId36"/>
    </p:embeddedFont>
    <p:embeddedFont>
      <p:font typeface="SVN-Newton" panose="02040603050506020204" pitchFamily="18" charset="0"/>
      <p:regular r:id="rId37"/>
    </p:embeddedFont>
    <p:embeddedFont>
      <p:font typeface="SVN-SAF" panose="02040603050506020204" pitchFamily="18" charset="0"/>
      <p:regular r:id="rId38"/>
    </p:embeddedFont>
    <p:embeddedFont>
      <p:font typeface="UTM Aquarelle" panose="02040603050506020204" pitchFamily="18" charset="0"/>
      <p:regular r:id="rId39"/>
    </p:embeddedFont>
    <p:embeddedFont>
      <p:font typeface="UTM Avo" panose="02040603050506020204" pitchFamily="18"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C0504D"/>
    <a:srgbClr val="4BACC6"/>
    <a:srgbClr val="CBBCCA"/>
    <a:srgbClr val="CC00FF"/>
    <a:srgbClr val="B3A2C7"/>
    <a:srgbClr val="FF66FF"/>
    <a:srgbClr val="FF99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0172" autoAdjust="0"/>
  </p:normalViewPr>
  <p:slideViewPr>
    <p:cSldViewPr snapToGrid="0">
      <p:cViewPr varScale="1">
        <p:scale>
          <a:sx n="61" d="100"/>
          <a:sy n="61" d="100"/>
        </p:scale>
        <p:origin x="888" y="26"/>
      </p:cViewPr>
      <p:guideLst/>
    </p:cSldViewPr>
  </p:slideViewPr>
  <p:notesTextViewPr>
    <p:cViewPr>
      <p:scale>
        <a:sx n="1" d="1"/>
        <a:sy n="1" d="1"/>
      </p:scale>
      <p:origin x="0" y="0"/>
    </p:cViewPr>
  </p:notesText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974AF9-005D-4280-BA85-C771EA5CEF99}" type="datetimeFigureOut">
              <a:rPr lang="en-US" smtClean="0"/>
              <a:t>10/14/2023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8409A-2957-4DB0-AE45-89759DE1602D}" type="slidenum">
              <a:rPr lang="en-US" smtClean="0"/>
              <a:t>‹#›</a:t>
            </a:fld>
            <a:endParaRPr lang="en-US"/>
          </a:p>
        </p:txBody>
      </p:sp>
    </p:spTree>
    <p:extLst>
      <p:ext uri="{BB962C8B-B14F-4D97-AF65-F5344CB8AC3E}">
        <p14:creationId xmlns:p14="http://schemas.microsoft.com/office/powerpoint/2010/main" val="2788939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038CE-BB5E-4B81-A78F-CCCD7EECEDC1}"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0D5438-E7FD-4F63-B009-301C665DAD85}" type="slidenum">
              <a:rPr lang="en-US" smtClean="0"/>
              <a:t>‹#›</a:t>
            </a:fld>
            <a:endParaRPr lang="en-US"/>
          </a:p>
        </p:txBody>
      </p:sp>
    </p:spTree>
    <p:extLst>
      <p:ext uri="{BB962C8B-B14F-4D97-AF65-F5344CB8AC3E}">
        <p14:creationId xmlns:p14="http://schemas.microsoft.com/office/powerpoint/2010/main" val="117149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5080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39800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TLN </a:t>
            </a:r>
            <a:r>
              <a:rPr lang="en-US" dirty="0" err="1"/>
              <a:t>để</a:t>
            </a:r>
            <a:r>
              <a:rPr lang="en-US" baseline="0" dirty="0"/>
              <a:t> </a:t>
            </a:r>
            <a:r>
              <a:rPr lang="en-US" baseline="0" dirty="0" err="1"/>
              <a:t>trả</a:t>
            </a:r>
            <a:r>
              <a:rPr lang="en-US" baseline="0" dirty="0"/>
              <a:t> </a:t>
            </a:r>
            <a:r>
              <a:rPr lang="en-US" baseline="0" dirty="0" err="1"/>
              <a:t>lời</a:t>
            </a:r>
            <a:r>
              <a:rPr lang="en-US" baseline="0" dirty="0"/>
              <a:t> 5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240D5438-E7FD-4F63-B009-301C665DAD85}" type="slidenum">
              <a:rPr lang="en-US" smtClean="0"/>
              <a:t>12</a:t>
            </a:fld>
            <a:endParaRPr lang="en-US"/>
          </a:p>
        </p:txBody>
      </p:sp>
    </p:spTree>
    <p:extLst>
      <p:ext uri="{BB962C8B-B14F-4D97-AF65-F5344CB8AC3E}">
        <p14:creationId xmlns:p14="http://schemas.microsoft.com/office/powerpoint/2010/main" val="116628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Thầy</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cô</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kích</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vào</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số</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để</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đến</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với</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câu</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hỏi</a:t>
            </a:r>
            <a:r>
              <a:rPr lang="en-US" sz="1200" dirty="0">
                <a:latin typeface="Arial" panose="020B0604020202020204" pitchFamily="34" charset="0"/>
                <a:ea typeface="Cambria" panose="02040503050406030204" pitchFamily="18" charset="0"/>
              </a:rPr>
              <a:t>. </a:t>
            </a:r>
          </a:p>
          <a:p>
            <a:r>
              <a:rPr lang="en-US" sz="1200" dirty="0">
                <a:latin typeface="Arial" panose="020B0604020202020204" pitchFamily="34" charset="0"/>
                <a:ea typeface="Cambria" panose="02040503050406030204" pitchFamily="18" charset="0"/>
              </a:rPr>
              <a:t>- Ở </a:t>
            </a:r>
            <a:r>
              <a:rPr lang="en-US" sz="1200" dirty="0" err="1">
                <a:latin typeface="Arial" panose="020B0604020202020204" pitchFamily="34" charset="0"/>
                <a:ea typeface="Cambria" panose="02040503050406030204" pitchFamily="18" charset="0"/>
              </a:rPr>
              <a:t>mỗi</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câu</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hỏi</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sẽ</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có</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biểu</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tượng</a:t>
            </a:r>
            <a:r>
              <a:rPr lang="en-US" sz="1200" dirty="0">
                <a:latin typeface="Arial" panose="020B0604020202020204" pitchFamily="34" charset="0"/>
                <a:ea typeface="Cambria" panose="02040503050406030204" pitchFamily="18" charset="0"/>
              </a:rPr>
              <a:t> “ </a:t>
            </a:r>
            <a:r>
              <a:rPr lang="en-US" sz="1200" dirty="0" err="1">
                <a:latin typeface="Arial" panose="020B0604020202020204" pitchFamily="34" charset="0"/>
                <a:ea typeface="Cambria" panose="02040503050406030204" pitchFamily="18" charset="0"/>
              </a:rPr>
              <a:t>thu</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phát</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sóng</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giúp</a:t>
            </a:r>
            <a:r>
              <a:rPr lang="en-US" sz="1200" dirty="0">
                <a:latin typeface="Arial" panose="020B0604020202020204" pitchFamily="34" charset="0"/>
                <a:ea typeface="Cambria" panose="02040503050406030204" pitchFamily="18" charset="0"/>
              </a:rPr>
              <a:t> quay </a:t>
            </a:r>
            <a:r>
              <a:rPr lang="en-US" sz="1200" dirty="0" err="1">
                <a:latin typeface="Arial" panose="020B0604020202020204" pitchFamily="34" charset="0"/>
                <a:ea typeface="Cambria" panose="02040503050406030204" pitchFamily="18" charset="0"/>
              </a:rPr>
              <a:t>trở</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về</a:t>
            </a:r>
            <a:r>
              <a:rPr lang="en-US" sz="1200" dirty="0">
                <a:latin typeface="Arial" panose="020B0604020202020204" pitchFamily="34" charset="0"/>
                <a:ea typeface="Cambria" panose="02040503050406030204" pitchFamily="18" charset="0"/>
              </a:rPr>
              <a:t> slide </a:t>
            </a:r>
            <a:r>
              <a:rPr lang="en-US" sz="1200" dirty="0" err="1">
                <a:latin typeface="Arial" panose="020B0604020202020204" pitchFamily="34" charset="0"/>
                <a:ea typeface="Cambria" panose="02040503050406030204" pitchFamily="18" charset="0"/>
              </a:rPr>
              <a:t>này</a:t>
            </a:r>
            <a:r>
              <a:rPr lang="en-US" sz="1200" dirty="0">
                <a:latin typeface="Arial" panose="020B0604020202020204" pitchFamily="34" charset="0"/>
                <a:ea typeface="Cambria" panose="02040503050406030204" pitchFamily="18" charset="0"/>
              </a:rPr>
              <a:t> </a:t>
            </a:r>
          </a:p>
          <a:p>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Sau</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đó</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thầy</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cô</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kích</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vào</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tàu</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vũ</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trụ</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sẽ</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đến</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chặng</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tiếp</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theo</a:t>
            </a:r>
            <a:r>
              <a:rPr lang="en-US" sz="1200" dirty="0">
                <a:latin typeface="Arial" panose="020B0604020202020204" pitchFamily="34" charset="0"/>
                <a:ea typeface="Cambria" panose="02040503050406030204" pitchFamily="18" charset="0"/>
              </a:rPr>
              <a:t> ( </a:t>
            </a:r>
            <a:r>
              <a:rPr lang="en-US" sz="1200" dirty="0" err="1">
                <a:latin typeface="Arial" panose="020B0604020202020204" pitchFamily="34" charset="0"/>
                <a:ea typeface="Cambria" panose="02040503050406030204" pitchFamily="18" charset="0"/>
              </a:rPr>
              <a:t>câu</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hỏi</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tiếp</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theo</a:t>
            </a:r>
            <a:r>
              <a:rPr lang="en-US" sz="1200" dirty="0">
                <a:latin typeface="Arial" panose="020B0604020202020204" pitchFamily="34" charset="0"/>
                <a:ea typeface="Cambria" panose="02040503050406030204" pitchFamily="18" charset="0"/>
              </a:rPr>
              <a:t>).</a:t>
            </a:r>
          </a:p>
          <a:p>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Hết</a:t>
            </a:r>
            <a:r>
              <a:rPr lang="en-US" sz="1200" dirty="0">
                <a:latin typeface="Arial" panose="020B0604020202020204" pitchFamily="34" charset="0"/>
                <a:ea typeface="Cambria" panose="02040503050406030204" pitchFamily="18" charset="0"/>
              </a:rPr>
              <a:t> 5 </a:t>
            </a:r>
            <a:r>
              <a:rPr lang="en-US" sz="1200" dirty="0" err="1">
                <a:latin typeface="Arial" panose="020B0604020202020204" pitchFamily="34" charset="0"/>
                <a:ea typeface="Cambria" panose="02040503050406030204" pitchFamily="18" charset="0"/>
              </a:rPr>
              <a:t>câu</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hỏi</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kích</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vào</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hành</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tinh</a:t>
            </a:r>
            <a:r>
              <a:rPr lang="en-US" sz="1200" dirty="0">
                <a:latin typeface="Arial" panose="020B0604020202020204" pitchFamily="34" charset="0"/>
                <a:ea typeface="Cambria" panose="02040503050406030204" pitchFamily="18" charset="0"/>
              </a:rPr>
              <a:t> ở </a:t>
            </a:r>
            <a:r>
              <a:rPr lang="en-US" sz="1200" dirty="0" err="1">
                <a:latin typeface="Arial" panose="020B0604020202020204" pitchFamily="34" charset="0"/>
                <a:ea typeface="Cambria" panose="02040503050406030204" pitchFamily="18" charset="0"/>
              </a:rPr>
              <a:t>cuối</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chặng</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để</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đến</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với</a:t>
            </a:r>
            <a:r>
              <a:rPr lang="en-US" sz="1200" dirty="0">
                <a:latin typeface="Arial" panose="020B0604020202020204" pitchFamily="34" charset="0"/>
                <a:ea typeface="Cambria" panose="02040503050406030204" pitchFamily="18" charset="0"/>
              </a:rPr>
              <a:t> HDD3: </a:t>
            </a:r>
            <a:r>
              <a:rPr lang="en-US" sz="1200" dirty="0" err="1">
                <a:latin typeface="Arial" panose="020B0604020202020204" pitchFamily="34" charset="0"/>
                <a:ea typeface="Cambria" panose="02040503050406030204" pitchFamily="18" charset="0"/>
              </a:rPr>
              <a:t>Luyện</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đọc</a:t>
            </a:r>
            <a:r>
              <a:rPr lang="en-US" sz="1200" dirty="0">
                <a:latin typeface="Arial" panose="020B0604020202020204" pitchFamily="34" charset="0"/>
                <a:ea typeface="Cambria" panose="02040503050406030204" pitchFamily="18" charset="0"/>
              </a:rPr>
              <a:t> </a:t>
            </a:r>
            <a:r>
              <a:rPr lang="en-US" sz="1200" dirty="0" err="1">
                <a:latin typeface="Arial" panose="020B0604020202020204" pitchFamily="34" charset="0"/>
                <a:ea typeface="Cambria" panose="02040503050406030204" pitchFamily="18" charset="0"/>
              </a:rPr>
              <a:t>lại</a:t>
            </a:r>
            <a:r>
              <a:rPr lang="en-US" sz="1200" dirty="0">
                <a:latin typeface="Arial" panose="020B0604020202020204" pitchFamily="34" charset="0"/>
                <a:ea typeface="Cambria" panose="02040503050406030204" pitchFamily="18" charset="0"/>
              </a:rPr>
              <a:t>.</a:t>
            </a:r>
          </a:p>
          <a:p>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Đọc</a:t>
            </a:r>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xong</a:t>
            </a:r>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thầy</a:t>
            </a:r>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cô</a:t>
            </a:r>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xóa</a:t>
            </a:r>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bảng</a:t>
            </a:r>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này</a:t>
            </a:r>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đi</a:t>
            </a:r>
            <a:r>
              <a:rPr lang="en-US" sz="1200" b="1" dirty="0">
                <a:solidFill>
                  <a:srgbClr val="FF0000"/>
                </a:solidFill>
                <a:latin typeface="Arial" panose="020B0604020202020204" pitchFamily="34" charset="0"/>
                <a:ea typeface="Cambria" panose="02040503050406030204" pitchFamily="18" charset="0"/>
              </a:rPr>
              <a:t> </a:t>
            </a:r>
            <a:r>
              <a:rPr lang="en-US" sz="1200" b="1" dirty="0" err="1">
                <a:solidFill>
                  <a:srgbClr val="FF0000"/>
                </a:solidFill>
                <a:latin typeface="Arial" panose="020B0604020202020204" pitchFamily="34" charset="0"/>
                <a:ea typeface="Cambria" panose="02040503050406030204" pitchFamily="18" charset="0"/>
              </a:rPr>
              <a:t>nhé</a:t>
            </a:r>
            <a:r>
              <a:rPr lang="en-US" sz="1200" b="1" dirty="0">
                <a:solidFill>
                  <a:srgbClr val="FF0000"/>
                </a:solidFill>
                <a:latin typeface="Arial" panose="020B0604020202020204" pitchFamily="34" charset="0"/>
                <a:ea typeface="Cambria" panose="02040503050406030204" pitchFamily="18" charset="0"/>
              </a:rPr>
              <a:t>!</a:t>
            </a:r>
          </a:p>
        </p:txBody>
      </p:sp>
      <p:sp>
        <p:nvSpPr>
          <p:cNvPr id="4" name="Slide Number Placeholder 3"/>
          <p:cNvSpPr>
            <a:spLocks noGrp="1"/>
          </p:cNvSpPr>
          <p:nvPr>
            <p:ph type="sldNum" sz="quarter" idx="10"/>
          </p:nvPr>
        </p:nvSpPr>
        <p:spPr/>
        <p:txBody>
          <a:bodyPr/>
          <a:lstStyle/>
          <a:p>
            <a:fld id="{240D5438-E7FD-4F63-B009-301C665DAD85}" type="slidenum">
              <a:rPr lang="en-US" smtClean="0"/>
              <a:t>13</a:t>
            </a:fld>
            <a:endParaRPr lang="en-US"/>
          </a:p>
        </p:txBody>
      </p:sp>
    </p:spTree>
    <p:extLst>
      <p:ext uri="{BB962C8B-B14F-4D97-AF65-F5344CB8AC3E}">
        <p14:creationId xmlns:p14="http://schemas.microsoft.com/office/powerpoint/2010/main" val="3341671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thu</a:t>
            </a:r>
            <a:r>
              <a:rPr lang="en-US" baseline="0" dirty="0"/>
              <a:t> </a:t>
            </a:r>
            <a:r>
              <a:rPr lang="en-US" baseline="0" dirty="0" err="1"/>
              <a:t>phát</a:t>
            </a:r>
            <a:r>
              <a:rPr lang="en-US" baseline="0" dirty="0"/>
              <a:t> </a:t>
            </a:r>
            <a:r>
              <a:rPr lang="en-US" baseline="0" dirty="0" err="1"/>
              <a:t>sóng</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hành</a:t>
            </a:r>
            <a:r>
              <a:rPr lang="en-US" baseline="0" dirty="0"/>
              <a:t> </a:t>
            </a:r>
            <a:r>
              <a:rPr lang="en-US" baseline="0" dirty="0" err="1"/>
              <a:t>trình</a:t>
            </a:r>
            <a:endParaRPr lang="en-US" dirty="0"/>
          </a:p>
        </p:txBody>
      </p:sp>
      <p:sp>
        <p:nvSpPr>
          <p:cNvPr id="4" name="Slide Number Placeholder 3"/>
          <p:cNvSpPr>
            <a:spLocks noGrp="1"/>
          </p:cNvSpPr>
          <p:nvPr>
            <p:ph type="sldNum" sz="quarter" idx="10"/>
          </p:nvPr>
        </p:nvSpPr>
        <p:spPr/>
        <p:txBody>
          <a:bodyPr/>
          <a:lstStyle/>
          <a:p>
            <a:fld id="{240D5438-E7FD-4F63-B009-301C665DAD85}" type="slidenum">
              <a:rPr lang="en-US" smtClean="0"/>
              <a:t>14</a:t>
            </a:fld>
            <a:endParaRPr lang="en-US"/>
          </a:p>
        </p:txBody>
      </p:sp>
    </p:spTree>
    <p:extLst>
      <p:ext uri="{BB962C8B-B14F-4D97-AF65-F5344CB8AC3E}">
        <p14:creationId xmlns:p14="http://schemas.microsoft.com/office/powerpoint/2010/main" val="197351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1" kern="1200" dirty="0">
                <a:solidFill>
                  <a:schemeClr val="tx1"/>
                </a:solidFill>
                <a:effectLst/>
                <a:latin typeface="+mn-lt"/>
                <a:ea typeface="+mn-ea"/>
                <a:cs typeface="+mn-cs"/>
              </a:rPr>
              <a:t>Muốn viết đúng, viết hay , các em nên đọc thật nhiều. Đọc nhiều giúp các em quen với hiện tượng chính tả, ngữ pháp và từ đó tránh được việc viết sai chính tả, ngữ pháp. Đọc nhiều cũng giúp các em có vốn từ ngữ phong phú, nâng cao hiểu biết về cuộc sống xung quanh, các em biết cách diễn đạt hay hơn, nhiều ý tưởng hơn.Việc đọc và viết gắn bó rất chặt chẽ.Vì thế các em nhớ muốn viết tốt , các em phải đọc tốt, đọc nhiều.</a:t>
            </a:r>
            <a:endParaRPr lang="en-US" dirty="0"/>
          </a:p>
        </p:txBody>
      </p:sp>
      <p:sp>
        <p:nvSpPr>
          <p:cNvPr id="4" name="Slide Number Placeholder 3"/>
          <p:cNvSpPr>
            <a:spLocks noGrp="1"/>
          </p:cNvSpPr>
          <p:nvPr>
            <p:ph type="sldNum" sz="quarter" idx="10"/>
          </p:nvPr>
        </p:nvSpPr>
        <p:spPr/>
        <p:txBody>
          <a:bodyPr/>
          <a:lstStyle/>
          <a:p>
            <a:fld id="{240D5438-E7FD-4F63-B009-301C665DAD85}" type="slidenum">
              <a:rPr lang="en-US" smtClean="0"/>
              <a:t>18</a:t>
            </a:fld>
            <a:endParaRPr lang="en-US"/>
          </a:p>
        </p:txBody>
      </p:sp>
    </p:spTree>
    <p:extLst>
      <p:ext uri="{BB962C8B-B14F-4D97-AF65-F5344CB8AC3E}">
        <p14:creationId xmlns:p14="http://schemas.microsoft.com/office/powerpoint/2010/main" val="372149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43498486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4.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4.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5.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5.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9.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40.png"/><Relationship Id="rId9" Type="http://schemas.microsoft.com/office/2007/relationships/hdphoto" Target="../media/hdphoto3.wdp"/></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21.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4.pn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4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51.png"/><Relationship Id="rId4" Type="http://schemas.microsoft.com/office/2007/relationships/hdphoto" Target="../media/hdphoto9.wdp"/><Relationship Id="rId9" Type="http://schemas.openxmlformats.org/officeDocument/2006/relationships/image" Target="../media/image5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3.png"/><Relationship Id="rId5" Type="http://schemas.openxmlformats.org/officeDocument/2006/relationships/image" Target="../media/image36.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5.png"/><Relationship Id="rId7"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4.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png"/><Relationship Id="rId9" Type="http://schemas.microsoft.com/office/2007/relationships/hdphoto" Target="../media/hdphoto3.wdp"/></Relationships>
</file>

<file path=ppt/slideLayouts/_rels/slideLayout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4.wdp"/></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hyperlink" Target="https://www.facebook.com/groups/629898828017053" TargetMode="External"/><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3.png"/><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6.png"/><Relationship Id="rId9" Type="http://schemas.microsoft.com/office/2007/relationships/hdphoto" Target="../media/hdphoto4.wdp"/></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hyperlink" Target="https://www.facebook.com/groups/629898828017053" TargetMode="External"/><Relationship Id="rId5" Type="http://schemas.openxmlformats.org/officeDocument/2006/relationships/image" Target="../media/image5.png"/><Relationship Id="rId10"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5.png"/><Relationship Id="rId9" Type="http://schemas.microsoft.com/office/2007/relationships/hdphoto" Target="../media/hdphoto5.wdp"/></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9.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40.png"/><Relationship Id="rId9" Type="http://schemas.microsoft.com/office/2007/relationships/hdphoto" Target="../media/hdphoto3.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www.facebook.com/groups/629898828017053" TargetMode="Externa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microsoft.com/office/2007/relationships/hdphoto" Target="../media/hdphoto3.wdp"/></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1.png"/><Relationship Id="rId10" Type="http://schemas.openxmlformats.org/officeDocument/2006/relationships/hyperlink" Target="https://www.facebook.com/groups/629898828017053" TargetMode="External"/><Relationship Id="rId4" Type="http://schemas.microsoft.com/office/2007/relationships/hdphoto" Target="../media/hdphoto1.wdp"/><Relationship Id="rId9"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facebook.com/groups/629898828017053" TargetMode="External"/><Relationship Id="rId3"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2.xml"/><Relationship Id="rId6" Type="http://schemas.microsoft.com/office/2007/relationships/hdphoto" Target="../media/hdphoto6.wdp"/><Relationship Id="rId11" Type="http://schemas.openxmlformats.org/officeDocument/2006/relationships/image" Target="../media/image1.png"/><Relationship Id="rId5" Type="http://schemas.openxmlformats.org/officeDocument/2006/relationships/image" Target="../media/image44.pn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4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4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51.png"/><Relationship Id="rId4" Type="http://schemas.microsoft.com/office/2007/relationships/hdphoto" Target="../media/hdphoto9.wdp"/><Relationship Id="rId9"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hyperlink" Target="https://www.facebook.com/groups/629898828017053" TargetMode="External"/><Relationship Id="rId5" Type="http://schemas.openxmlformats.org/officeDocument/2006/relationships/image" Target="../media/image5.png"/><Relationship Id="rId10" Type="http://schemas.openxmlformats.org/officeDocument/2006/relationships/image" Target="../media/image2.png"/><Relationship Id="rId4" Type="http://schemas.microsoft.com/office/2007/relationships/hdphoto" Target="../media/hdphoto6.wdp"/><Relationship Id="rId9"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36.png"/><Relationship Id="rId10" Type="http://schemas.openxmlformats.org/officeDocument/2006/relationships/hyperlink" Target="https://www.facebook.com/groups/629898828017053" TargetMode="External"/><Relationship Id="rId4" Type="http://schemas.microsoft.com/office/2007/relationships/hdphoto" Target="../media/hdphoto6.wdp"/><Relationship Id="rId9"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5.png"/><Relationship Id="rId7"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4.png"/><Relationship Id="rId9" Type="http://schemas.microsoft.com/office/2007/relationships/hdphoto" Target="../media/hdphoto7.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1.wdp"/><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png"/><Relationship Id="rId9" Type="http://schemas.microsoft.com/office/2007/relationships/hdphoto" Target="../media/hdphoto3.wdp"/></Relationships>
</file>

<file path=ppt/slideLayouts/_rels/slideLayout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image" Target="../media/image25.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8.png"/><Relationship Id="rId11" Type="http://schemas.openxmlformats.org/officeDocument/2006/relationships/hyperlink" Target="https://www.facebook.com/groups/629898828017053" TargetMode="External"/><Relationship Id="rId5" Type="http://schemas.openxmlformats.org/officeDocument/2006/relationships/image" Target="../media/image27.png"/><Relationship Id="rId10"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png"/><Relationship Id="rId9" Type="http://schemas.microsoft.com/office/2007/relationships/hdphoto" Target="../media/hdphoto3.wdp"/></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hyperlink" Target="https://www.facebook.com/groups/629898828017053" TargetMode="External"/><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6.png"/><Relationship Id="rId9" Type="http://schemas.microsoft.com/office/2007/relationships/hdphoto" Target="../media/hdphoto4.wdp"/></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4.wdp"/></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hyperlink" Target="https://www.facebook.com/groups/629898828017053" TargetMode="External"/><Relationship Id="rId5" Type="http://schemas.openxmlformats.org/officeDocument/2006/relationships/image" Target="../media/image5.png"/><Relationship Id="rId10"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5.png"/><Relationship Id="rId9" Type="http://schemas.microsoft.com/office/2007/relationships/hdphoto" Target="../media/hdphoto5.wdp"/></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www.facebook.com/groups/629898828017053" TargetMode="External"/><Relationship Id="rId3" Type="http://schemas.openxmlformats.org/officeDocument/2006/relationships/image" Target="../media/image39.png"/><Relationship Id="rId7" Type="http://schemas.openxmlformats.org/officeDocument/2006/relationships/image" Target="../media/image21.png"/><Relationship Id="rId12"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40.png"/><Relationship Id="rId9" Type="http://schemas.microsoft.com/office/2007/relationships/hdphoto" Target="../media/hdphoto3.wdp"/></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microsoft.com/office/2007/relationships/hdphoto" Target="../media/hdphoto3.wdp"/></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21.png"/><Relationship Id="rId10" Type="http://schemas.openxmlformats.org/officeDocument/2006/relationships/hyperlink" Target="https://www.facebook.com/groups/629898828017053" TargetMode="External"/><Relationship Id="rId4" Type="http://schemas.microsoft.com/office/2007/relationships/hdphoto" Target="../media/hdphoto1.wdp"/><Relationship Id="rId9"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4.pn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4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6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51.png"/><Relationship Id="rId4" Type="http://schemas.microsoft.com/office/2007/relationships/hdphoto" Target="../media/hdphoto9.wdp"/><Relationship Id="rId9" Type="http://schemas.openxmlformats.org/officeDocument/2006/relationships/image" Target="../media/image50.png"/></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3.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53.png"/><Relationship Id="rId5" Type="http://schemas.openxmlformats.org/officeDocument/2006/relationships/image" Target="../media/image36.png"/><Relationship Id="rId4" Type="http://schemas.microsoft.com/office/2007/relationships/hdphoto" Target="../media/hdphoto6.wdp"/></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5.png"/><Relationship Id="rId7" Type="http://schemas.openxmlformats.org/officeDocument/2006/relationships/image" Target="../media/image5.png"/><Relationship Id="rId12" Type="http://schemas.openxmlformats.org/officeDocument/2006/relationships/hyperlink" Target="https://www.facebook.com/groups/629898828017053" TargetMode="External"/><Relationship Id="rId2" Type="http://schemas.openxmlformats.org/officeDocument/2006/relationships/image" Target="../media/image54.png"/><Relationship Id="rId1" Type="http://schemas.openxmlformats.org/officeDocument/2006/relationships/slideMaster" Target="../slideMasters/slideMaster3.xml"/><Relationship Id="rId6" Type="http://schemas.microsoft.com/office/2007/relationships/hdphoto" Target="../media/hdphoto6.wdp"/><Relationship Id="rId11" Type="http://schemas.openxmlformats.org/officeDocument/2006/relationships/image" Target="../media/image2.png"/><Relationship Id="rId5" Type="http://schemas.openxmlformats.org/officeDocument/2006/relationships/image" Target="../media/image44.png"/><Relationship Id="rId10" Type="http://schemas.openxmlformats.org/officeDocument/2006/relationships/image" Target="../media/image1.png"/><Relationship Id="rId4" Type="http://schemas.openxmlformats.org/officeDocument/2006/relationships/image" Target="../media/image4.png"/><Relationship Id="rId9" Type="http://schemas.microsoft.com/office/2007/relationships/hdphoto" Target="../media/hdphoto7.wdp"/></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5" name="ตัวแทนท้ายกระดาษ 4"/>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44" name="กลุ่ม 43"/>
          <p:cNvGrpSpPr/>
          <p:nvPr userDrawn="1"/>
        </p:nvGrpSpPr>
        <p:grpSpPr>
          <a:xfrm>
            <a:off x="4588146"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8"/>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3"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59" y="3371796"/>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7" y="860648"/>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6"/>
            <a:ext cx="10363200" cy="1470025"/>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75489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p:spPr>
        <p:txBody>
          <a:bodyPr anchor="b"/>
          <a:lstStyle>
            <a:lvl1pPr algn="l">
              <a:defRPr sz="2667" b="1"/>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6025471" y="1891082"/>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6" name="ตัวแทนท้ายกระดาษ 5"/>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5" y="1891082"/>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2" y="1605718"/>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1"/>
            <a:ext cx="4005304" cy="3603606"/>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4" y="3780056"/>
              <a:ext cx="1336905" cy="1351342"/>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0" y="5439264"/>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79" y="2160515"/>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dirty="0"/>
          </a:p>
        </p:txBody>
      </p:sp>
      <p:sp>
        <p:nvSpPr>
          <p:cNvPr id="127" name="ตัวแทนข้อความ 3"/>
          <p:cNvSpPr>
            <a:spLocks noGrp="1"/>
          </p:cNvSpPr>
          <p:nvPr>
            <p:ph type="body" sz="half" idx="13"/>
          </p:nvPr>
        </p:nvSpPr>
        <p:spPr>
          <a:xfrm>
            <a:off x="6026157"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29" y="3900733"/>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73398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4"/>
            <a:ext cx="11183832" cy="1856241"/>
          </a:xfr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5" y="1891082"/>
            <a:ext cx="3917979" cy="804863"/>
          </a:xfrm>
        </p:spPr>
        <p:txBody>
          <a:bodyPr/>
          <a:lstStyle>
            <a:lvl1pPr marL="0" indent="0">
              <a:buNone/>
              <a:defRPr sz="3733">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6" name="ตัวแทนท้ายกระดาษ 5"/>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
        <p:nvSpPr>
          <p:cNvPr id="127" name="ตัวแทนข้อความ 3"/>
          <p:cNvSpPr>
            <a:spLocks noGrp="1"/>
          </p:cNvSpPr>
          <p:nvPr>
            <p:ph type="body" sz="half" idx="13"/>
          </p:nvPr>
        </p:nvSpPr>
        <p:spPr>
          <a:xfrm>
            <a:off x="2089720"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2" y="3900733"/>
            <a:ext cx="3924921"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8"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1" y="1659169"/>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30" y="5268374"/>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7"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6" y="5391862"/>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4" y="1948526"/>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dirty="0"/>
          </a:p>
        </p:txBody>
      </p:sp>
    </p:spTree>
    <p:extLst>
      <p:ext uri="{BB962C8B-B14F-4D97-AF65-F5344CB8AC3E}">
        <p14:creationId xmlns:p14="http://schemas.microsoft.com/office/powerpoint/2010/main" val="3182023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6" name="ตัวแทนท้ายกระดาษ 5"/>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73" name="กลุ่ม 72"/>
          <p:cNvGrpSpPr/>
          <p:nvPr userDrawn="1"/>
        </p:nvGrpSpPr>
        <p:grpSpPr>
          <a:xfrm>
            <a:off x="8701374"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4"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0"/>
            <a:ext cx="2799643" cy="627605"/>
          </a:xfrm>
          <a:prstGeom prst="rect">
            <a:avLst/>
          </a:prstGeom>
        </p:spPr>
      </p:pic>
      <p:sp>
        <p:nvSpPr>
          <p:cNvPr id="80" name="สี่เหลี่ยมผืนผ้า 79"/>
          <p:cNvSpPr/>
          <p:nvPr userDrawn="1"/>
        </p:nvSpPr>
        <p:spPr>
          <a:xfrm>
            <a:off x="512963"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8" y="385416"/>
            <a:ext cx="2799643" cy="660978"/>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8" y="-163881"/>
            <a:ext cx="2414679" cy="2234960"/>
          </a:xfrm>
          <a:prstGeom prst="rect">
            <a:avLst/>
          </a:prstGeom>
        </p:spPr>
      </p:pic>
      <p:grpSp>
        <p:nvGrpSpPr>
          <p:cNvPr id="45" name="กลุ่ม 44"/>
          <p:cNvGrpSpPr/>
          <p:nvPr userDrawn="1"/>
        </p:nvGrpSpPr>
        <p:grpSpPr>
          <a:xfrm>
            <a:off x="623392" y="525251"/>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3" y="6588532"/>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2" y="6104485"/>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6"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4" y="6281792"/>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1" y="5942545"/>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29" y="6261266"/>
            <a:ext cx="498647" cy="530817"/>
          </a:xfrm>
          <a:prstGeom prst="rect">
            <a:avLst/>
          </a:prstGeom>
        </p:spPr>
      </p:pic>
    </p:spTree>
    <p:extLst>
      <p:ext uri="{BB962C8B-B14F-4D97-AF65-F5344CB8AC3E}">
        <p14:creationId xmlns:p14="http://schemas.microsoft.com/office/powerpoint/2010/main" val="1041347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59" y="356659"/>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p:spPr>
        <p:txBody>
          <a:bodyPr/>
          <a:lstStyle>
            <a:lvl1pPr marL="0" indent="0" algn="ctr">
              <a:buNone/>
              <a:defRPr>
                <a:solidFill>
                  <a:schemeClr val="accent4"/>
                </a:solidFill>
                <a:latin typeface="can_NongAor" pitchFamily="2" charset="0"/>
                <a:cs typeface="can_NongAor"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4"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6" y="-3538"/>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sp>
        <p:nvSpPr>
          <p:cNvPr id="15" name="วงรี 14"/>
          <p:cNvSpPr/>
          <p:nvPr userDrawn="1"/>
        </p:nvSpPr>
        <p:spPr>
          <a:xfrm>
            <a:off x="605615" y="5049370"/>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0"/>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7"/>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7"/>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7"/>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spTree>
    <p:extLst>
      <p:ext uri="{BB962C8B-B14F-4D97-AF65-F5344CB8AC3E}">
        <p14:creationId xmlns:p14="http://schemas.microsoft.com/office/powerpoint/2010/main" val="16507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2" name="ชื่อเรื่อง 1"/>
          <p:cNvSpPr>
            <a:spLocks noGrp="1"/>
          </p:cNvSpPr>
          <p:nvPr>
            <p:ph type="title"/>
          </p:nvPr>
        </p:nvSpPr>
        <p:spPr>
          <a:xfrm>
            <a:off x="612907" y="877413"/>
            <a:ext cx="10972800" cy="1143000"/>
          </a:xfrm>
        </p:spPr>
        <p:txBody>
          <a:bodyPr/>
          <a:lstStyle>
            <a:lvl1pPr>
              <a:defRPr/>
            </a:lvl1p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7"/>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3"/>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745055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
        <p:nvSpPr>
          <p:cNvPr id="57" name="เมฆ 56"/>
          <p:cNvSpPr/>
          <p:nvPr userDrawn="1"/>
        </p:nvSpPr>
        <p:spPr>
          <a:xfrm rot="14044977">
            <a:off x="10151288" y="-1629122"/>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1"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3"/>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7" y="1736872"/>
            <a:ext cx="5389033" cy="4049184"/>
          </a:xfrm>
        </p:spPr>
        <p:txBody>
          <a:bodyPr/>
          <a:lstStyle>
            <a:lvl1pPr>
              <a:defRPr/>
            </a:lvl1pPr>
          </a:lstStyle>
          <a:p>
            <a:endParaRPr lang="th-TH" dirty="0"/>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7"/>
            <a:ext cx="1577872" cy="1196129"/>
          </a:xfrm>
          <a:prstGeom prst="rect">
            <a:avLst/>
          </a:prstGeom>
        </p:spPr>
      </p:pic>
      <p:sp>
        <p:nvSpPr>
          <p:cNvPr id="85" name="ตัวแทนข้อความ 3"/>
          <p:cNvSpPr>
            <a:spLocks noGrp="1"/>
          </p:cNvSpPr>
          <p:nvPr>
            <p:ph type="body" sz="half" idx="2"/>
          </p:nvPr>
        </p:nvSpPr>
        <p:spPr>
          <a:xfrm>
            <a:off x="6885744" y="1891082"/>
            <a:ext cx="4363901" cy="804863"/>
          </a:xfrm>
        </p:spPr>
        <p:txBody>
          <a:bodyPr>
            <a:normAutofit/>
          </a:bodyPr>
          <a:lstStyle>
            <a:lvl1pPr marL="0" indent="0">
              <a:buNone/>
              <a:defRPr sz="2400">
                <a:solidFill>
                  <a:srgbClr val="DAA2B6"/>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1"/>
            <a:ext cx="4363901" cy="804863"/>
          </a:xfrm>
        </p:spPr>
        <p:txBody>
          <a:bodyPr>
            <a:normAutofit/>
          </a:bodyPr>
          <a:lstStyle>
            <a:lvl1pPr marL="0" indent="0">
              <a:buNone/>
              <a:defRPr sz="240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4"/>
            <a:ext cx="4366872" cy="459425"/>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39"/>
            <a:ext cx="4363901" cy="804863"/>
          </a:xfrm>
        </p:spPr>
        <p:txBody>
          <a:bodyPr>
            <a:normAutofit/>
          </a:bodyPr>
          <a:lstStyle>
            <a:lvl1pPr marL="0" indent="0">
              <a:buNone/>
              <a:defRPr sz="2400">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2"/>
            <a:ext cx="4366872" cy="44696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624003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6"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Tree>
    <p:extLst>
      <p:ext uri="{BB962C8B-B14F-4D97-AF65-F5344CB8AC3E}">
        <p14:creationId xmlns:p14="http://schemas.microsoft.com/office/powerpoint/2010/main" val="1743662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6071240" y="262386"/>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4"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5"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3"/>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lvl1pPr>
              <a:defRPr/>
            </a:lvl1pPr>
          </a:lstStyle>
          <a:p>
            <a:endParaRPr lang="th-TH" dirty="0"/>
          </a:p>
        </p:txBody>
      </p:sp>
      <p:sp>
        <p:nvSpPr>
          <p:cNvPr id="81"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solidFill>
                  <a:schemeClr val="bg1"/>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7770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p:spPr>
        <p:txBody>
          <a:bodyPr/>
          <a:lstStyle>
            <a:lvl1pPr>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8670246"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508236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8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7"/>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4824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7" y="860648"/>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5" name="ตัวแทนท้ายกระดาษ 4"/>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8"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5"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3" cy="1606725"/>
            <a:chOff x="7750768" y="166865"/>
            <a:chExt cx="1222997" cy="1205044"/>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8" y="186264"/>
              <a:ext cx="1118266" cy="1185645"/>
              <a:chOff x="7750768" y="186264"/>
              <a:chExt cx="1118266" cy="1185645"/>
            </a:xfrm>
          </p:grpSpPr>
          <p:grpSp>
            <p:nvGrpSpPr>
              <p:cNvPr id="55" name="กลุ่ม 54"/>
              <p:cNvGrpSpPr/>
              <p:nvPr/>
            </p:nvGrpSpPr>
            <p:grpSpPr>
              <a:xfrm rot="12247797">
                <a:off x="7750768" y="415321"/>
                <a:ext cx="1118266" cy="956588"/>
                <a:chOff x="1339259" y="1340628"/>
                <a:chExt cx="1118266" cy="956588"/>
              </a:xfrm>
            </p:grpSpPr>
            <p:sp>
              <p:nvSpPr>
                <p:cNvPr id="57" name="TextBox 56"/>
                <p:cNvSpPr txBox="1"/>
                <p:nvPr/>
              </p:nvSpPr>
              <p:spPr>
                <a:xfrm rot="1351072">
                  <a:off x="1358851" y="1340628"/>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6" cy="50008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7"/>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1" y="1620332"/>
            <a:ext cx="4460535" cy="1143000"/>
          </a:xfrm>
        </p:spPr>
        <p:txBody>
          <a:bodyPr/>
          <a:lstStyle>
            <a:lvl1pPr>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4"/>
            <a:ext cx="6254485" cy="4525963"/>
          </a:xfrm>
        </p:spPr>
        <p:txBody>
          <a:bodyPr/>
          <a:lstStyle>
            <a:lvl1pPr>
              <a:defRPr>
                <a:solidFill>
                  <a:schemeClr val="bg1"/>
                </a:solidFill>
              </a:defRPr>
            </a:lvl1pPr>
            <a:lvl2pPr>
              <a:defRPr/>
            </a:lvl2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8"/>
          </a:xfrm>
          <a:prstGeom prst="rect">
            <a:avLst/>
          </a:prstGeom>
        </p:spPr>
      </p:pic>
    </p:spTree>
    <p:extLst>
      <p:ext uri="{BB962C8B-B14F-4D97-AF65-F5344CB8AC3E}">
        <p14:creationId xmlns:p14="http://schemas.microsoft.com/office/powerpoint/2010/main" val="2972532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5"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3" y="1908602"/>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7"/>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5" y="860648"/>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8"/>
            <a:ext cx="3898900" cy="2216149"/>
          </a:xfrm>
        </p:spPr>
        <p:txBody>
          <a:bodyPr/>
          <a:lstStyle>
            <a:lvl1pPr>
              <a:defRPr/>
            </a:lvl1pPr>
          </a:lstStyle>
          <a:p>
            <a:endParaRPr lang="th-TH" dirty="0"/>
          </a:p>
        </p:txBody>
      </p:sp>
      <p:sp>
        <p:nvSpPr>
          <p:cNvPr id="99" name="ตัวแทนข้อความ 3"/>
          <p:cNvSpPr>
            <a:spLocks noGrp="1"/>
          </p:cNvSpPr>
          <p:nvPr>
            <p:ph type="body" sz="half" idx="2"/>
          </p:nvPr>
        </p:nvSpPr>
        <p:spPr>
          <a:xfrm>
            <a:off x="6750128" y="2490163"/>
            <a:ext cx="4363901" cy="804863"/>
          </a:xfr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62622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5"/>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6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8"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2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419239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3"/>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1"/>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4" y="5602920"/>
            <a:ext cx="269931" cy="300000"/>
          </a:xfrm>
          <a:prstGeom prst="rect">
            <a:avLst/>
          </a:prstGeom>
        </p:spPr>
      </p:pic>
    </p:spTree>
    <p:extLst>
      <p:ext uri="{BB962C8B-B14F-4D97-AF65-F5344CB8AC3E}">
        <p14:creationId xmlns:p14="http://schemas.microsoft.com/office/powerpoint/2010/main" val="287491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59" y="356659"/>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1" y="1875262"/>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3"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8" y="-4536477"/>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7" y="2400697"/>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5"/>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498"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0"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2"/>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5"/>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69"/>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5"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0"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3"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7"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1"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7"/>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3"/>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
        <p:nvSpPr>
          <p:cNvPr id="151" name="ตัวแทนข้อความ 3"/>
          <p:cNvSpPr>
            <a:spLocks noGrp="1"/>
          </p:cNvSpPr>
          <p:nvPr>
            <p:ph type="body" sz="half" idx="2"/>
          </p:nvPr>
        </p:nvSpPr>
        <p:spPr>
          <a:xfrm>
            <a:off x="2449140" y="3540590"/>
            <a:ext cx="2252464" cy="804863"/>
          </a:xfrm>
        </p:spPr>
        <p:txBody>
          <a:bodyPr>
            <a:normAutofit/>
          </a:bodyPr>
          <a:lstStyle>
            <a:lvl1pPr marL="0" indent="0">
              <a:buNone/>
              <a:defRPr sz="2133">
                <a:solidFill>
                  <a:schemeClr val="accent5"/>
                </a:solidFill>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46597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p:spPr>
        <p:txBody>
          <a:bodyPr/>
          <a:lstStyle>
            <a:lvl1pPr>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791010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p:txBody>
          <a:bodyPr/>
          <a:lstStyle>
            <a:lvl1pPr>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Tree>
    <p:extLst>
      <p:ext uri="{BB962C8B-B14F-4D97-AF65-F5344CB8AC3E}">
        <p14:creationId xmlns:p14="http://schemas.microsoft.com/office/powerpoint/2010/main" val="2251701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44" name="กลุ่ม 43"/>
          <p:cNvGrpSpPr/>
          <p:nvPr userDrawn="1"/>
        </p:nvGrpSpPr>
        <p:grpSpPr>
          <a:xfrm>
            <a:off x="4588146"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8"/>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3"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59" y="3371796"/>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7" y="860648"/>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6"/>
            <a:ext cx="10363200" cy="1470025"/>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749782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7" y="860648"/>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8"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5"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3" cy="1606725"/>
            <a:chOff x="7750768" y="166865"/>
            <a:chExt cx="1222997" cy="1205044"/>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8" y="186264"/>
              <a:ext cx="1118266" cy="1185645"/>
              <a:chOff x="7750768" y="186264"/>
              <a:chExt cx="1118266" cy="1185645"/>
            </a:xfrm>
          </p:grpSpPr>
          <p:grpSp>
            <p:nvGrpSpPr>
              <p:cNvPr id="55" name="กลุ่ม 54"/>
              <p:cNvGrpSpPr/>
              <p:nvPr/>
            </p:nvGrpSpPr>
            <p:grpSpPr>
              <a:xfrm rot="12247797">
                <a:off x="7750768" y="415321"/>
                <a:ext cx="1118266" cy="956588"/>
                <a:chOff x="1339259" y="1340628"/>
                <a:chExt cx="1118266" cy="956588"/>
              </a:xfrm>
            </p:grpSpPr>
            <p:sp>
              <p:nvSpPr>
                <p:cNvPr id="57" name="TextBox 56"/>
                <p:cNvSpPr txBox="1"/>
                <p:nvPr/>
              </p:nvSpPr>
              <p:spPr>
                <a:xfrm rot="1351072">
                  <a:off x="1358851" y="1340628"/>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6" cy="50008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7"/>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1" y="1620332"/>
            <a:ext cx="4460535" cy="1143000"/>
          </a:xfr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4"/>
            <a:ext cx="6254485" cy="4525963"/>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0285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44" name="กลุ่ม 43"/>
          <p:cNvGrpSpPr/>
          <p:nvPr userDrawn="1"/>
        </p:nvGrpSpPr>
        <p:grpSpPr>
          <a:xfrm>
            <a:off x="8592278"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3"/>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3"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8" y="3540735"/>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8" y="5248111"/>
            <a:ext cx="755841" cy="804605"/>
          </a:xfrm>
          <a:prstGeom prst="rect">
            <a:avLst/>
          </a:prstGeom>
        </p:spPr>
      </p:pic>
      <p:sp>
        <p:nvSpPr>
          <p:cNvPr id="2" name="ชื่อเรื่อง 1"/>
          <p:cNvSpPr>
            <a:spLocks noGrp="1"/>
          </p:cNvSpPr>
          <p:nvPr>
            <p:ph type="title"/>
          </p:nvPr>
        </p:nvSpPr>
        <p:spPr>
          <a:xfrm>
            <a:off x="1045200" y="615899"/>
            <a:ext cx="10363200" cy="1362075"/>
          </a:xfr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2" y="1388695"/>
            <a:ext cx="640737" cy="719317"/>
          </a:xfrm>
          <a:prstGeom prst="rect">
            <a:avLst/>
          </a:prstGeom>
        </p:spPr>
      </p:pic>
    </p:spTree>
    <p:extLst>
      <p:ext uri="{BB962C8B-B14F-4D97-AF65-F5344CB8AC3E}">
        <p14:creationId xmlns:p14="http://schemas.microsoft.com/office/powerpoint/2010/main" val="3605165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grpSp>
        <p:nvGrpSpPr>
          <p:cNvPr id="80" name="กลุ่ม 79"/>
          <p:cNvGrpSpPr/>
          <p:nvPr userDrawn="1"/>
        </p:nvGrpSpPr>
        <p:grpSpPr>
          <a:xfrm>
            <a:off x="469218"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0"/>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8" y="4752522"/>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6" y="5707134"/>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grpSp>
        <p:nvGrpSpPr>
          <p:cNvPr id="92" name="กลุ่ม 91"/>
          <p:cNvGrpSpPr/>
          <p:nvPr userDrawn="1"/>
        </p:nvGrpSpPr>
        <p:grpSpPr>
          <a:xfrm>
            <a:off x="-1667293" y="5497558"/>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1" y="5049698"/>
            <a:ext cx="1801790" cy="1782540"/>
            <a:chOff x="7841346" y="3787274"/>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4" y="3780056"/>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39"/>
            <a:ext cx="10363200" cy="1362075"/>
          </a:xfr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1" y="2906713"/>
            <a:ext cx="8360591" cy="1500187"/>
          </a:xfr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spTree>
    <p:extLst>
      <p:ext uri="{BB962C8B-B14F-4D97-AF65-F5344CB8AC3E}">
        <p14:creationId xmlns:p14="http://schemas.microsoft.com/office/powerpoint/2010/main" val="418340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dirty="0"/>
              <a:t>คลิกเพื่อแก้ไขลักษณะของข้อความต้นแบบ</a:t>
            </a:r>
          </a:p>
        </p:txBody>
      </p:sp>
      <p:sp>
        <p:nvSpPr>
          <p:cNvPr id="4" name="ตัวแทนวันที่ 3"/>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5" name="ตัวแทนท้ายกระดาษ 4"/>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44" name="กลุ่ม 43"/>
          <p:cNvGrpSpPr/>
          <p:nvPr userDrawn="1"/>
        </p:nvGrpSpPr>
        <p:grpSpPr>
          <a:xfrm>
            <a:off x="8592278"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3"/>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3"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8" y="3540735"/>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8" y="5248111"/>
            <a:ext cx="755841" cy="804605"/>
          </a:xfrm>
          <a:prstGeom prst="rect">
            <a:avLst/>
          </a:prstGeom>
        </p:spPr>
      </p:pic>
      <p:sp>
        <p:nvSpPr>
          <p:cNvPr id="2" name="ชื่อเรื่อง 1"/>
          <p:cNvSpPr>
            <a:spLocks noGrp="1"/>
          </p:cNvSpPr>
          <p:nvPr>
            <p:ph type="title"/>
          </p:nvPr>
        </p:nvSpPr>
        <p:spPr>
          <a:xfrm>
            <a:off x="1045200" y="615899"/>
            <a:ext cx="10363200" cy="1362075"/>
          </a:xfrm>
        </p:spPr>
        <p:txBody>
          <a:bodyPr anchor="t"/>
          <a:lstStyle>
            <a:lvl1pPr algn="ctr">
              <a:defRPr sz="5333" b="1" cap="all"/>
            </a:lvl1pPr>
          </a:lstStyle>
          <a:p>
            <a:r>
              <a:rPr lang="th-TH" dirty="0"/>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2" y="1388695"/>
            <a:ext cx="640737" cy="719317"/>
          </a:xfrm>
          <a:prstGeom prst="rect">
            <a:avLst/>
          </a:prstGeom>
        </p:spPr>
      </p:pic>
    </p:spTree>
    <p:extLst>
      <p:ext uri="{BB962C8B-B14F-4D97-AF65-F5344CB8AC3E}">
        <p14:creationId xmlns:p14="http://schemas.microsoft.com/office/powerpoint/2010/main" val="2498448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7" y="860648"/>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2" name="ชื่อเรื่อง 1"/>
          <p:cNvSpPr>
            <a:spLocks noGrp="1"/>
          </p:cNvSpPr>
          <p:nvPr>
            <p:ph type="title"/>
          </p:nvPr>
        </p:nvSpPr>
        <p:spPr>
          <a:xfrm>
            <a:off x="609600" y="93272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2924325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59" y="356659"/>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4"/>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4"/>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4"/>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1" y="1814904"/>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898"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p:spPr>
        <p:txBody>
          <a:bodyPr/>
          <a:lstStyle/>
          <a:p>
            <a:r>
              <a:rPr lang="th-TH"/>
              <a:t>คลิกเพื่อแก้ไขลักษณะชื่อเรื่องต้นแบบ</a:t>
            </a:r>
          </a:p>
        </p:txBody>
      </p:sp>
      <p:grpSp>
        <p:nvGrpSpPr>
          <p:cNvPr id="44" name="กลุ่ม 43"/>
          <p:cNvGrpSpPr/>
          <p:nvPr userDrawn="1"/>
        </p:nvGrpSpPr>
        <p:grpSpPr>
          <a:xfrm>
            <a:off x="431371"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2" y="3355053"/>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4106081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59" y="356659"/>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3" name="ตัวแทนท้ายกระดาษ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หมายเลขภาพนิ่ง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130" name="กลุ่ม 129"/>
          <p:cNvGrpSpPr/>
          <p:nvPr userDrawn="1"/>
        </p:nvGrpSpPr>
        <p:grpSpPr>
          <a:xfrm>
            <a:off x="1295467" y="860648"/>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0"/>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1"/>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4" y="3418770"/>
            <a:ext cx="7567961" cy="1470025"/>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p:spPr>
        <p:txBody>
          <a:bodyPr/>
          <a:lstStyle>
            <a:lvl1pPr marL="0" indent="0" algn="ctr">
              <a:buNone/>
              <a:defRPr>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080107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59" y="356659"/>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8"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0" y="5439264"/>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7" y="860648"/>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8" name="ตัวแทนท้ายกระดาษ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9" name="ตัวแทนหมายเลขภาพนิ่ง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Tree>
    <p:extLst>
      <p:ext uri="{BB962C8B-B14F-4D97-AF65-F5344CB8AC3E}">
        <p14:creationId xmlns:p14="http://schemas.microsoft.com/office/powerpoint/2010/main" val="464220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2"/>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59" y="356659"/>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7" y="860648"/>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4"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2" name="ชื่อเรื่อง 1"/>
          <p:cNvSpPr>
            <a:spLocks noGrp="1"/>
          </p:cNvSpPr>
          <p:nvPr>
            <p:ph type="title"/>
          </p:nvPr>
        </p:nvSpPr>
        <p:spPr>
          <a:xfrm>
            <a:off x="2802959" y="473577"/>
            <a:ext cx="8957671" cy="1339531"/>
          </a:xfr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4" y="1988841"/>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2" y="1988841"/>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8"/>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8"/>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4"/>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0" y="4219324"/>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1329929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1" y="1891082"/>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5" y="1891082"/>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2" y="1605718"/>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1"/>
            <a:ext cx="4005304" cy="3603606"/>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4" y="3780056"/>
              <a:ext cx="1336905" cy="1351342"/>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0" y="5439264"/>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79" y="2160515"/>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a:p>
        </p:txBody>
      </p:sp>
      <p:sp>
        <p:nvSpPr>
          <p:cNvPr id="127" name="ตัวแทนข้อความ 3"/>
          <p:cNvSpPr>
            <a:spLocks noGrp="1"/>
          </p:cNvSpPr>
          <p:nvPr>
            <p:ph type="body" sz="half" idx="13"/>
          </p:nvPr>
        </p:nvSpPr>
        <p:spPr>
          <a:xfrm>
            <a:off x="6026157"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29" y="3900733"/>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3971810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4"/>
            <a:ext cx="11183832" cy="1856241"/>
          </a:xfr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5" y="1891082"/>
            <a:ext cx="3917979" cy="804863"/>
          </a:xfrm>
        </p:spPr>
        <p:txBody>
          <a:bodyPr/>
          <a:lstStyle>
            <a:lvl1pPr marL="0" indent="0">
              <a:buNone/>
              <a:defRPr sz="3733">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127" name="ตัวแทนข้อความ 3"/>
          <p:cNvSpPr>
            <a:spLocks noGrp="1"/>
          </p:cNvSpPr>
          <p:nvPr>
            <p:ph type="body" sz="half" idx="13"/>
          </p:nvPr>
        </p:nvSpPr>
        <p:spPr>
          <a:xfrm>
            <a:off x="2089720"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2" y="3900733"/>
            <a:ext cx="3924921"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8"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565987" y="1680899"/>
            <a:ext cx="431737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192725" y="4773398"/>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7"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6" y="5391862"/>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4" y="1948526"/>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dirty="0"/>
          </a:p>
        </p:txBody>
      </p:sp>
      <p:pic>
        <p:nvPicPr>
          <p:cNvPr id="99" name="Picture 9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00" name="Picture 9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1"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2"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03"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4" name="TextBox 103">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5" name="TextBox 104">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6"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68508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1750" fill="hold"/>
                                        <p:tgtEl>
                                          <p:spTgt spid="104"/>
                                        </p:tgtEl>
                                        <p:attrNameLst>
                                          <p:attrName>ppt_w</p:attrName>
                                        </p:attrNameLst>
                                      </p:cBhvr>
                                      <p:tavLst>
                                        <p:tav tm="0">
                                          <p:val>
                                            <p:fltVal val="0"/>
                                          </p:val>
                                        </p:tav>
                                        <p:tav tm="100000">
                                          <p:val>
                                            <p:strVal val="#ppt_w"/>
                                          </p:val>
                                        </p:tav>
                                      </p:tavLst>
                                    </p:anim>
                                    <p:anim calcmode="lin" valueType="num">
                                      <p:cBhvr>
                                        <p:cTn id="8" dur="1750" fill="hold"/>
                                        <p:tgtEl>
                                          <p:spTgt spid="104"/>
                                        </p:tgtEl>
                                        <p:attrNameLst>
                                          <p:attrName>ppt_h</p:attrName>
                                        </p:attrNameLst>
                                      </p:cBhvr>
                                      <p:tavLst>
                                        <p:tav tm="0">
                                          <p:val>
                                            <p:fltVal val="0"/>
                                          </p:val>
                                        </p:tav>
                                        <p:tav tm="100000">
                                          <p:val>
                                            <p:strVal val="#ppt_h"/>
                                          </p:val>
                                        </p:tav>
                                      </p:tavLst>
                                    </p:anim>
                                    <p:animEffect transition="in" filter="fade">
                                      <p:cBhvr>
                                        <p:cTn id="9" dur="1750"/>
                                        <p:tgtEl>
                                          <p:spTgt spid="10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2" name="ชื่อเรื่อง 1"/>
          <p:cNvSpPr>
            <a:spLocks noGrp="1"/>
          </p:cNvSpPr>
          <p:nvPr>
            <p:ph type="title"/>
          </p:nvPr>
        </p:nvSpPr>
        <p:spPr>
          <a:xfrm>
            <a:off x="605615" y="652036"/>
            <a:ext cx="10972800" cy="114300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8701374"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547154" y="1861177"/>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307891" y="1575812"/>
            <a:ext cx="2799643" cy="627605"/>
          </a:xfrm>
          <a:prstGeom prst="rect">
            <a:avLst/>
          </a:prstGeom>
        </p:spPr>
      </p:pic>
      <p:sp>
        <p:nvSpPr>
          <p:cNvPr id="80" name="สี่เหลี่ยมผืนผ้า 79"/>
          <p:cNvSpPr/>
          <p:nvPr userDrawn="1"/>
        </p:nvSpPr>
        <p:spPr>
          <a:xfrm>
            <a:off x="1480661" y="1880197"/>
            <a:ext cx="4321117" cy="399023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2241398" y="1594832"/>
            <a:ext cx="2799643" cy="627605"/>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668830" y="47116"/>
            <a:ext cx="2414679" cy="2234960"/>
          </a:xfrm>
          <a:prstGeom prst="rect">
            <a:avLst/>
          </a:prstGeom>
        </p:spPr>
      </p:pic>
      <p:sp>
        <p:nvSpPr>
          <p:cNvPr id="4" name="ตัวแทนเนื้อหา 3"/>
          <p:cNvSpPr>
            <a:spLocks noGrp="1"/>
          </p:cNvSpPr>
          <p:nvPr>
            <p:ph sz="half" idx="2"/>
          </p:nvPr>
        </p:nvSpPr>
        <p:spPr>
          <a:xfrm>
            <a:off x="6547153" y="2372883"/>
            <a:ext cx="4321119" cy="3394075"/>
          </a:xfrm>
        </p:spPr>
        <p:txBody>
          <a:bodyPr>
            <a:normAutofit/>
          </a:bodyPr>
          <a:lstStyle>
            <a:lvl1pPr marL="457189" indent="-457189">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449412" y="2372883"/>
            <a:ext cx="4352368" cy="3394075"/>
          </a:xfrm>
        </p:spPr>
        <p:txBody>
          <a:bodyPr>
            <a:normAutofit/>
          </a:bodyPr>
          <a:lstStyle>
            <a:lvl1pPr marL="457189" indent="-457189">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grpSp>
        <p:nvGrpSpPr>
          <p:cNvPr id="45" name="กลุ่ม 44"/>
          <p:cNvGrpSpPr/>
          <p:nvPr userDrawn="1"/>
        </p:nvGrpSpPr>
        <p:grpSpPr>
          <a:xfrm>
            <a:off x="623392" y="525251"/>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3" y="6588532"/>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2" y="6104485"/>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6"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4" y="6281792"/>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1" y="5942545"/>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308672" y="4694940"/>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6229" y="6261266"/>
            <a:ext cx="498647" cy="530817"/>
          </a:xfrm>
          <a:prstGeom prst="rect">
            <a:avLst/>
          </a:prstGeom>
        </p:spPr>
      </p:pic>
      <p:pic>
        <p:nvPicPr>
          <p:cNvPr id="87" name="Picture 8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8" name="Picture 8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9"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0"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1"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06599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par>
                                <p:cTn id="19" presetID="53" presetClass="entr" presetSubtype="16" fill="hold" grpId="1"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1750" fill="hold"/>
                                        <p:tgtEl>
                                          <p:spTgt spid="106"/>
                                        </p:tgtEl>
                                        <p:attrNameLst>
                                          <p:attrName>ppt_w</p:attrName>
                                        </p:attrNameLst>
                                      </p:cBhvr>
                                      <p:tavLst>
                                        <p:tav tm="0">
                                          <p:val>
                                            <p:fltVal val="0"/>
                                          </p:val>
                                        </p:tav>
                                        <p:tav tm="100000">
                                          <p:val>
                                            <p:strVal val="#ppt_w"/>
                                          </p:val>
                                        </p:tav>
                                      </p:tavLst>
                                    </p:anim>
                                    <p:anim calcmode="lin" valueType="num">
                                      <p:cBhvr>
                                        <p:cTn id="22" dur="1750" fill="hold"/>
                                        <p:tgtEl>
                                          <p:spTgt spid="106"/>
                                        </p:tgtEl>
                                        <p:attrNameLst>
                                          <p:attrName>ppt_h</p:attrName>
                                        </p:attrNameLst>
                                      </p:cBhvr>
                                      <p:tavLst>
                                        <p:tav tm="0">
                                          <p:val>
                                            <p:fltVal val="0"/>
                                          </p:val>
                                        </p:tav>
                                        <p:tav tm="100000">
                                          <p:val>
                                            <p:strVal val="#ppt_h"/>
                                          </p:val>
                                        </p:tav>
                                      </p:tavLst>
                                    </p:anim>
                                    <p:animEffect transition="in" filter="fade">
                                      <p:cBhvr>
                                        <p:cTn id="23" dur="1750"/>
                                        <p:tgtEl>
                                          <p:spTgt spid="106"/>
                                        </p:tgtEl>
                                      </p:cBhvr>
                                    </p:animEffect>
                                  </p:childTnLst>
                                </p:cTn>
                              </p:par>
                              <p:par>
                                <p:cTn id="24" presetID="6" presetClass="emph" presetSubtype="0" repeatCount="indefinite" accel="7000" decel="14000" autoRev="1" fill="hold" grpId="0" nodeType="withEffect">
                                  <p:stCondLst>
                                    <p:cond delay="0"/>
                                  </p:stCondLst>
                                  <p:childTnLst>
                                    <p:animScale>
                                      <p:cBhvr>
                                        <p:cTn id="25"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06" grpId="0"/>
      <p:bldP spid="106"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59" y="356659"/>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p:spPr>
        <p:txBody>
          <a:bodyPr/>
          <a:lstStyle>
            <a:lvl1pPr marL="0" indent="0" algn="ctr">
              <a:buNone/>
              <a:defRPr>
                <a:solidFill>
                  <a:schemeClr val="accent4"/>
                </a:solidFill>
                <a:latin typeface="can_NongAor" pitchFamily="2" charset="0"/>
                <a:cs typeface="can_NongAor"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4"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6" y="-3538"/>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sp>
        <p:nvSpPr>
          <p:cNvPr id="15" name="วงรี 14"/>
          <p:cNvSpPr/>
          <p:nvPr userDrawn="1"/>
        </p:nvSpPr>
        <p:spPr>
          <a:xfrm>
            <a:off x="605615" y="5049370"/>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0"/>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7"/>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7"/>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7"/>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spTree>
    <p:extLst>
      <p:ext uri="{BB962C8B-B14F-4D97-AF65-F5344CB8AC3E}">
        <p14:creationId xmlns:p14="http://schemas.microsoft.com/office/powerpoint/2010/main" val="4755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2" name="ชื่อเรื่อง 1"/>
          <p:cNvSpPr>
            <a:spLocks noGrp="1"/>
          </p:cNvSpPr>
          <p:nvPr>
            <p:ph type="title"/>
          </p:nvPr>
        </p:nvSpPr>
        <p:spPr>
          <a:xfrm>
            <a:off x="612907" y="877413"/>
            <a:ext cx="10972800" cy="114300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7"/>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3"/>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74765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5" name="ตัวแทนท้ายกระดาษ 4"/>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grpSp>
        <p:nvGrpSpPr>
          <p:cNvPr id="80" name="กลุ่ม 79"/>
          <p:cNvGrpSpPr/>
          <p:nvPr userDrawn="1"/>
        </p:nvGrpSpPr>
        <p:grpSpPr>
          <a:xfrm>
            <a:off x="469218"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0"/>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8" y="4752522"/>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6" y="5707134"/>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grpSp>
        <p:nvGrpSpPr>
          <p:cNvPr id="92" name="กลุ่ม 91"/>
          <p:cNvGrpSpPr/>
          <p:nvPr userDrawn="1"/>
        </p:nvGrpSpPr>
        <p:grpSpPr>
          <a:xfrm>
            <a:off x="-1667293" y="5497558"/>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1" y="5049698"/>
            <a:ext cx="1801790" cy="1782540"/>
            <a:chOff x="7841346" y="3787274"/>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4" y="3780056"/>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39"/>
            <a:ext cx="10363200" cy="1362075"/>
          </a:xfr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1" y="2906713"/>
            <a:ext cx="8360591" cy="1500187"/>
          </a:xfr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spTree>
    <p:extLst>
      <p:ext uri="{BB962C8B-B14F-4D97-AF65-F5344CB8AC3E}">
        <p14:creationId xmlns:p14="http://schemas.microsoft.com/office/powerpoint/2010/main" val="404442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7" name="เมฆ 56"/>
          <p:cNvSpPr/>
          <p:nvPr userDrawn="1"/>
        </p:nvSpPr>
        <p:spPr>
          <a:xfrm rot="14044977">
            <a:off x="10151288" y="-1629122"/>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1"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3"/>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7" y="1736872"/>
            <a:ext cx="5389033" cy="4049184"/>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7"/>
            <a:ext cx="1577872" cy="1196129"/>
          </a:xfrm>
          <a:prstGeom prst="rect">
            <a:avLst/>
          </a:prstGeom>
        </p:spPr>
      </p:pic>
      <p:sp>
        <p:nvSpPr>
          <p:cNvPr id="85" name="ตัวแทนข้อความ 3"/>
          <p:cNvSpPr>
            <a:spLocks noGrp="1"/>
          </p:cNvSpPr>
          <p:nvPr>
            <p:ph type="body" sz="half" idx="2"/>
          </p:nvPr>
        </p:nvSpPr>
        <p:spPr>
          <a:xfrm>
            <a:off x="6885744" y="1891082"/>
            <a:ext cx="4363901" cy="804863"/>
          </a:xfrm>
        </p:spPr>
        <p:txBody>
          <a:bodyPr>
            <a:normAutofit/>
          </a:bodyPr>
          <a:lstStyle>
            <a:lvl1pPr marL="0" indent="0">
              <a:buNone/>
              <a:defRPr sz="2400">
                <a:solidFill>
                  <a:srgbClr val="DAA2B6"/>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1"/>
            <a:ext cx="4363901" cy="804863"/>
          </a:xfrm>
        </p:spPr>
        <p:txBody>
          <a:bodyPr>
            <a:normAutofit/>
          </a:bodyPr>
          <a:lstStyle>
            <a:lvl1pPr marL="0" indent="0">
              <a:buNone/>
              <a:defRPr sz="240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4"/>
            <a:ext cx="4366872" cy="459425"/>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39"/>
            <a:ext cx="4363901" cy="804863"/>
          </a:xfrm>
        </p:spPr>
        <p:txBody>
          <a:bodyPr>
            <a:normAutofit/>
          </a:bodyPr>
          <a:lstStyle>
            <a:lvl1pPr marL="0" indent="0">
              <a:buNone/>
              <a:defRPr sz="2400">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2"/>
            <a:ext cx="4366872" cy="44696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pic>
        <p:nvPicPr>
          <p:cNvPr id="82" name="Picture 8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91" name="Picture 9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92"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3"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4"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95" name="TextBox 94">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96" name="TextBox 95">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97"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71382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1750" fill="hold"/>
                                        <p:tgtEl>
                                          <p:spTgt spid="95"/>
                                        </p:tgtEl>
                                        <p:attrNameLst>
                                          <p:attrName>ppt_w</p:attrName>
                                        </p:attrNameLst>
                                      </p:cBhvr>
                                      <p:tavLst>
                                        <p:tav tm="0">
                                          <p:val>
                                            <p:fltVal val="0"/>
                                          </p:val>
                                        </p:tav>
                                        <p:tav tm="100000">
                                          <p:val>
                                            <p:strVal val="#ppt_w"/>
                                          </p:val>
                                        </p:tav>
                                      </p:tavLst>
                                    </p:anim>
                                    <p:anim calcmode="lin" valueType="num">
                                      <p:cBhvr>
                                        <p:cTn id="8" dur="1750" fill="hold"/>
                                        <p:tgtEl>
                                          <p:spTgt spid="95"/>
                                        </p:tgtEl>
                                        <p:attrNameLst>
                                          <p:attrName>ppt_h</p:attrName>
                                        </p:attrNameLst>
                                      </p:cBhvr>
                                      <p:tavLst>
                                        <p:tav tm="0">
                                          <p:val>
                                            <p:fltVal val="0"/>
                                          </p:val>
                                        </p:tav>
                                        <p:tav tm="100000">
                                          <p:val>
                                            <p:strVal val="#ppt_h"/>
                                          </p:val>
                                        </p:tav>
                                      </p:tavLst>
                                    </p:anim>
                                    <p:animEffect transition="in" filter="fade">
                                      <p:cBhvr>
                                        <p:cTn id="9" dur="1750"/>
                                        <p:tgtEl>
                                          <p:spTgt spid="9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5"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6"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pic>
        <p:nvPicPr>
          <p:cNvPr id="79" name="Picture 7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3"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4" name="TextBox 83">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5" name="TextBox 84">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6"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56634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750" fill="hold"/>
                                        <p:tgtEl>
                                          <p:spTgt spid="84"/>
                                        </p:tgtEl>
                                        <p:attrNameLst>
                                          <p:attrName>ppt_w</p:attrName>
                                        </p:attrNameLst>
                                      </p:cBhvr>
                                      <p:tavLst>
                                        <p:tav tm="0">
                                          <p:val>
                                            <p:fltVal val="0"/>
                                          </p:val>
                                        </p:tav>
                                        <p:tav tm="100000">
                                          <p:val>
                                            <p:strVal val="#ppt_w"/>
                                          </p:val>
                                        </p:tav>
                                      </p:tavLst>
                                    </p:anim>
                                    <p:anim calcmode="lin" valueType="num">
                                      <p:cBhvr>
                                        <p:cTn id="8" dur="1750" fill="hold"/>
                                        <p:tgtEl>
                                          <p:spTgt spid="84"/>
                                        </p:tgtEl>
                                        <p:attrNameLst>
                                          <p:attrName>ppt_h</p:attrName>
                                        </p:attrNameLst>
                                      </p:cBhvr>
                                      <p:tavLst>
                                        <p:tav tm="0">
                                          <p:val>
                                            <p:fltVal val="0"/>
                                          </p:val>
                                        </p:tav>
                                        <p:tav tm="100000">
                                          <p:val>
                                            <p:strVal val="#ppt_h"/>
                                          </p:val>
                                        </p:tav>
                                      </p:tavLst>
                                    </p:anim>
                                    <p:animEffect transition="in" filter="fade">
                                      <p:cBhvr>
                                        <p:cTn id="9" dur="1750"/>
                                        <p:tgtEl>
                                          <p:spTgt spid="8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6071240" y="262386"/>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4"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5"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3"/>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solidFill>
                  <a:schemeClr val="bg1"/>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pic>
        <p:nvPicPr>
          <p:cNvPr id="82" name="Picture 8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3" name="Picture 8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4"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5"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6"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7" name="TextBox 86">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8" name="TextBox 87">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9"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0319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750" fill="hold"/>
                                        <p:tgtEl>
                                          <p:spTgt spid="87"/>
                                        </p:tgtEl>
                                        <p:attrNameLst>
                                          <p:attrName>ppt_w</p:attrName>
                                        </p:attrNameLst>
                                      </p:cBhvr>
                                      <p:tavLst>
                                        <p:tav tm="0">
                                          <p:val>
                                            <p:fltVal val="0"/>
                                          </p:val>
                                        </p:tav>
                                        <p:tav tm="100000">
                                          <p:val>
                                            <p:strVal val="#ppt_w"/>
                                          </p:val>
                                        </p:tav>
                                      </p:tavLst>
                                    </p:anim>
                                    <p:anim calcmode="lin" valueType="num">
                                      <p:cBhvr>
                                        <p:cTn id="8" dur="1750" fill="hold"/>
                                        <p:tgtEl>
                                          <p:spTgt spid="87"/>
                                        </p:tgtEl>
                                        <p:attrNameLst>
                                          <p:attrName>ppt_h</p:attrName>
                                        </p:attrNameLst>
                                      </p:cBhvr>
                                      <p:tavLst>
                                        <p:tav tm="0">
                                          <p:val>
                                            <p:fltVal val="0"/>
                                          </p:val>
                                        </p:tav>
                                        <p:tav tm="100000">
                                          <p:val>
                                            <p:strVal val="#ppt_h"/>
                                          </p:val>
                                        </p:tav>
                                      </p:tavLst>
                                    </p:anim>
                                    <p:animEffect transition="in" filter="fade">
                                      <p:cBhvr>
                                        <p:cTn id="9" dur="1750"/>
                                        <p:tgtEl>
                                          <p:spTgt spid="8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7"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8670246"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928426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8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7"/>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3375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5"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3" y="1908602"/>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7"/>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5" y="860648"/>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8"/>
            <a:ext cx="3898900" cy="2216149"/>
          </a:xfrm>
        </p:spPr>
        <p:txBody>
          <a:bodyPr/>
          <a:lstStyle/>
          <a:p>
            <a:endParaRPr lang="th-TH"/>
          </a:p>
        </p:txBody>
      </p:sp>
      <p:sp>
        <p:nvSpPr>
          <p:cNvPr id="99" name="ตัวแทนข้อความ 3"/>
          <p:cNvSpPr>
            <a:spLocks noGrp="1"/>
          </p:cNvSpPr>
          <p:nvPr>
            <p:ph type="body" sz="half" idx="2"/>
          </p:nvPr>
        </p:nvSpPr>
        <p:spPr>
          <a:xfrm>
            <a:off x="6750128" y="2490163"/>
            <a:ext cx="4363901" cy="804863"/>
          </a:xfr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623971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5"/>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6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8"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2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pic>
        <p:nvPicPr>
          <p:cNvPr id="71" name="Picture 7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72" name="Picture 7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76"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7"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78"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79" name="TextBox 78">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0" name="TextBox 79">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1"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2561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1750" fill="hold"/>
                                        <p:tgtEl>
                                          <p:spTgt spid="79"/>
                                        </p:tgtEl>
                                        <p:attrNameLst>
                                          <p:attrName>ppt_w</p:attrName>
                                        </p:attrNameLst>
                                      </p:cBhvr>
                                      <p:tavLst>
                                        <p:tav tm="0">
                                          <p:val>
                                            <p:fltVal val="0"/>
                                          </p:val>
                                        </p:tav>
                                        <p:tav tm="100000">
                                          <p:val>
                                            <p:strVal val="#ppt_w"/>
                                          </p:val>
                                        </p:tav>
                                      </p:tavLst>
                                    </p:anim>
                                    <p:anim calcmode="lin" valueType="num">
                                      <p:cBhvr>
                                        <p:cTn id="8" dur="1750" fill="hold"/>
                                        <p:tgtEl>
                                          <p:spTgt spid="79"/>
                                        </p:tgtEl>
                                        <p:attrNameLst>
                                          <p:attrName>ppt_h</p:attrName>
                                        </p:attrNameLst>
                                      </p:cBhvr>
                                      <p:tavLst>
                                        <p:tav tm="0">
                                          <p:val>
                                            <p:fltVal val="0"/>
                                          </p:val>
                                        </p:tav>
                                        <p:tav tm="100000">
                                          <p:val>
                                            <p:strVal val="#ppt_h"/>
                                          </p:val>
                                        </p:tav>
                                      </p:tavLst>
                                    </p:anim>
                                    <p:animEffect transition="in" filter="fade">
                                      <p:cBhvr>
                                        <p:cTn id="9" dur="1750"/>
                                        <p:tgtEl>
                                          <p:spTgt spid="7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7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3"/>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1"/>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4" y="5602920"/>
            <a:ext cx="269931" cy="300000"/>
          </a:xfrm>
          <a:prstGeom prst="rect">
            <a:avLst/>
          </a:prstGeom>
        </p:spPr>
      </p:pic>
      <p:pic>
        <p:nvPicPr>
          <p:cNvPr id="72" name="Picture 7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73" name="Picture 7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74"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5"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76"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77" name="TextBox 76">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78" name="TextBox 77">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9455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750" fill="hold"/>
                                        <p:tgtEl>
                                          <p:spTgt spid="77"/>
                                        </p:tgtEl>
                                        <p:attrNameLst>
                                          <p:attrName>ppt_w</p:attrName>
                                        </p:attrNameLst>
                                      </p:cBhvr>
                                      <p:tavLst>
                                        <p:tav tm="0">
                                          <p:val>
                                            <p:fltVal val="0"/>
                                          </p:val>
                                        </p:tav>
                                        <p:tav tm="100000">
                                          <p:val>
                                            <p:strVal val="#ppt_w"/>
                                          </p:val>
                                        </p:tav>
                                      </p:tavLst>
                                    </p:anim>
                                    <p:anim calcmode="lin" valueType="num">
                                      <p:cBhvr>
                                        <p:cTn id="8" dur="1750" fill="hold"/>
                                        <p:tgtEl>
                                          <p:spTgt spid="77"/>
                                        </p:tgtEl>
                                        <p:attrNameLst>
                                          <p:attrName>ppt_h</p:attrName>
                                        </p:attrNameLst>
                                      </p:cBhvr>
                                      <p:tavLst>
                                        <p:tav tm="0">
                                          <p:val>
                                            <p:fltVal val="0"/>
                                          </p:val>
                                        </p:tav>
                                        <p:tav tm="100000">
                                          <p:val>
                                            <p:strVal val="#ppt_h"/>
                                          </p:val>
                                        </p:tav>
                                      </p:tavLst>
                                    </p:anim>
                                    <p:animEffect transition="in" filter="fade">
                                      <p:cBhvr>
                                        <p:cTn id="9" dur="1750"/>
                                        <p:tgtEl>
                                          <p:spTgt spid="7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7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7"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59" y="356659"/>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1" y="1875262"/>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3"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8" y="-4536477"/>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7" y="2400697"/>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5"/>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498"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0"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2"/>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5"/>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69"/>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5"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0"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3"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7"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1"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7"/>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3"/>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151" name="ตัวแทนข้อความ 3"/>
          <p:cNvSpPr>
            <a:spLocks noGrp="1"/>
          </p:cNvSpPr>
          <p:nvPr>
            <p:ph type="body" sz="half" idx="2"/>
          </p:nvPr>
        </p:nvSpPr>
        <p:spPr>
          <a:xfrm>
            <a:off x="2449140" y="3540590"/>
            <a:ext cx="2252464" cy="804863"/>
          </a:xfrm>
        </p:spPr>
        <p:txBody>
          <a:bodyPr>
            <a:normAutofit/>
          </a:bodyPr>
          <a:lstStyle>
            <a:lvl1pPr marL="0" indent="0">
              <a:buNone/>
              <a:defRPr sz="2133">
                <a:solidFill>
                  <a:schemeClr val="accent5"/>
                </a:solidFill>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9402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62" name="Picture 6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63" name="Picture 6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64"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5"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6"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7" name="TextBox 66">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8" name="TextBox 67">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9"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26859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1750" fill="hold"/>
                                        <p:tgtEl>
                                          <p:spTgt spid="67"/>
                                        </p:tgtEl>
                                        <p:attrNameLst>
                                          <p:attrName>ppt_w</p:attrName>
                                        </p:attrNameLst>
                                      </p:cBhvr>
                                      <p:tavLst>
                                        <p:tav tm="0">
                                          <p:val>
                                            <p:fltVal val="0"/>
                                          </p:val>
                                        </p:tav>
                                        <p:tav tm="100000">
                                          <p:val>
                                            <p:strVal val="#ppt_w"/>
                                          </p:val>
                                        </p:tav>
                                      </p:tavLst>
                                    </p:anim>
                                    <p:anim calcmode="lin" valueType="num">
                                      <p:cBhvr>
                                        <p:cTn id="8" dur="1750" fill="hold"/>
                                        <p:tgtEl>
                                          <p:spTgt spid="67"/>
                                        </p:tgtEl>
                                        <p:attrNameLst>
                                          <p:attrName>ppt_h</p:attrName>
                                        </p:attrNameLst>
                                      </p:cBhvr>
                                      <p:tavLst>
                                        <p:tav tm="0">
                                          <p:val>
                                            <p:fltVal val="0"/>
                                          </p:val>
                                        </p:tav>
                                        <p:tav tm="100000">
                                          <p:val>
                                            <p:strVal val="#ppt_h"/>
                                          </p:val>
                                        </p:tav>
                                      </p:tavLst>
                                    </p:anim>
                                    <p:animEffect transition="in" filter="fade">
                                      <p:cBhvr>
                                        <p:cTn id="9" dur="1750"/>
                                        <p:tgtEl>
                                          <p:spTgt spid="6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7" y="860648"/>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5" name="ตัวแทนวันที่ 4"/>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6" name="ตัวแทนท้ายกระดาษ 5"/>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4"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8"/>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1"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8"/>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4166213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pic>
        <p:nvPicPr>
          <p:cNvPr id="57" name="Picture 5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58" name="Picture 5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59"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55491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44" name="กลุ่ม 43"/>
          <p:cNvGrpSpPr/>
          <p:nvPr userDrawn="1"/>
        </p:nvGrpSpPr>
        <p:grpSpPr>
          <a:xfrm>
            <a:off x="4588146"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8"/>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3"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59" y="3371796"/>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7" y="860648"/>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6"/>
            <a:ext cx="10363200" cy="1470025"/>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01" name="Picture 10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02" name="Picture 10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3"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4"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05"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35787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750" fill="hold"/>
                                        <p:tgtEl>
                                          <p:spTgt spid="106"/>
                                        </p:tgtEl>
                                        <p:attrNameLst>
                                          <p:attrName>ppt_w</p:attrName>
                                        </p:attrNameLst>
                                      </p:cBhvr>
                                      <p:tavLst>
                                        <p:tav tm="0">
                                          <p:val>
                                            <p:fltVal val="0"/>
                                          </p:val>
                                        </p:tav>
                                        <p:tav tm="100000">
                                          <p:val>
                                            <p:strVal val="#ppt_w"/>
                                          </p:val>
                                        </p:tav>
                                      </p:tavLst>
                                    </p:anim>
                                    <p:anim calcmode="lin" valueType="num">
                                      <p:cBhvr>
                                        <p:cTn id="8" dur="1750" fill="hold"/>
                                        <p:tgtEl>
                                          <p:spTgt spid="106"/>
                                        </p:tgtEl>
                                        <p:attrNameLst>
                                          <p:attrName>ppt_h</p:attrName>
                                        </p:attrNameLst>
                                      </p:cBhvr>
                                      <p:tavLst>
                                        <p:tav tm="0">
                                          <p:val>
                                            <p:fltVal val="0"/>
                                          </p:val>
                                        </p:tav>
                                        <p:tav tm="100000">
                                          <p:val>
                                            <p:strVal val="#ppt_h"/>
                                          </p:val>
                                        </p:tav>
                                      </p:tavLst>
                                    </p:anim>
                                    <p:animEffect transition="in" filter="fade">
                                      <p:cBhvr>
                                        <p:cTn id="9" dur="1750"/>
                                        <p:tgtEl>
                                          <p:spTgt spid="10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7" y="860648"/>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8"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5"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3" cy="1606725"/>
            <a:chOff x="7750768" y="166865"/>
            <a:chExt cx="1222997" cy="1205044"/>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8" y="186264"/>
              <a:ext cx="1118266" cy="1185645"/>
              <a:chOff x="7750768" y="186264"/>
              <a:chExt cx="1118266" cy="1185645"/>
            </a:xfrm>
          </p:grpSpPr>
          <p:grpSp>
            <p:nvGrpSpPr>
              <p:cNvPr id="55" name="กลุ่ม 54"/>
              <p:cNvGrpSpPr/>
              <p:nvPr/>
            </p:nvGrpSpPr>
            <p:grpSpPr>
              <a:xfrm rot="12247797">
                <a:off x="7750768" y="415321"/>
                <a:ext cx="1118266" cy="956588"/>
                <a:chOff x="1339259" y="1340628"/>
                <a:chExt cx="1118266" cy="956588"/>
              </a:xfrm>
            </p:grpSpPr>
            <p:sp>
              <p:nvSpPr>
                <p:cNvPr id="57" name="TextBox 56"/>
                <p:cNvSpPr txBox="1"/>
                <p:nvPr/>
              </p:nvSpPr>
              <p:spPr>
                <a:xfrm rot="1351072">
                  <a:off x="1358851" y="1340628"/>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6" cy="50008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7"/>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1" y="1620332"/>
            <a:ext cx="4460535" cy="1143000"/>
          </a:xfr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4"/>
            <a:ext cx="6254485" cy="4525963"/>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692296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44" name="กลุ่ม 43"/>
          <p:cNvGrpSpPr/>
          <p:nvPr userDrawn="1"/>
        </p:nvGrpSpPr>
        <p:grpSpPr>
          <a:xfrm>
            <a:off x="8592278"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3"/>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3"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8" y="3540735"/>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8" y="5248111"/>
            <a:ext cx="755841" cy="804605"/>
          </a:xfrm>
          <a:prstGeom prst="rect">
            <a:avLst/>
          </a:prstGeom>
        </p:spPr>
      </p:pic>
      <p:sp>
        <p:nvSpPr>
          <p:cNvPr id="2" name="ชื่อเรื่อง 1"/>
          <p:cNvSpPr>
            <a:spLocks noGrp="1"/>
          </p:cNvSpPr>
          <p:nvPr>
            <p:ph type="title"/>
          </p:nvPr>
        </p:nvSpPr>
        <p:spPr>
          <a:xfrm>
            <a:off x="1045200" y="615899"/>
            <a:ext cx="10363200" cy="1362075"/>
          </a:xfr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2" y="1388695"/>
            <a:ext cx="640737" cy="719317"/>
          </a:xfrm>
          <a:prstGeom prst="rect">
            <a:avLst/>
          </a:prstGeom>
        </p:spPr>
      </p:pic>
      <p:pic>
        <p:nvPicPr>
          <p:cNvPr id="78" name="Picture 7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79" name="Picture 7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0"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1"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3" name="TextBox 82">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4" name="TextBox 83">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5"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07189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750" fill="hold"/>
                                        <p:tgtEl>
                                          <p:spTgt spid="83"/>
                                        </p:tgtEl>
                                        <p:attrNameLst>
                                          <p:attrName>ppt_w</p:attrName>
                                        </p:attrNameLst>
                                      </p:cBhvr>
                                      <p:tavLst>
                                        <p:tav tm="0">
                                          <p:val>
                                            <p:fltVal val="0"/>
                                          </p:val>
                                        </p:tav>
                                        <p:tav tm="100000">
                                          <p:val>
                                            <p:strVal val="#ppt_w"/>
                                          </p:val>
                                        </p:tav>
                                      </p:tavLst>
                                    </p:anim>
                                    <p:anim calcmode="lin" valueType="num">
                                      <p:cBhvr>
                                        <p:cTn id="8" dur="1750" fill="hold"/>
                                        <p:tgtEl>
                                          <p:spTgt spid="83"/>
                                        </p:tgtEl>
                                        <p:attrNameLst>
                                          <p:attrName>ppt_h</p:attrName>
                                        </p:attrNameLst>
                                      </p:cBhvr>
                                      <p:tavLst>
                                        <p:tav tm="0">
                                          <p:val>
                                            <p:fltVal val="0"/>
                                          </p:val>
                                        </p:tav>
                                        <p:tav tm="100000">
                                          <p:val>
                                            <p:strVal val="#ppt_h"/>
                                          </p:val>
                                        </p:tav>
                                      </p:tavLst>
                                    </p:anim>
                                    <p:animEffect transition="in" filter="fade">
                                      <p:cBhvr>
                                        <p:cTn id="9" dur="1750"/>
                                        <p:tgtEl>
                                          <p:spTgt spid="8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grpSp>
        <p:nvGrpSpPr>
          <p:cNvPr id="80" name="กลุ่ม 79"/>
          <p:cNvGrpSpPr/>
          <p:nvPr userDrawn="1"/>
        </p:nvGrpSpPr>
        <p:grpSpPr>
          <a:xfrm>
            <a:off x="469218"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0"/>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8" y="4752522"/>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6" y="5707134"/>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grpSp>
        <p:nvGrpSpPr>
          <p:cNvPr id="92" name="กลุ่ม 91"/>
          <p:cNvGrpSpPr/>
          <p:nvPr userDrawn="1"/>
        </p:nvGrpSpPr>
        <p:grpSpPr>
          <a:xfrm>
            <a:off x="-1667293" y="5497558"/>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1" y="5049698"/>
            <a:ext cx="1801790" cy="1782540"/>
            <a:chOff x="7841346" y="3787274"/>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4" y="3780056"/>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39"/>
            <a:ext cx="10363200" cy="1362075"/>
          </a:xfr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1" y="2906713"/>
            <a:ext cx="8360591" cy="1500187"/>
          </a:xfr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spTree>
    <p:extLst>
      <p:ext uri="{BB962C8B-B14F-4D97-AF65-F5344CB8AC3E}">
        <p14:creationId xmlns:p14="http://schemas.microsoft.com/office/powerpoint/2010/main" val="3422226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7" y="860648"/>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2" name="ชื่อเรื่อง 1"/>
          <p:cNvSpPr>
            <a:spLocks noGrp="1"/>
          </p:cNvSpPr>
          <p:nvPr>
            <p:ph type="title"/>
          </p:nvPr>
        </p:nvSpPr>
        <p:spPr>
          <a:xfrm>
            <a:off x="609600" y="93272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2340478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59" y="356659"/>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4"/>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4"/>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4"/>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1" y="1814904"/>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898"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p:spPr>
        <p:txBody>
          <a:bodyPr/>
          <a:lstStyle/>
          <a:p>
            <a:r>
              <a:rPr lang="th-TH"/>
              <a:t>คลิกเพื่อแก้ไขลักษณะชื่อเรื่องต้นแบบ</a:t>
            </a:r>
          </a:p>
        </p:txBody>
      </p:sp>
      <p:grpSp>
        <p:nvGrpSpPr>
          <p:cNvPr id="44" name="กลุ่ม 43"/>
          <p:cNvGrpSpPr/>
          <p:nvPr userDrawn="1"/>
        </p:nvGrpSpPr>
        <p:grpSpPr>
          <a:xfrm>
            <a:off x="431371"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2" y="3355053"/>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256883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59" y="356659"/>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3" name="ตัวแทนท้ายกระดาษ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หมายเลขภาพนิ่ง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130" name="กลุ่ม 129"/>
          <p:cNvGrpSpPr/>
          <p:nvPr userDrawn="1"/>
        </p:nvGrpSpPr>
        <p:grpSpPr>
          <a:xfrm>
            <a:off x="1295467" y="860648"/>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0"/>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1"/>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4" y="3418770"/>
            <a:ext cx="7567961" cy="1470025"/>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p:spPr>
        <p:txBody>
          <a:bodyPr/>
          <a:lstStyle>
            <a:lvl1pPr marL="0" indent="0" algn="ctr">
              <a:buNone/>
              <a:defRPr>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31" name="Picture 13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32" name="Picture 13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33"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4"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5"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6" name="TextBox 13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7" name="TextBox 13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19662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1750" fill="hold"/>
                                        <p:tgtEl>
                                          <p:spTgt spid="136"/>
                                        </p:tgtEl>
                                        <p:attrNameLst>
                                          <p:attrName>ppt_w</p:attrName>
                                        </p:attrNameLst>
                                      </p:cBhvr>
                                      <p:tavLst>
                                        <p:tav tm="0">
                                          <p:val>
                                            <p:fltVal val="0"/>
                                          </p:val>
                                        </p:tav>
                                        <p:tav tm="100000">
                                          <p:val>
                                            <p:strVal val="#ppt_w"/>
                                          </p:val>
                                        </p:tav>
                                      </p:tavLst>
                                    </p:anim>
                                    <p:anim calcmode="lin" valueType="num">
                                      <p:cBhvr>
                                        <p:cTn id="8" dur="1750" fill="hold"/>
                                        <p:tgtEl>
                                          <p:spTgt spid="136"/>
                                        </p:tgtEl>
                                        <p:attrNameLst>
                                          <p:attrName>ppt_h</p:attrName>
                                        </p:attrNameLst>
                                      </p:cBhvr>
                                      <p:tavLst>
                                        <p:tav tm="0">
                                          <p:val>
                                            <p:fltVal val="0"/>
                                          </p:val>
                                        </p:tav>
                                        <p:tav tm="100000">
                                          <p:val>
                                            <p:strVal val="#ppt_h"/>
                                          </p:val>
                                        </p:tav>
                                      </p:tavLst>
                                    </p:anim>
                                    <p:animEffect transition="in" filter="fade">
                                      <p:cBhvr>
                                        <p:cTn id="9" dur="1750"/>
                                        <p:tgtEl>
                                          <p:spTgt spid="1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6" grpId="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59" y="356659"/>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8"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0" y="5439264"/>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7" y="860648"/>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8" name="ตัวแทนท้ายกระดาษ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9" name="ตัวแทนหมายเลขภาพนิ่ง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Tree>
    <p:extLst>
      <p:ext uri="{BB962C8B-B14F-4D97-AF65-F5344CB8AC3E}">
        <p14:creationId xmlns:p14="http://schemas.microsoft.com/office/powerpoint/2010/main" val="1675961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2"/>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59" y="356659"/>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7" y="860648"/>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4"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2" name="ชื่อเรื่อง 1"/>
          <p:cNvSpPr>
            <a:spLocks noGrp="1"/>
          </p:cNvSpPr>
          <p:nvPr>
            <p:ph type="title"/>
          </p:nvPr>
        </p:nvSpPr>
        <p:spPr>
          <a:xfrm>
            <a:off x="2802959" y="473577"/>
            <a:ext cx="8957671" cy="1339531"/>
          </a:xfr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4" y="1988841"/>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2" y="1988841"/>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8"/>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8"/>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4"/>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0" y="4219324"/>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pic>
        <p:nvPicPr>
          <p:cNvPr id="122" name="Picture 12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23" name="Picture 12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24"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5"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6"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7" name="TextBox 126">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8" name="TextBox 127">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29"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96853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1750" fill="hold"/>
                                        <p:tgtEl>
                                          <p:spTgt spid="127"/>
                                        </p:tgtEl>
                                        <p:attrNameLst>
                                          <p:attrName>ppt_w</p:attrName>
                                        </p:attrNameLst>
                                      </p:cBhvr>
                                      <p:tavLst>
                                        <p:tav tm="0">
                                          <p:val>
                                            <p:fltVal val="0"/>
                                          </p:val>
                                        </p:tav>
                                        <p:tav tm="100000">
                                          <p:val>
                                            <p:strVal val="#ppt_w"/>
                                          </p:val>
                                        </p:tav>
                                      </p:tavLst>
                                    </p:anim>
                                    <p:anim calcmode="lin" valueType="num">
                                      <p:cBhvr>
                                        <p:cTn id="8" dur="1750" fill="hold"/>
                                        <p:tgtEl>
                                          <p:spTgt spid="127"/>
                                        </p:tgtEl>
                                        <p:attrNameLst>
                                          <p:attrName>ppt_h</p:attrName>
                                        </p:attrNameLst>
                                      </p:cBhvr>
                                      <p:tavLst>
                                        <p:tav tm="0">
                                          <p:val>
                                            <p:fltVal val="0"/>
                                          </p:val>
                                        </p:tav>
                                        <p:tav tm="100000">
                                          <p:val>
                                            <p:strVal val="#ppt_h"/>
                                          </p:val>
                                        </p:tav>
                                      </p:tavLst>
                                    </p:anim>
                                    <p:animEffect transition="in" filter="fade">
                                      <p:cBhvr>
                                        <p:cTn id="9" dur="1750"/>
                                        <p:tgtEl>
                                          <p:spTgt spid="12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59" y="356659"/>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4" name="ตัวแทนท้ายกระดาษ 3"/>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898"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p:spPr>
        <p:txBody>
          <a:bodyPr/>
          <a:lstStyle>
            <a:lvl1pPr>
              <a:defRPr/>
            </a:lvl1pPr>
          </a:lstStyle>
          <a:p>
            <a:r>
              <a:rPr lang="th-TH" dirty="0"/>
              <a:t>คลิกเพื่อแก้ไขลักษณะชื่อเรื่องต้นแบบ</a:t>
            </a:r>
          </a:p>
        </p:txBody>
      </p:sp>
      <p:grpSp>
        <p:nvGrpSpPr>
          <p:cNvPr id="44" name="กลุ่ม 43"/>
          <p:cNvGrpSpPr/>
          <p:nvPr userDrawn="1"/>
        </p:nvGrpSpPr>
        <p:grpSpPr>
          <a:xfrm>
            <a:off x="431371"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2" y="3355053"/>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810155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1" y="1891082"/>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5" y="1891082"/>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2" y="1605718"/>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1"/>
            <a:ext cx="4005304" cy="3603606"/>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4" y="3780056"/>
              <a:ext cx="1336905" cy="1351342"/>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0" y="5439264"/>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79" y="2160515"/>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a:p>
        </p:txBody>
      </p:sp>
      <p:sp>
        <p:nvSpPr>
          <p:cNvPr id="127" name="ตัวแทนข้อความ 3"/>
          <p:cNvSpPr>
            <a:spLocks noGrp="1"/>
          </p:cNvSpPr>
          <p:nvPr>
            <p:ph type="body" sz="half" idx="13"/>
          </p:nvPr>
        </p:nvSpPr>
        <p:spPr>
          <a:xfrm>
            <a:off x="6026157"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29" y="3900733"/>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91" name="Picture 9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30" name="Picture 12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31"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2"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3"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4" name="TextBox 133">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5" name="TextBox 134">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6"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3413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1750" fill="hold"/>
                                        <p:tgtEl>
                                          <p:spTgt spid="134"/>
                                        </p:tgtEl>
                                        <p:attrNameLst>
                                          <p:attrName>ppt_w</p:attrName>
                                        </p:attrNameLst>
                                      </p:cBhvr>
                                      <p:tavLst>
                                        <p:tav tm="0">
                                          <p:val>
                                            <p:fltVal val="0"/>
                                          </p:val>
                                        </p:tav>
                                        <p:tav tm="100000">
                                          <p:val>
                                            <p:strVal val="#ppt_w"/>
                                          </p:val>
                                        </p:tav>
                                      </p:tavLst>
                                    </p:anim>
                                    <p:anim calcmode="lin" valueType="num">
                                      <p:cBhvr>
                                        <p:cTn id="8" dur="1750" fill="hold"/>
                                        <p:tgtEl>
                                          <p:spTgt spid="134"/>
                                        </p:tgtEl>
                                        <p:attrNameLst>
                                          <p:attrName>ppt_h</p:attrName>
                                        </p:attrNameLst>
                                      </p:cBhvr>
                                      <p:tavLst>
                                        <p:tav tm="0">
                                          <p:val>
                                            <p:fltVal val="0"/>
                                          </p:val>
                                        </p:tav>
                                        <p:tav tm="100000">
                                          <p:val>
                                            <p:strVal val="#ppt_h"/>
                                          </p:val>
                                        </p:tav>
                                      </p:tavLst>
                                    </p:anim>
                                    <p:animEffect transition="in" filter="fade">
                                      <p:cBhvr>
                                        <p:cTn id="9" dur="1750"/>
                                        <p:tgtEl>
                                          <p:spTgt spid="13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4"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4"/>
            <a:ext cx="11183832" cy="1856241"/>
          </a:xfr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5" y="1891082"/>
            <a:ext cx="3917979" cy="804863"/>
          </a:xfrm>
        </p:spPr>
        <p:txBody>
          <a:bodyPr/>
          <a:lstStyle>
            <a:lvl1pPr marL="0" indent="0">
              <a:buNone/>
              <a:defRPr sz="3733">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127" name="ตัวแทนข้อความ 3"/>
          <p:cNvSpPr>
            <a:spLocks noGrp="1"/>
          </p:cNvSpPr>
          <p:nvPr>
            <p:ph type="body" sz="half" idx="13"/>
          </p:nvPr>
        </p:nvSpPr>
        <p:spPr>
          <a:xfrm>
            <a:off x="2089720"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2" y="3900733"/>
            <a:ext cx="3924921"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8"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565987" y="1680899"/>
            <a:ext cx="431737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192725" y="4773398"/>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7"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6" y="5391862"/>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4" y="1948526"/>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dirty="0"/>
          </a:p>
        </p:txBody>
      </p:sp>
    </p:spTree>
    <p:extLst>
      <p:ext uri="{BB962C8B-B14F-4D97-AF65-F5344CB8AC3E}">
        <p14:creationId xmlns:p14="http://schemas.microsoft.com/office/powerpoint/2010/main" val="180941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2" name="ชื่อเรื่อง 1"/>
          <p:cNvSpPr>
            <a:spLocks noGrp="1"/>
          </p:cNvSpPr>
          <p:nvPr>
            <p:ph type="title"/>
          </p:nvPr>
        </p:nvSpPr>
        <p:spPr>
          <a:xfrm>
            <a:off x="605615" y="652036"/>
            <a:ext cx="10972800" cy="114300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8701374"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547154" y="1861177"/>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307891" y="1575812"/>
            <a:ext cx="2799643" cy="627605"/>
          </a:xfrm>
          <a:prstGeom prst="rect">
            <a:avLst/>
          </a:prstGeom>
        </p:spPr>
      </p:pic>
      <p:sp>
        <p:nvSpPr>
          <p:cNvPr id="80" name="สี่เหลี่ยมผืนผ้า 79"/>
          <p:cNvSpPr/>
          <p:nvPr userDrawn="1"/>
        </p:nvSpPr>
        <p:spPr>
          <a:xfrm>
            <a:off x="1480661" y="1880197"/>
            <a:ext cx="4321117" cy="399023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2241398" y="1594832"/>
            <a:ext cx="2799643" cy="627605"/>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668830" y="47116"/>
            <a:ext cx="2414679" cy="2234960"/>
          </a:xfrm>
          <a:prstGeom prst="rect">
            <a:avLst/>
          </a:prstGeom>
        </p:spPr>
      </p:pic>
      <p:sp>
        <p:nvSpPr>
          <p:cNvPr id="4" name="ตัวแทนเนื้อหา 3"/>
          <p:cNvSpPr>
            <a:spLocks noGrp="1"/>
          </p:cNvSpPr>
          <p:nvPr>
            <p:ph sz="half" idx="2"/>
          </p:nvPr>
        </p:nvSpPr>
        <p:spPr>
          <a:xfrm>
            <a:off x="6547153" y="2372883"/>
            <a:ext cx="4321119" cy="3394075"/>
          </a:xfrm>
        </p:spPr>
        <p:txBody>
          <a:bodyPr>
            <a:normAutofit/>
          </a:bodyPr>
          <a:lstStyle>
            <a:lvl1pPr marL="457189" indent="-457189">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449412" y="2372883"/>
            <a:ext cx="4352368" cy="3394075"/>
          </a:xfrm>
        </p:spPr>
        <p:txBody>
          <a:bodyPr>
            <a:normAutofit/>
          </a:bodyPr>
          <a:lstStyle>
            <a:lvl1pPr marL="457189" indent="-457189">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grpSp>
        <p:nvGrpSpPr>
          <p:cNvPr id="45" name="กลุ่ม 44"/>
          <p:cNvGrpSpPr/>
          <p:nvPr userDrawn="1"/>
        </p:nvGrpSpPr>
        <p:grpSpPr>
          <a:xfrm>
            <a:off x="623392" y="525251"/>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3" y="6588532"/>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2" y="6104485"/>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6"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4" y="6281792"/>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1" y="5942545"/>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308672" y="4694940"/>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6229" y="6261266"/>
            <a:ext cx="498647" cy="530817"/>
          </a:xfrm>
          <a:prstGeom prst="rect">
            <a:avLst/>
          </a:prstGeom>
        </p:spPr>
      </p:pic>
      <p:pic>
        <p:nvPicPr>
          <p:cNvPr id="87" name="Picture 8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8" name="Picture 8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9"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0"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1"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29580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par>
                                <p:cTn id="19" presetID="53" presetClass="entr" presetSubtype="16" fill="hold" grpId="1"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1750" fill="hold"/>
                                        <p:tgtEl>
                                          <p:spTgt spid="106"/>
                                        </p:tgtEl>
                                        <p:attrNameLst>
                                          <p:attrName>ppt_w</p:attrName>
                                        </p:attrNameLst>
                                      </p:cBhvr>
                                      <p:tavLst>
                                        <p:tav tm="0">
                                          <p:val>
                                            <p:fltVal val="0"/>
                                          </p:val>
                                        </p:tav>
                                        <p:tav tm="100000">
                                          <p:val>
                                            <p:strVal val="#ppt_w"/>
                                          </p:val>
                                        </p:tav>
                                      </p:tavLst>
                                    </p:anim>
                                    <p:anim calcmode="lin" valueType="num">
                                      <p:cBhvr>
                                        <p:cTn id="22" dur="1750" fill="hold"/>
                                        <p:tgtEl>
                                          <p:spTgt spid="106"/>
                                        </p:tgtEl>
                                        <p:attrNameLst>
                                          <p:attrName>ppt_h</p:attrName>
                                        </p:attrNameLst>
                                      </p:cBhvr>
                                      <p:tavLst>
                                        <p:tav tm="0">
                                          <p:val>
                                            <p:fltVal val="0"/>
                                          </p:val>
                                        </p:tav>
                                        <p:tav tm="100000">
                                          <p:val>
                                            <p:strVal val="#ppt_h"/>
                                          </p:val>
                                        </p:tav>
                                      </p:tavLst>
                                    </p:anim>
                                    <p:animEffect transition="in" filter="fade">
                                      <p:cBhvr>
                                        <p:cTn id="23" dur="1750"/>
                                        <p:tgtEl>
                                          <p:spTgt spid="106"/>
                                        </p:tgtEl>
                                      </p:cBhvr>
                                    </p:animEffect>
                                  </p:childTnLst>
                                </p:cTn>
                              </p:par>
                              <p:par>
                                <p:cTn id="24" presetID="6" presetClass="emph" presetSubtype="0" repeatCount="indefinite" accel="7000" decel="14000" autoRev="1" fill="hold" grpId="0" nodeType="withEffect">
                                  <p:stCondLst>
                                    <p:cond delay="0"/>
                                  </p:stCondLst>
                                  <p:childTnLst>
                                    <p:animScale>
                                      <p:cBhvr>
                                        <p:cTn id="25"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06" grpId="0"/>
      <p:bldP spid="106" grpId="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59" y="356659"/>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p:spPr>
        <p:txBody>
          <a:bodyPr/>
          <a:lstStyle>
            <a:lvl1pPr marL="0" indent="0" algn="ctr">
              <a:buNone/>
              <a:defRPr>
                <a:solidFill>
                  <a:schemeClr val="accent4"/>
                </a:solidFill>
                <a:latin typeface="can_NongAor" pitchFamily="2" charset="0"/>
                <a:cs typeface="can_NongAor"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4"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6" y="-3538"/>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sp>
        <p:nvSpPr>
          <p:cNvPr id="15" name="วงรี 14"/>
          <p:cNvSpPr/>
          <p:nvPr userDrawn="1"/>
        </p:nvSpPr>
        <p:spPr>
          <a:xfrm>
            <a:off x="605615" y="5049370"/>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0"/>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7"/>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7"/>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7"/>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spTree>
    <p:extLst>
      <p:ext uri="{BB962C8B-B14F-4D97-AF65-F5344CB8AC3E}">
        <p14:creationId xmlns:p14="http://schemas.microsoft.com/office/powerpoint/2010/main" val="428822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2" name="ชื่อเรื่อง 1"/>
          <p:cNvSpPr>
            <a:spLocks noGrp="1"/>
          </p:cNvSpPr>
          <p:nvPr>
            <p:ph type="title"/>
          </p:nvPr>
        </p:nvSpPr>
        <p:spPr>
          <a:xfrm>
            <a:off x="612907" y="877413"/>
            <a:ext cx="10972800" cy="114300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7"/>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3"/>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pic>
        <p:nvPicPr>
          <p:cNvPr id="81" name="Picture 8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2" name="Picture 8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3"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4"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5"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6" name="TextBox 8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7" name="TextBox 8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76234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750" fill="hold"/>
                                        <p:tgtEl>
                                          <p:spTgt spid="86"/>
                                        </p:tgtEl>
                                        <p:attrNameLst>
                                          <p:attrName>ppt_w</p:attrName>
                                        </p:attrNameLst>
                                      </p:cBhvr>
                                      <p:tavLst>
                                        <p:tav tm="0">
                                          <p:val>
                                            <p:fltVal val="0"/>
                                          </p:val>
                                        </p:tav>
                                        <p:tav tm="100000">
                                          <p:val>
                                            <p:strVal val="#ppt_w"/>
                                          </p:val>
                                        </p:tav>
                                      </p:tavLst>
                                    </p:anim>
                                    <p:anim calcmode="lin" valueType="num">
                                      <p:cBhvr>
                                        <p:cTn id="8" dur="1750" fill="hold"/>
                                        <p:tgtEl>
                                          <p:spTgt spid="86"/>
                                        </p:tgtEl>
                                        <p:attrNameLst>
                                          <p:attrName>ppt_h</p:attrName>
                                        </p:attrNameLst>
                                      </p:cBhvr>
                                      <p:tavLst>
                                        <p:tav tm="0">
                                          <p:val>
                                            <p:fltVal val="0"/>
                                          </p:val>
                                        </p:tav>
                                        <p:tav tm="100000">
                                          <p:val>
                                            <p:strVal val="#ppt_h"/>
                                          </p:val>
                                        </p:tav>
                                      </p:tavLst>
                                    </p:anim>
                                    <p:animEffect transition="in" filter="fade">
                                      <p:cBhvr>
                                        <p:cTn id="9" dur="1750"/>
                                        <p:tgtEl>
                                          <p:spTgt spid="8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6" grpId="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7" name="เมฆ 56"/>
          <p:cNvSpPr/>
          <p:nvPr userDrawn="1"/>
        </p:nvSpPr>
        <p:spPr>
          <a:xfrm rot="14044977">
            <a:off x="10151288" y="-1629122"/>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1"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3"/>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7" y="1736872"/>
            <a:ext cx="5389033" cy="4049184"/>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7"/>
            <a:ext cx="1577872" cy="1196129"/>
          </a:xfrm>
          <a:prstGeom prst="rect">
            <a:avLst/>
          </a:prstGeom>
        </p:spPr>
      </p:pic>
      <p:sp>
        <p:nvSpPr>
          <p:cNvPr id="85" name="ตัวแทนข้อความ 3"/>
          <p:cNvSpPr>
            <a:spLocks noGrp="1"/>
          </p:cNvSpPr>
          <p:nvPr>
            <p:ph type="body" sz="half" idx="2"/>
          </p:nvPr>
        </p:nvSpPr>
        <p:spPr>
          <a:xfrm>
            <a:off x="6885744" y="1891082"/>
            <a:ext cx="4363901" cy="804863"/>
          </a:xfrm>
        </p:spPr>
        <p:txBody>
          <a:bodyPr>
            <a:normAutofit/>
          </a:bodyPr>
          <a:lstStyle>
            <a:lvl1pPr marL="0" indent="0">
              <a:buNone/>
              <a:defRPr sz="2400">
                <a:solidFill>
                  <a:srgbClr val="DAA2B6"/>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1"/>
            <a:ext cx="4363901" cy="804863"/>
          </a:xfrm>
        </p:spPr>
        <p:txBody>
          <a:bodyPr>
            <a:normAutofit/>
          </a:bodyPr>
          <a:lstStyle>
            <a:lvl1pPr marL="0" indent="0">
              <a:buNone/>
              <a:defRPr sz="240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4"/>
            <a:ext cx="4366872" cy="459425"/>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39"/>
            <a:ext cx="4363901" cy="804863"/>
          </a:xfrm>
        </p:spPr>
        <p:txBody>
          <a:bodyPr>
            <a:normAutofit/>
          </a:bodyPr>
          <a:lstStyle>
            <a:lvl1pPr marL="0" indent="0">
              <a:buNone/>
              <a:defRPr sz="2400">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2"/>
            <a:ext cx="4366872" cy="44696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398545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6"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pic>
        <p:nvPicPr>
          <p:cNvPr id="79" name="Picture 7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3"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4" name="TextBox 83">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5" name="TextBox 84">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6"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257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750" fill="hold"/>
                                        <p:tgtEl>
                                          <p:spTgt spid="84"/>
                                        </p:tgtEl>
                                        <p:attrNameLst>
                                          <p:attrName>ppt_w</p:attrName>
                                        </p:attrNameLst>
                                      </p:cBhvr>
                                      <p:tavLst>
                                        <p:tav tm="0">
                                          <p:val>
                                            <p:fltVal val="0"/>
                                          </p:val>
                                        </p:tav>
                                        <p:tav tm="100000">
                                          <p:val>
                                            <p:strVal val="#ppt_w"/>
                                          </p:val>
                                        </p:tav>
                                      </p:tavLst>
                                    </p:anim>
                                    <p:anim calcmode="lin" valueType="num">
                                      <p:cBhvr>
                                        <p:cTn id="8" dur="1750" fill="hold"/>
                                        <p:tgtEl>
                                          <p:spTgt spid="84"/>
                                        </p:tgtEl>
                                        <p:attrNameLst>
                                          <p:attrName>ppt_h</p:attrName>
                                        </p:attrNameLst>
                                      </p:cBhvr>
                                      <p:tavLst>
                                        <p:tav tm="0">
                                          <p:val>
                                            <p:fltVal val="0"/>
                                          </p:val>
                                        </p:tav>
                                        <p:tav tm="100000">
                                          <p:val>
                                            <p:strVal val="#ppt_h"/>
                                          </p:val>
                                        </p:tav>
                                      </p:tavLst>
                                    </p:anim>
                                    <p:animEffect transition="in" filter="fade">
                                      <p:cBhvr>
                                        <p:cTn id="9" dur="1750"/>
                                        <p:tgtEl>
                                          <p:spTgt spid="8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6071240" y="262386"/>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4"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5"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3"/>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solidFill>
                  <a:schemeClr val="bg1"/>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089859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8670246"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518531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8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7"/>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82412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59" y="356659"/>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3" name="ตัวแทนท้ายกระดาษ 2"/>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grpSp>
        <p:nvGrpSpPr>
          <p:cNvPr id="130" name="กลุ่ม 129"/>
          <p:cNvGrpSpPr/>
          <p:nvPr userDrawn="1"/>
        </p:nvGrpSpPr>
        <p:grpSpPr>
          <a:xfrm>
            <a:off x="1295467" y="860648"/>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0"/>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1"/>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4" y="3418770"/>
            <a:ext cx="7567961" cy="1470025"/>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p:spPr>
        <p:txBody>
          <a:bodyPr/>
          <a:lstStyle>
            <a:lvl1pPr marL="0" indent="0" algn="ctr">
              <a:buNone/>
              <a:defRPr>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2430161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5"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3" y="1908602"/>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7"/>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5" y="860648"/>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8"/>
            <a:ext cx="3898900" cy="2216149"/>
          </a:xfrm>
        </p:spPr>
        <p:txBody>
          <a:bodyPr/>
          <a:lstStyle/>
          <a:p>
            <a:endParaRPr lang="th-TH"/>
          </a:p>
        </p:txBody>
      </p:sp>
      <p:sp>
        <p:nvSpPr>
          <p:cNvPr id="99" name="ตัวแทนข้อความ 3"/>
          <p:cNvSpPr>
            <a:spLocks noGrp="1"/>
          </p:cNvSpPr>
          <p:nvPr>
            <p:ph type="body" sz="half" idx="2"/>
          </p:nvPr>
        </p:nvSpPr>
        <p:spPr>
          <a:xfrm>
            <a:off x="6750128" y="2490163"/>
            <a:ext cx="4363901" cy="804863"/>
          </a:xfr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5892649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5"/>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6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8"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2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644397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3"/>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1"/>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4" y="5602920"/>
            <a:ext cx="269931" cy="300000"/>
          </a:xfrm>
          <a:prstGeom prst="rect">
            <a:avLst/>
          </a:prstGeom>
        </p:spPr>
      </p:pic>
    </p:spTree>
    <p:extLst>
      <p:ext uri="{BB962C8B-B14F-4D97-AF65-F5344CB8AC3E}">
        <p14:creationId xmlns:p14="http://schemas.microsoft.com/office/powerpoint/2010/main" val="34881085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59" y="356659"/>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1" y="1875262"/>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3"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8" y="-4536477"/>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7" y="2400697"/>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5"/>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498"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0"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2"/>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5"/>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69"/>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5"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0"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3"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7"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1"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7"/>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3"/>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151" name="ตัวแทนข้อความ 3"/>
          <p:cNvSpPr>
            <a:spLocks noGrp="1"/>
          </p:cNvSpPr>
          <p:nvPr>
            <p:ph type="body" sz="half" idx="2"/>
          </p:nvPr>
        </p:nvSpPr>
        <p:spPr>
          <a:xfrm>
            <a:off x="2449140" y="3540590"/>
            <a:ext cx="2252464" cy="804863"/>
          </a:xfrm>
        </p:spPr>
        <p:txBody>
          <a:bodyPr>
            <a:normAutofit/>
          </a:bodyPr>
          <a:lstStyle>
            <a:lvl1pPr marL="0" indent="0">
              <a:buNone/>
              <a:defRPr sz="2133">
                <a:solidFill>
                  <a:schemeClr val="accent5"/>
                </a:solidFill>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pic>
        <p:nvPicPr>
          <p:cNvPr id="119" name="Picture 11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52" name="Picture 15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53"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4"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55"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6" name="TextBox 15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57" name="TextBox 15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4603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par>
                                <p:cTn id="40" presetID="53" presetClass="entr" presetSubtype="16" fill="hold" grpId="1" nodeType="withEffect">
                                  <p:stCondLst>
                                    <p:cond delay="0"/>
                                  </p:stCondLst>
                                  <p:childTnLst>
                                    <p:set>
                                      <p:cBhvr>
                                        <p:cTn id="41" dur="1" fill="hold">
                                          <p:stCondLst>
                                            <p:cond delay="0"/>
                                          </p:stCondLst>
                                        </p:cTn>
                                        <p:tgtEl>
                                          <p:spTgt spid="156"/>
                                        </p:tgtEl>
                                        <p:attrNameLst>
                                          <p:attrName>style.visibility</p:attrName>
                                        </p:attrNameLst>
                                      </p:cBhvr>
                                      <p:to>
                                        <p:strVal val="visible"/>
                                      </p:to>
                                    </p:set>
                                    <p:anim calcmode="lin" valueType="num">
                                      <p:cBhvr>
                                        <p:cTn id="42" dur="1750" fill="hold"/>
                                        <p:tgtEl>
                                          <p:spTgt spid="156"/>
                                        </p:tgtEl>
                                        <p:attrNameLst>
                                          <p:attrName>ppt_w</p:attrName>
                                        </p:attrNameLst>
                                      </p:cBhvr>
                                      <p:tavLst>
                                        <p:tav tm="0">
                                          <p:val>
                                            <p:fltVal val="0"/>
                                          </p:val>
                                        </p:tav>
                                        <p:tav tm="100000">
                                          <p:val>
                                            <p:strVal val="#ppt_w"/>
                                          </p:val>
                                        </p:tav>
                                      </p:tavLst>
                                    </p:anim>
                                    <p:anim calcmode="lin" valueType="num">
                                      <p:cBhvr>
                                        <p:cTn id="43" dur="1750" fill="hold"/>
                                        <p:tgtEl>
                                          <p:spTgt spid="156"/>
                                        </p:tgtEl>
                                        <p:attrNameLst>
                                          <p:attrName>ppt_h</p:attrName>
                                        </p:attrNameLst>
                                      </p:cBhvr>
                                      <p:tavLst>
                                        <p:tav tm="0">
                                          <p:val>
                                            <p:fltVal val="0"/>
                                          </p:val>
                                        </p:tav>
                                        <p:tav tm="100000">
                                          <p:val>
                                            <p:strVal val="#ppt_h"/>
                                          </p:val>
                                        </p:tav>
                                      </p:tavLst>
                                    </p:anim>
                                    <p:animEffect transition="in" filter="fade">
                                      <p:cBhvr>
                                        <p:cTn id="44" dur="1750"/>
                                        <p:tgtEl>
                                          <p:spTgt spid="156"/>
                                        </p:tgtEl>
                                      </p:cBhvr>
                                    </p:animEffect>
                                  </p:childTnLst>
                                </p:cTn>
                              </p:par>
                              <p:par>
                                <p:cTn id="45" presetID="6" presetClass="emph" presetSubtype="0" repeatCount="indefinite" accel="7000" decel="14000" autoRev="1" fill="hold" grpId="0" nodeType="withEffect">
                                  <p:stCondLst>
                                    <p:cond delay="0"/>
                                  </p:stCondLst>
                                  <p:childTnLst>
                                    <p:animScale>
                                      <p:cBhvr>
                                        <p:cTn id="46" dur="1050" fill="hold"/>
                                        <p:tgtEl>
                                          <p:spTgt spid="15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P spid="156" grpId="0"/>
      <p:bldP spid="156" grpId="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5337528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pic>
        <p:nvPicPr>
          <p:cNvPr id="57" name="Picture 5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58" name="Picture 5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59"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07114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59" y="356659"/>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8"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0" y="5439264"/>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7" y="860648"/>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p:spPr>
        <p:txBody>
          <a:bodyPr/>
          <a:lstStyle>
            <a:lvl1pPr>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dirty="0"/>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5" name="ตัวแทนข้อความ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dirty="0"/>
              <a:t>คลิกเพื่อแก้ไขลักษณะของข้อความต้นแบบ</a:t>
            </a:r>
          </a:p>
        </p:txBody>
      </p:sp>
      <p:sp>
        <p:nvSpPr>
          <p:cNvPr id="6" name="ตัวแทนเนื้อหา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 name="ตัวแทนวันที่ 6"/>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8" name="ตัวแทนท้ายกระดาษ 7"/>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Tree>
    <p:extLst>
      <p:ext uri="{BB962C8B-B14F-4D97-AF65-F5344CB8AC3E}">
        <p14:creationId xmlns:p14="http://schemas.microsoft.com/office/powerpoint/2010/main" val="344125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2"/>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59" y="356659"/>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7" y="860648"/>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4"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lvl1pPr>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6" name="ตัวแทนท้ายกระดาษ 5"/>
          <p:cNvSpPr>
            <a:spLocks noGrp="1"/>
          </p:cNvSpPr>
          <p:nvPr>
            <p:ph type="ftr" sz="quarter" idx="11"/>
          </p:nvPr>
        </p:nvSpPr>
        <p:spPr/>
        <p:txBody>
          <a:bodyPr/>
          <a:lstStyle>
            <a:lvl1pPr>
              <a:defRPr/>
            </a:lvl1pPr>
          </a:lstStyle>
          <a:p>
            <a:pPr defTabSz="1219170"/>
            <a:endParaRPr lang="th-TH" dirty="0">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lvl1pPr>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sp>
        <p:nvSpPr>
          <p:cNvPr id="2" name="ชื่อเรื่อง 1"/>
          <p:cNvSpPr>
            <a:spLocks noGrp="1"/>
          </p:cNvSpPr>
          <p:nvPr>
            <p:ph type="title"/>
          </p:nvPr>
        </p:nvSpPr>
        <p:spPr>
          <a:xfrm>
            <a:off x="2802959" y="473577"/>
            <a:ext cx="8957671" cy="1339531"/>
          </a:xfr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4" y="1988841"/>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2" y="1988841"/>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8"/>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8"/>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4"/>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0" y="4219324"/>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55595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2.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Times New Roman" panose="02020603050405020304" pitchFamily="18" charset="0"/>
                <a:ea typeface="Cambria" panose="02040503050406030204" pitchFamily="18" charset="0"/>
                <a:cs typeface="Times New Roman" panose="02020603050405020304" pitchFamily="18" charset="0"/>
              </a:defRPr>
            </a:lvl1pPr>
          </a:lstStyle>
          <a:p>
            <a:pPr defTabSz="1219170"/>
            <a:fld id="{D32242DE-F0EE-4C77-B9C6-2A34B17B2D30}" type="datetimeFigureOut">
              <a:rPr lang="th-TH" smtClean="0">
                <a:solidFill>
                  <a:prstClr val="black">
                    <a:tint val="75000"/>
                  </a:prstClr>
                </a:solidFill>
              </a:rPr>
              <a:pPr defTabSz="1219170"/>
              <a:t>14/10/66</a:t>
            </a:fld>
            <a:endParaRPr lang="th-TH" dirty="0">
              <a:solidFill>
                <a:prstClr val="black">
                  <a:tint val="75000"/>
                </a:prstClr>
              </a:solidFill>
            </a:endParaRPr>
          </a:p>
        </p:txBody>
      </p:sp>
      <p:sp>
        <p:nvSpPr>
          <p:cNvPr id="5" name="ตัวแทนท้ายกระดา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imes New Roman" panose="02020603050405020304" pitchFamily="18" charset="0"/>
                <a:ea typeface="Cambria" panose="02040503050406030204" pitchFamily="18" charset="0"/>
                <a:cs typeface="Times New Roman" panose="02020603050405020304" pitchFamily="18" charset="0"/>
              </a:defRPr>
            </a:lvl1pPr>
          </a:lstStyle>
          <a:p>
            <a:pPr defTabSz="1219170"/>
            <a:endParaRPr lang="th-TH" dirty="0">
              <a:solidFill>
                <a:prstClr val="black">
                  <a:tint val="75000"/>
                </a:prstClr>
              </a:solidFill>
            </a:endParaRPr>
          </a:p>
        </p:txBody>
      </p:sp>
      <p:sp>
        <p:nvSpPr>
          <p:cNvPr id="6" name="ตัวแทนหมายเลขภาพนิ่ง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Times New Roman" panose="02020603050405020304" pitchFamily="18" charset="0"/>
                <a:ea typeface="Cambria" panose="02040503050406030204" pitchFamily="18" charset="0"/>
                <a:cs typeface="Times New Roman" panose="02020603050405020304" pitchFamily="18" charset="0"/>
              </a:defRPr>
            </a:lvl1pPr>
          </a:lstStyle>
          <a:p>
            <a:pPr defTabSz="1219170"/>
            <a:fld id="{87FAD50B-2507-4EF4-85F2-259190485B3F}" type="slidenum">
              <a:rPr lang="th-TH" smtClean="0">
                <a:solidFill>
                  <a:prstClr val="black">
                    <a:tint val="75000"/>
                  </a:prstClr>
                </a:solidFill>
              </a:rPr>
              <a:pPr defTabSz="1219170"/>
              <a:t>‹#›</a:t>
            </a:fld>
            <a:endParaRPr lang="th-TH" dirty="0">
              <a:solidFill>
                <a:prstClr val="black">
                  <a:tint val="75000"/>
                </a:prstClr>
              </a:solidFill>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7"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21"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UTM Aquarelle" panose="02040603050506020204" pitchFamily="18" charset="0"/>
              </a:rPr>
              <a:t>By </a:t>
            </a:r>
            <a:r>
              <a:rPr lang="en-US" sz="2800" b="0" dirty="0" err="1">
                <a:solidFill>
                  <a:schemeClr val="accent6">
                    <a:lumMod val="50000"/>
                  </a:schemeClr>
                </a:solidFill>
                <a:latin typeface="UTM Aquarelle" panose="02040603050506020204" pitchFamily="18" charset="0"/>
              </a:rPr>
              <a:t>Phước</a:t>
            </a:r>
            <a:r>
              <a:rPr lang="en-US" sz="2800" b="0" baseline="0" dirty="0">
                <a:solidFill>
                  <a:schemeClr val="accent6">
                    <a:lumMod val="50000"/>
                  </a:schemeClr>
                </a:solidFill>
                <a:latin typeface="UTM Aquarelle" panose="02040603050506020204" pitchFamily="18" charset="0"/>
              </a:rPr>
              <a:t> </a:t>
            </a:r>
            <a:r>
              <a:rPr lang="en-US" sz="2800" b="0" baseline="0" dirty="0" err="1">
                <a:solidFill>
                  <a:schemeClr val="accent6">
                    <a:lumMod val="50000"/>
                  </a:schemeClr>
                </a:solidFill>
                <a:latin typeface="UTM Aquarelle" panose="02040603050506020204" pitchFamily="18" charset="0"/>
              </a:rPr>
              <a:t>Trang</a:t>
            </a:r>
            <a:endParaRPr lang="en-US" sz="2800" b="0" dirty="0">
              <a:solidFill>
                <a:schemeClr val="accent6">
                  <a:lumMod val="50000"/>
                </a:schemeClr>
              </a:solidFill>
              <a:latin typeface="UTM Aquarelle" panose="02040603050506020204" pitchFamily="18" charset="0"/>
            </a:endParaRPr>
          </a:p>
        </p:txBody>
      </p:sp>
    </p:spTree>
    <p:extLst>
      <p:ext uri="{BB962C8B-B14F-4D97-AF65-F5344CB8AC3E}">
        <p14:creationId xmlns:p14="http://schemas.microsoft.com/office/powerpoint/2010/main" val="859629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ctr" defTabSz="121917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89" indent="-457189" algn="l" defTabSz="121917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75" indent="-380990" algn="l" defTabSz="121917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62" indent="-304792" algn="l" defTabSz="121917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547" indent="-304792" algn="l" defTabSz="121917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131" indent="-304792" algn="l" defTabSz="121917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70" rtl="0" eaLnBrk="1" latinLnBrk="0" hangingPunct="1">
        <a:defRPr sz="3733" kern="1200">
          <a:solidFill>
            <a:schemeClr val="tx1"/>
          </a:solidFill>
          <a:latin typeface="+mn-lt"/>
          <a:ea typeface="+mn-ea"/>
          <a:cs typeface="+mn-cs"/>
        </a:defRPr>
      </a:lvl1pPr>
      <a:lvl2pPr marL="609585" algn="l" defTabSz="1219170" rtl="0" eaLnBrk="1" latinLnBrk="0" hangingPunct="1">
        <a:defRPr sz="3733" kern="1200">
          <a:solidFill>
            <a:schemeClr val="tx1"/>
          </a:solidFill>
          <a:latin typeface="+mn-lt"/>
          <a:ea typeface="+mn-ea"/>
          <a:cs typeface="+mn-cs"/>
        </a:defRPr>
      </a:lvl2pPr>
      <a:lvl3pPr marL="1219170" algn="l" defTabSz="1219170" rtl="0" eaLnBrk="1" latinLnBrk="0" hangingPunct="1">
        <a:defRPr sz="3733" kern="1200">
          <a:solidFill>
            <a:schemeClr val="tx1"/>
          </a:solidFill>
          <a:latin typeface="+mn-lt"/>
          <a:ea typeface="+mn-ea"/>
          <a:cs typeface="+mn-cs"/>
        </a:defRPr>
      </a:lvl3pPr>
      <a:lvl4pPr marL="1828754" algn="l" defTabSz="1219170" rtl="0" eaLnBrk="1" latinLnBrk="0" hangingPunct="1">
        <a:defRPr sz="3733" kern="1200">
          <a:solidFill>
            <a:schemeClr val="tx1"/>
          </a:solidFill>
          <a:latin typeface="+mn-lt"/>
          <a:ea typeface="+mn-ea"/>
          <a:cs typeface="+mn-cs"/>
        </a:defRPr>
      </a:lvl4pPr>
      <a:lvl5pPr marL="2438339" algn="l" defTabSz="1219170" rtl="0" eaLnBrk="1" latinLnBrk="0" hangingPunct="1">
        <a:defRPr sz="3733" kern="1200">
          <a:solidFill>
            <a:schemeClr val="tx1"/>
          </a:solidFill>
          <a:latin typeface="+mn-lt"/>
          <a:ea typeface="+mn-ea"/>
          <a:cs typeface="+mn-cs"/>
        </a:defRPr>
      </a:lvl5pPr>
      <a:lvl6pPr marL="3047924" algn="l" defTabSz="1219170" rtl="0" eaLnBrk="1" latinLnBrk="0" hangingPunct="1">
        <a:defRPr sz="3733" kern="1200">
          <a:solidFill>
            <a:schemeClr val="tx1"/>
          </a:solidFill>
          <a:latin typeface="+mn-lt"/>
          <a:ea typeface="+mn-ea"/>
          <a:cs typeface="+mn-cs"/>
        </a:defRPr>
      </a:lvl6pPr>
      <a:lvl7pPr marL="3657509" algn="l" defTabSz="1219170" rtl="0" eaLnBrk="1" latinLnBrk="0" hangingPunct="1">
        <a:defRPr sz="3733" kern="1200">
          <a:solidFill>
            <a:schemeClr val="tx1"/>
          </a:solidFill>
          <a:latin typeface="+mn-lt"/>
          <a:ea typeface="+mn-ea"/>
          <a:cs typeface="+mn-cs"/>
        </a:defRPr>
      </a:lvl7pPr>
      <a:lvl8pPr marL="4267093" algn="l" defTabSz="1219170" rtl="0" eaLnBrk="1" latinLnBrk="0" hangingPunct="1">
        <a:defRPr sz="3733" kern="1200">
          <a:solidFill>
            <a:schemeClr val="tx1"/>
          </a:solidFill>
          <a:latin typeface="+mn-lt"/>
          <a:ea typeface="+mn-ea"/>
          <a:cs typeface="+mn-cs"/>
        </a:defRPr>
      </a:lvl8pPr>
      <a:lvl9pPr marL="4876678" algn="l" defTabSz="1219170" rtl="0" eaLnBrk="1" latinLnBrk="0" hangingPunct="1">
        <a:defRPr sz="3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7"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5493860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ctr" defTabSz="1219170" rtl="0" eaLnBrk="1" latinLnBrk="0" hangingPunct="1">
        <a:spcBef>
          <a:spcPct val="0"/>
        </a:spcBef>
        <a:buNone/>
        <a:defRPr sz="5867" kern="1200">
          <a:solidFill>
            <a:schemeClr val="accent4"/>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62" indent="-304792" algn="l" defTabSz="121917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547" indent="-304792" algn="l" defTabSz="121917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131" indent="-304792" algn="l" defTabSz="121917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70" rtl="0" eaLnBrk="1" latinLnBrk="0" hangingPunct="1">
        <a:defRPr sz="3733" kern="1200">
          <a:solidFill>
            <a:schemeClr val="tx1"/>
          </a:solidFill>
          <a:latin typeface="+mn-lt"/>
          <a:ea typeface="+mn-ea"/>
          <a:cs typeface="+mn-cs"/>
        </a:defRPr>
      </a:lvl1pPr>
      <a:lvl2pPr marL="609585" algn="l" defTabSz="1219170" rtl="0" eaLnBrk="1" latinLnBrk="0" hangingPunct="1">
        <a:defRPr sz="3733" kern="1200">
          <a:solidFill>
            <a:schemeClr val="tx1"/>
          </a:solidFill>
          <a:latin typeface="+mn-lt"/>
          <a:ea typeface="+mn-ea"/>
          <a:cs typeface="+mn-cs"/>
        </a:defRPr>
      </a:lvl2pPr>
      <a:lvl3pPr marL="1219170" algn="l" defTabSz="1219170" rtl="0" eaLnBrk="1" latinLnBrk="0" hangingPunct="1">
        <a:defRPr sz="3733" kern="1200">
          <a:solidFill>
            <a:schemeClr val="tx1"/>
          </a:solidFill>
          <a:latin typeface="+mn-lt"/>
          <a:ea typeface="+mn-ea"/>
          <a:cs typeface="+mn-cs"/>
        </a:defRPr>
      </a:lvl3pPr>
      <a:lvl4pPr marL="1828754" algn="l" defTabSz="1219170" rtl="0" eaLnBrk="1" latinLnBrk="0" hangingPunct="1">
        <a:defRPr sz="3733" kern="1200">
          <a:solidFill>
            <a:schemeClr val="tx1"/>
          </a:solidFill>
          <a:latin typeface="+mn-lt"/>
          <a:ea typeface="+mn-ea"/>
          <a:cs typeface="+mn-cs"/>
        </a:defRPr>
      </a:lvl4pPr>
      <a:lvl5pPr marL="2438339" algn="l" defTabSz="1219170" rtl="0" eaLnBrk="1" latinLnBrk="0" hangingPunct="1">
        <a:defRPr sz="3733" kern="1200">
          <a:solidFill>
            <a:schemeClr val="tx1"/>
          </a:solidFill>
          <a:latin typeface="+mn-lt"/>
          <a:ea typeface="+mn-ea"/>
          <a:cs typeface="+mn-cs"/>
        </a:defRPr>
      </a:lvl5pPr>
      <a:lvl6pPr marL="3047924" algn="l" defTabSz="1219170" rtl="0" eaLnBrk="1" latinLnBrk="0" hangingPunct="1">
        <a:defRPr sz="3733" kern="1200">
          <a:solidFill>
            <a:schemeClr val="tx1"/>
          </a:solidFill>
          <a:latin typeface="+mn-lt"/>
          <a:ea typeface="+mn-ea"/>
          <a:cs typeface="+mn-cs"/>
        </a:defRPr>
      </a:lvl6pPr>
      <a:lvl7pPr marL="3657509" algn="l" defTabSz="1219170" rtl="0" eaLnBrk="1" latinLnBrk="0" hangingPunct="1">
        <a:defRPr sz="3733" kern="1200">
          <a:solidFill>
            <a:schemeClr val="tx1"/>
          </a:solidFill>
          <a:latin typeface="+mn-lt"/>
          <a:ea typeface="+mn-ea"/>
          <a:cs typeface="+mn-cs"/>
        </a:defRPr>
      </a:lvl7pPr>
      <a:lvl8pPr marL="4267093" algn="l" defTabSz="1219170" rtl="0" eaLnBrk="1" latinLnBrk="0" hangingPunct="1">
        <a:defRPr sz="3733" kern="1200">
          <a:solidFill>
            <a:schemeClr val="tx1"/>
          </a:solidFill>
          <a:latin typeface="+mn-lt"/>
          <a:ea typeface="+mn-ea"/>
          <a:cs typeface="+mn-cs"/>
        </a:defRPr>
      </a:lvl8pPr>
      <a:lvl9pPr marL="4876678" algn="l" defTabSz="121917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14/10/66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7"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137756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ctr" defTabSz="1219170" rtl="0" eaLnBrk="1" latinLnBrk="0" hangingPunct="1">
        <a:spcBef>
          <a:spcPct val="0"/>
        </a:spcBef>
        <a:buNone/>
        <a:defRPr sz="5867" kern="1200">
          <a:solidFill>
            <a:schemeClr val="accent4"/>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62" indent="-304792" algn="l" defTabSz="121917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547" indent="-304792" algn="l" defTabSz="121917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131" indent="-304792" algn="l" defTabSz="121917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70" rtl="0" eaLnBrk="1" latinLnBrk="0" hangingPunct="1">
        <a:defRPr sz="3733" kern="1200">
          <a:solidFill>
            <a:schemeClr val="tx1"/>
          </a:solidFill>
          <a:latin typeface="+mn-lt"/>
          <a:ea typeface="+mn-ea"/>
          <a:cs typeface="+mn-cs"/>
        </a:defRPr>
      </a:lvl1pPr>
      <a:lvl2pPr marL="609585" algn="l" defTabSz="1219170" rtl="0" eaLnBrk="1" latinLnBrk="0" hangingPunct="1">
        <a:defRPr sz="3733" kern="1200">
          <a:solidFill>
            <a:schemeClr val="tx1"/>
          </a:solidFill>
          <a:latin typeface="+mn-lt"/>
          <a:ea typeface="+mn-ea"/>
          <a:cs typeface="+mn-cs"/>
        </a:defRPr>
      </a:lvl2pPr>
      <a:lvl3pPr marL="1219170" algn="l" defTabSz="1219170" rtl="0" eaLnBrk="1" latinLnBrk="0" hangingPunct="1">
        <a:defRPr sz="3733" kern="1200">
          <a:solidFill>
            <a:schemeClr val="tx1"/>
          </a:solidFill>
          <a:latin typeface="+mn-lt"/>
          <a:ea typeface="+mn-ea"/>
          <a:cs typeface="+mn-cs"/>
        </a:defRPr>
      </a:lvl3pPr>
      <a:lvl4pPr marL="1828754" algn="l" defTabSz="1219170" rtl="0" eaLnBrk="1" latinLnBrk="0" hangingPunct="1">
        <a:defRPr sz="3733" kern="1200">
          <a:solidFill>
            <a:schemeClr val="tx1"/>
          </a:solidFill>
          <a:latin typeface="+mn-lt"/>
          <a:ea typeface="+mn-ea"/>
          <a:cs typeface="+mn-cs"/>
        </a:defRPr>
      </a:lvl4pPr>
      <a:lvl5pPr marL="2438339" algn="l" defTabSz="1219170" rtl="0" eaLnBrk="1" latinLnBrk="0" hangingPunct="1">
        <a:defRPr sz="3733" kern="1200">
          <a:solidFill>
            <a:schemeClr val="tx1"/>
          </a:solidFill>
          <a:latin typeface="+mn-lt"/>
          <a:ea typeface="+mn-ea"/>
          <a:cs typeface="+mn-cs"/>
        </a:defRPr>
      </a:lvl5pPr>
      <a:lvl6pPr marL="3047924" algn="l" defTabSz="1219170" rtl="0" eaLnBrk="1" latinLnBrk="0" hangingPunct="1">
        <a:defRPr sz="3733" kern="1200">
          <a:solidFill>
            <a:schemeClr val="tx1"/>
          </a:solidFill>
          <a:latin typeface="+mn-lt"/>
          <a:ea typeface="+mn-ea"/>
          <a:cs typeface="+mn-cs"/>
        </a:defRPr>
      </a:lvl6pPr>
      <a:lvl7pPr marL="3657509" algn="l" defTabSz="1219170" rtl="0" eaLnBrk="1" latinLnBrk="0" hangingPunct="1">
        <a:defRPr sz="3733" kern="1200">
          <a:solidFill>
            <a:schemeClr val="tx1"/>
          </a:solidFill>
          <a:latin typeface="+mn-lt"/>
          <a:ea typeface="+mn-ea"/>
          <a:cs typeface="+mn-cs"/>
        </a:defRPr>
      </a:lvl7pPr>
      <a:lvl8pPr marL="4267093" algn="l" defTabSz="1219170" rtl="0" eaLnBrk="1" latinLnBrk="0" hangingPunct="1">
        <a:defRPr sz="3733" kern="1200">
          <a:solidFill>
            <a:schemeClr val="tx1"/>
          </a:solidFill>
          <a:latin typeface="+mn-lt"/>
          <a:ea typeface="+mn-ea"/>
          <a:cs typeface="+mn-cs"/>
        </a:defRPr>
      </a:lvl8pPr>
      <a:lvl9pPr marL="4876678" algn="l" defTabSz="1219170" rtl="0" eaLnBrk="1" latinLnBrk="0" hangingPunct="1">
        <a:defRPr sz="3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5.png"/><Relationship Id="rId7"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84.png"/><Relationship Id="rId9" Type="http://schemas.openxmlformats.org/officeDocument/2006/relationships/image" Target="../media/image86.pn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4.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2.png"/><Relationship Id="rId12" Type="http://schemas.openxmlformats.org/officeDocument/2006/relationships/slide" Target="slide17.xml"/><Relationship Id="rId2" Type="http://schemas.openxmlformats.org/officeDocument/2006/relationships/notesSlide" Target="../notesSlides/notesSlide4.xml"/><Relationship Id="rId16"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slide" Target="slide14.xml"/><Relationship Id="rId11" Type="http://schemas.openxmlformats.org/officeDocument/2006/relationships/image" Target="../media/image94.png"/><Relationship Id="rId5" Type="http://schemas.openxmlformats.org/officeDocument/2006/relationships/image" Target="../media/image91.png"/><Relationship Id="rId15" Type="http://schemas.openxmlformats.org/officeDocument/2006/relationships/image" Target="../media/image96.png"/><Relationship Id="rId10" Type="http://schemas.openxmlformats.org/officeDocument/2006/relationships/slide" Target="slide16.xml"/><Relationship Id="rId4" Type="http://schemas.openxmlformats.org/officeDocument/2006/relationships/slide" Target="slide20.xml"/><Relationship Id="rId9" Type="http://schemas.openxmlformats.org/officeDocument/2006/relationships/image" Target="../media/image93.png"/><Relationship Id="rId14" Type="http://schemas.openxmlformats.org/officeDocument/2006/relationships/slide" Target="slide18.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3.png"/><Relationship Id="rId7"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13.xml"/><Relationship Id="rId5" Type="http://schemas.openxmlformats.org/officeDocument/2006/relationships/image" Target="../media/image5.png"/><Relationship Id="rId4" Type="http://schemas.microsoft.com/office/2007/relationships/hdphoto" Target="../media/hdphoto17.wdp"/></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 Target="slide13.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 Target="slide13.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 Target="slide13.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2.wdp"/><Relationship Id="rId3" Type="http://schemas.openxmlformats.org/officeDocument/2006/relationships/image" Target="../media/image11.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11.wdp"/><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4.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20.wdp"/><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103.png"/><Relationship Id="rId5" Type="http://schemas.openxmlformats.org/officeDocument/2006/relationships/image" Target="../media/image102.png"/><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6.png"/><Relationship Id="rId1" Type="http://schemas.openxmlformats.org/officeDocument/2006/relationships/slideLayout" Target="../slideLayouts/slideLayout11.xml"/><Relationship Id="rId5" Type="http://schemas.microsoft.com/office/2007/relationships/hdphoto" Target="../media/hdphoto14.wdp"/><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16.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15.wdp"/></Relationships>
</file>

<file path=ppt/slides/_rels/slide5.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17.wdp"/><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55.xml"/><Relationship Id="rId6" Type="http://schemas.openxmlformats.org/officeDocument/2006/relationships/image" Target="../media/image75.png"/><Relationship Id="rId5" Type="http://schemas.openxmlformats.org/officeDocument/2006/relationships/image" Target="../media/image74.png"/><Relationship Id="rId10" Type="http://schemas.microsoft.com/office/2007/relationships/hdphoto" Target="../media/hdphoto18.wdp"/><Relationship Id="rId4" Type="http://schemas.openxmlformats.org/officeDocument/2006/relationships/image" Target="../media/image5.png"/><Relationship Id="rId9"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82.png"/><Relationship Id="rId4" Type="http://schemas.openxmlformats.org/officeDocument/2006/relationships/image" Target="../media/image5.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881FD9-9E70-4E92-A37B-1A4501EB37A2}"/>
              </a:ext>
            </a:extLst>
          </p:cNvPr>
          <p:cNvSpPr txBox="1"/>
          <p:nvPr/>
        </p:nvSpPr>
        <p:spPr>
          <a:xfrm>
            <a:off x="3520004" y="177655"/>
            <a:ext cx="5883511"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UBND QUẬN LONG BIÊN</a:t>
            </a:r>
          </a:p>
          <a:p>
            <a:pPr algn="ctr"/>
            <a:r>
              <a:rPr lang="en-US" sz="3200" b="1" dirty="0">
                <a:latin typeface="Arial" panose="020B0604020202020204" pitchFamily="34" charset="0"/>
                <a:cs typeface="Arial" panose="020B0604020202020204" pitchFamily="34" charset="0"/>
              </a:rPr>
              <a:t>TRƯỜNG TIỂU HỌC ÁI MỘ B</a:t>
            </a:r>
          </a:p>
        </p:txBody>
      </p:sp>
      <p:pic>
        <p:nvPicPr>
          <p:cNvPr id="6" name="Picture 5">
            <a:extLst>
              <a:ext uri="{FF2B5EF4-FFF2-40B4-BE49-F238E27FC236}">
                <a16:creationId xmlns:a16="http://schemas.microsoft.com/office/drawing/2014/main" id="{2D3383D1-C177-46F9-A461-B30E8B5C1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094" y="87963"/>
            <a:ext cx="1434255" cy="1434255"/>
          </a:xfrm>
          <a:prstGeom prst="rect">
            <a:avLst/>
          </a:prstGeom>
        </p:spPr>
      </p:pic>
      <p:sp>
        <p:nvSpPr>
          <p:cNvPr id="7" name="TextBox 6">
            <a:extLst>
              <a:ext uri="{FF2B5EF4-FFF2-40B4-BE49-F238E27FC236}">
                <a16:creationId xmlns:a16="http://schemas.microsoft.com/office/drawing/2014/main" id="{7AF91CF1-8550-468A-A5AB-C2216623BCE2}"/>
              </a:ext>
            </a:extLst>
          </p:cNvPr>
          <p:cNvSpPr txBox="1"/>
          <p:nvPr/>
        </p:nvSpPr>
        <p:spPr>
          <a:xfrm>
            <a:off x="1333088" y="2274838"/>
            <a:ext cx="9525824" cy="2308324"/>
          </a:xfrm>
          <a:prstGeom prst="rect">
            <a:avLst/>
          </a:prstGeom>
          <a:noFill/>
        </p:spPr>
        <p:txBody>
          <a:bodyPr wrap="square" rtlCol="0">
            <a:spAutoFit/>
          </a:bodyPr>
          <a:lstStyle/>
          <a:p>
            <a:pPr algn="ctr"/>
            <a:r>
              <a:rPr lang="en-US" sz="72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Môn</a:t>
            </a:r>
            <a:r>
              <a:rPr lang="en-US" sz="72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TIẾNG VIỆT </a:t>
            </a:r>
          </a:p>
          <a:p>
            <a:pPr algn="ctr"/>
            <a:r>
              <a:rPr lang="en-US" sz="72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Lớp</a:t>
            </a:r>
            <a:r>
              <a:rPr lang="en-US" sz="72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3405688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9205743" y="2811012"/>
            <a:ext cx="498647" cy="530817"/>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1812623" y="1799574"/>
            <a:ext cx="522688" cy="525237"/>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1" y="3761773"/>
            <a:ext cx="9144732" cy="2720498"/>
          </a:xfrm>
          <a:prstGeom prst="rect">
            <a:avLst/>
          </a:prstGeom>
        </p:spPr>
      </p:pic>
      <p:pic>
        <p:nvPicPr>
          <p:cNvPr id="4" name="Picture 3"/>
          <p:cNvPicPr>
            <a:picLocks noChangeAspect="1"/>
          </p:cNvPicPr>
          <p:nvPr/>
        </p:nvPicPr>
        <p:blipFill>
          <a:blip r:embed="rId9"/>
          <a:stretch>
            <a:fillRect/>
          </a:stretch>
        </p:blipFill>
        <p:spPr>
          <a:xfrm>
            <a:off x="2381339" y="1895766"/>
            <a:ext cx="7791363" cy="2060627"/>
          </a:xfrm>
          <a:prstGeom prst="rect">
            <a:avLst/>
          </a:prstGeom>
        </p:spPr>
      </p:pic>
    </p:spTree>
    <p:extLst>
      <p:ext uri="{BB962C8B-B14F-4D97-AF65-F5344CB8AC3E}">
        <p14:creationId xmlns:p14="http://schemas.microsoft.com/office/powerpoint/2010/main" val="236418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60"/>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circle(out)">
                                      <p:cBhvr>
                                        <p:cTn id="9" dur="1000"/>
                                        <p:tgtEl>
                                          <p:spTgt spid="63"/>
                                        </p:tgtEl>
                                      </p:cBhvr>
                                    </p:animEffect>
                                  </p:childTnLst>
                                </p:cTn>
                              </p:par>
                              <p:par>
                                <p:cTn id="10" presetID="2" presetClass="entr" presetSubtype="2" fill="hold" nodeType="withEffect">
                                  <p:stCondLst>
                                    <p:cond delay="19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22" presetClass="entr" presetSubtype="2" fill="hold" nodeType="withEffect">
                                  <p:stCondLst>
                                    <p:cond delay="350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0" y="314699"/>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pic>
        <p:nvPicPr>
          <p:cNvPr id="2" name="Picture 1"/>
          <p:cNvPicPr>
            <a:picLocks noChangeAspect="1"/>
          </p:cNvPicPr>
          <p:nvPr/>
        </p:nvPicPr>
        <p:blipFill>
          <a:blip r:embed="rId8"/>
          <a:stretch>
            <a:fillRect/>
          </a:stretch>
        </p:blipFill>
        <p:spPr>
          <a:xfrm>
            <a:off x="3795049" y="1433885"/>
            <a:ext cx="4602879" cy="1188823"/>
          </a:xfrm>
          <a:prstGeom prst="rect">
            <a:avLst/>
          </a:prstGeom>
        </p:spPr>
      </p:pic>
      <p:pic>
        <p:nvPicPr>
          <p:cNvPr id="4" name="Picture 3"/>
          <p:cNvPicPr>
            <a:picLocks noChangeAspect="1"/>
          </p:cNvPicPr>
          <p:nvPr/>
        </p:nvPicPr>
        <p:blipFill>
          <a:blip r:embed="rId9"/>
          <a:stretch>
            <a:fillRect/>
          </a:stretch>
        </p:blipFill>
        <p:spPr>
          <a:xfrm>
            <a:off x="1658215" y="2936277"/>
            <a:ext cx="8876545" cy="1755800"/>
          </a:xfrm>
          <a:prstGeom prst="rect">
            <a:avLst/>
          </a:prstGeom>
        </p:spPr>
      </p:pic>
    </p:spTree>
    <p:extLst>
      <p:ext uri="{BB962C8B-B14F-4D97-AF65-F5344CB8AC3E}">
        <p14:creationId xmlns:p14="http://schemas.microsoft.com/office/powerpoint/2010/main" val="101804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80469" y="883920"/>
            <a:ext cx="742790" cy="5090160"/>
            <a:chOff x="4052606" y="883920"/>
            <a:chExt cx="742790" cy="5090160"/>
          </a:xfrm>
        </p:grpSpPr>
        <p:grpSp>
          <p:nvGrpSpPr>
            <p:cNvPr id="50" name="กลุ่ม 49"/>
            <p:cNvGrpSpPr/>
            <p:nvPr/>
          </p:nvGrpSpPr>
          <p:grpSpPr>
            <a:xfrm>
              <a:off x="4052607" y="883920"/>
              <a:ext cx="742789" cy="5090160"/>
              <a:chOff x="2479947" y="1680607"/>
              <a:chExt cx="557092" cy="2222109"/>
            </a:xfrm>
            <a:effectLst>
              <a:outerShdw blurRad="50800" dist="38100" dir="2700000" algn="tl" rotWithShape="0">
                <a:srgbClr val="FFCCCC">
                  <a:alpha val="40000"/>
                </a:srgbClr>
              </a:outerShdw>
            </a:effectLst>
          </p:grpSpPr>
          <p:cxnSp>
            <p:nvCxnSpPr>
              <p:cNvPr id="41" name="ตัวเชื่อมต่อหักมุม 40"/>
              <p:cNvCxnSpPr/>
              <p:nvPr/>
            </p:nvCxnSpPr>
            <p:spPr>
              <a:xfrm rot="10800000">
                <a:off x="2486571" y="2795550"/>
                <a:ext cx="404893" cy="1107166"/>
              </a:xfrm>
              <a:prstGeom prst="bentConnector2">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ตัวเชื่อมต่อหักมุม 82"/>
              <p:cNvCxnSpPr/>
              <p:nvPr/>
            </p:nvCxnSpPr>
            <p:spPr>
              <a:xfrm rot="10800000" flipV="1">
                <a:off x="2479947" y="1680607"/>
                <a:ext cx="404893" cy="1107166"/>
              </a:xfrm>
              <a:prstGeom prst="bentConnector2">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p:cNvCxnSpPr/>
              <p:nvPr/>
            </p:nvCxnSpPr>
            <p:spPr>
              <a:xfrm>
                <a:off x="2486570" y="2711784"/>
                <a:ext cx="550469"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3" name="ตัวเชื่อมต่อตรง 42"/>
            <p:cNvCxnSpPr/>
            <p:nvPr/>
          </p:nvCxnSpPr>
          <p:spPr>
            <a:xfrm>
              <a:off x="4052607" y="2152007"/>
              <a:ext cx="733958"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42"/>
            <p:cNvCxnSpPr/>
            <p:nvPr/>
          </p:nvCxnSpPr>
          <p:spPr>
            <a:xfrm>
              <a:off x="4052606" y="4476075"/>
              <a:ext cx="733958"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5" name="รูปแบบอิสระ 84"/>
          <p:cNvSpPr/>
          <p:nvPr/>
        </p:nvSpPr>
        <p:spPr>
          <a:xfrm>
            <a:off x="675083" y="3082419"/>
            <a:ext cx="1374541" cy="626699"/>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rgbClr val="FFCCCC">
                <a:alpha val="6980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srgbClr val="E8C6D2"/>
              </a:solidFill>
              <a:latin typeface="FC Onigiri Outline"/>
              <a:cs typeface="FC Onigiri Outline"/>
            </a:endParaRPr>
          </a:p>
        </p:txBody>
      </p:sp>
      <p:sp>
        <p:nvSpPr>
          <p:cNvPr id="65" name="TextBox 64">
            <a:extLst>
              <a:ext uri="{FF2B5EF4-FFF2-40B4-BE49-F238E27FC236}">
                <a16:creationId xmlns:a16="http://schemas.microsoft.com/office/drawing/2014/main" id="{14267D87-EB0B-47C9-8629-5D6C96AF99C6}"/>
              </a:ext>
            </a:extLst>
          </p:cNvPr>
          <p:cNvSpPr txBox="1"/>
          <p:nvPr/>
        </p:nvSpPr>
        <p:spPr>
          <a:xfrm>
            <a:off x="356887" y="2367171"/>
            <a:ext cx="1839142" cy="2123658"/>
          </a:xfrm>
          <a:prstGeom prst="rect">
            <a:avLst/>
          </a:prstGeom>
          <a:noFill/>
          <a:ln>
            <a:noFill/>
          </a:ln>
        </p:spPr>
        <p:txBody>
          <a:bodyPr wrap="square" rtlCol="0">
            <a:spAutoFit/>
          </a:bodyPr>
          <a:lstStyle/>
          <a:p>
            <a:pPr algn="ctr" defTabSz="1219170"/>
            <a:r>
              <a:rPr lang="en-US" sz="6600" dirty="0" err="1">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rPr>
              <a:t>Câu</a:t>
            </a:r>
            <a:r>
              <a:rPr lang="en-US" sz="6600" dirty="0">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rPr>
              <a:t> </a:t>
            </a:r>
          </a:p>
          <a:p>
            <a:pPr algn="ctr" defTabSz="1219170"/>
            <a:r>
              <a:rPr lang="en-US" sz="6600" dirty="0" err="1">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rPr>
              <a:t>hỏi</a:t>
            </a:r>
            <a:endParaRPr lang="en-US" sz="6600" dirty="0">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endParaRPr>
          </a:p>
        </p:txBody>
      </p:sp>
      <p:grpSp>
        <p:nvGrpSpPr>
          <p:cNvPr id="51" name="กลุ่ม 50"/>
          <p:cNvGrpSpPr/>
          <p:nvPr/>
        </p:nvGrpSpPr>
        <p:grpSpPr>
          <a:xfrm>
            <a:off x="3256280" y="428295"/>
            <a:ext cx="7842611" cy="835663"/>
            <a:chOff x="2884840" y="1257868"/>
            <a:chExt cx="4304831" cy="703568"/>
          </a:xfrm>
        </p:grpSpPr>
        <p:sp>
          <p:nvSpPr>
            <p:cNvPr id="79"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th-TH" sz="2800">
                <a:solidFill>
                  <a:schemeClr val="tx1"/>
                </a:solidFill>
                <a:latin typeface="FC Onigiri Outline"/>
                <a:cs typeface="FC Onigiri Outline"/>
              </a:endParaRPr>
            </a:p>
          </p:txBody>
        </p:sp>
        <p:sp>
          <p:nvSpPr>
            <p:cNvPr id="45"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800" dirty="0">
                  <a:solidFill>
                    <a:schemeClr val="tx1"/>
                  </a:solidFill>
                  <a:latin typeface="Arial" panose="020B0604020202020204" pitchFamily="34" charset="0"/>
                  <a:ea typeface="Cambria" panose="02040503050406030204" pitchFamily="18" charset="0"/>
                  <a:cs typeface="FC Onigiri Outline"/>
                </a:rPr>
                <a:t>1. </a:t>
              </a:r>
              <a:r>
                <a:rPr lang="en-US" sz="2800" dirty="0" err="1">
                  <a:solidFill>
                    <a:schemeClr val="tx1"/>
                  </a:solidFill>
                  <a:latin typeface="Arial" panose="020B0604020202020204" pitchFamily="34" charset="0"/>
                  <a:ea typeface="Cambria" panose="02040503050406030204" pitchFamily="18" charset="0"/>
                  <a:cs typeface="FC Onigiri Outline"/>
                </a:rPr>
                <a:t>Câu</a:t>
              </a:r>
              <a:r>
                <a:rPr lang="en-US" sz="2800" dirty="0">
                  <a:solidFill>
                    <a:schemeClr val="tx1"/>
                  </a:solidFill>
                  <a:latin typeface="Arial" panose="020B0604020202020204" pitchFamily="34" charset="0"/>
                  <a:ea typeface="Cambria" panose="02040503050406030204" pitchFamily="18" charset="0"/>
                  <a:cs typeface="FC Onigiri Outline"/>
                </a:rPr>
                <a:t> </a:t>
              </a:r>
              <a:r>
                <a:rPr lang="en-US" sz="2800" dirty="0" err="1">
                  <a:solidFill>
                    <a:schemeClr val="tx1"/>
                  </a:solidFill>
                  <a:latin typeface="Arial" panose="020B0604020202020204" pitchFamily="34" charset="0"/>
                  <a:ea typeface="Cambria" panose="02040503050406030204" pitchFamily="18" charset="0"/>
                  <a:cs typeface="FC Onigiri Outline"/>
                </a:rPr>
                <a:t>chuyện</a:t>
              </a:r>
              <a:r>
                <a:rPr lang="en-US" sz="2800" dirty="0">
                  <a:solidFill>
                    <a:schemeClr val="tx1"/>
                  </a:solidFill>
                  <a:latin typeface="Arial" panose="020B0604020202020204" pitchFamily="34" charset="0"/>
                  <a:ea typeface="Cambria" panose="02040503050406030204" pitchFamily="18" charset="0"/>
                  <a:cs typeface="FC Onigiri Outline"/>
                </a:rPr>
                <a:t> </a:t>
              </a:r>
              <a:r>
                <a:rPr lang="en-US" sz="2800" dirty="0" err="1">
                  <a:solidFill>
                    <a:schemeClr val="tx1"/>
                  </a:solidFill>
                  <a:latin typeface="Arial" panose="020B0604020202020204" pitchFamily="34" charset="0"/>
                  <a:ea typeface="Cambria" panose="02040503050406030204" pitchFamily="18" charset="0"/>
                  <a:cs typeface="FC Onigiri Outline"/>
                </a:rPr>
                <a:t>kể</a:t>
              </a:r>
              <a:r>
                <a:rPr lang="en-US" sz="2800" dirty="0">
                  <a:solidFill>
                    <a:schemeClr val="tx1"/>
                  </a:solidFill>
                  <a:latin typeface="Arial" panose="020B0604020202020204" pitchFamily="34" charset="0"/>
                  <a:ea typeface="Cambria" panose="02040503050406030204" pitchFamily="18" charset="0"/>
                  <a:cs typeface="FC Onigiri Outline"/>
                </a:rPr>
                <a:t> </a:t>
              </a:r>
              <a:r>
                <a:rPr lang="en-US" sz="2800" dirty="0" err="1">
                  <a:solidFill>
                    <a:schemeClr val="tx1"/>
                  </a:solidFill>
                  <a:latin typeface="Arial" panose="020B0604020202020204" pitchFamily="34" charset="0"/>
                  <a:ea typeface="Cambria" panose="02040503050406030204" pitchFamily="18" charset="0"/>
                  <a:cs typeface="FC Onigiri Outline"/>
                </a:rPr>
                <a:t>về</a:t>
              </a:r>
              <a:r>
                <a:rPr lang="en-US" sz="2800" dirty="0">
                  <a:solidFill>
                    <a:schemeClr val="tx1"/>
                  </a:solidFill>
                  <a:latin typeface="Arial" panose="020B0604020202020204" pitchFamily="34" charset="0"/>
                  <a:ea typeface="Cambria" panose="02040503050406030204" pitchFamily="18" charset="0"/>
                  <a:cs typeface="FC Onigiri Outline"/>
                </a:rPr>
                <a:t> </a:t>
              </a:r>
              <a:r>
                <a:rPr lang="en-US" sz="2800" dirty="0" err="1">
                  <a:solidFill>
                    <a:schemeClr val="tx1"/>
                  </a:solidFill>
                  <a:latin typeface="Arial" panose="020B0604020202020204" pitchFamily="34" charset="0"/>
                  <a:ea typeface="Cambria" panose="02040503050406030204" pitchFamily="18" charset="0"/>
                  <a:cs typeface="FC Onigiri Outline"/>
                </a:rPr>
                <a:t>cuộc</a:t>
              </a:r>
              <a:r>
                <a:rPr lang="en-US" sz="2800" dirty="0">
                  <a:solidFill>
                    <a:schemeClr val="tx1"/>
                  </a:solidFill>
                  <a:latin typeface="Arial" panose="020B0604020202020204" pitchFamily="34" charset="0"/>
                  <a:ea typeface="Cambria" panose="02040503050406030204" pitchFamily="18" charset="0"/>
                  <a:cs typeface="FC Onigiri Outline"/>
                </a:rPr>
                <a:t> </a:t>
              </a:r>
              <a:r>
                <a:rPr lang="en-US" sz="2800" dirty="0" err="1">
                  <a:solidFill>
                    <a:schemeClr val="tx1"/>
                  </a:solidFill>
                  <a:latin typeface="Arial" panose="020B0604020202020204" pitchFamily="34" charset="0"/>
                  <a:ea typeface="Cambria" panose="02040503050406030204" pitchFamily="18" charset="0"/>
                  <a:cs typeface="FC Onigiri Outline"/>
                </a:rPr>
                <a:t>họp</a:t>
              </a:r>
              <a:r>
                <a:rPr lang="en-US" sz="2800" dirty="0">
                  <a:solidFill>
                    <a:schemeClr val="tx1"/>
                  </a:solidFill>
                  <a:latin typeface="Arial" panose="020B0604020202020204" pitchFamily="34" charset="0"/>
                  <a:ea typeface="Cambria" panose="02040503050406030204" pitchFamily="18" charset="0"/>
                  <a:cs typeface="FC Onigiri Outline"/>
                </a:rPr>
                <a:t> </a:t>
              </a:r>
              <a:r>
                <a:rPr lang="en-US" sz="2800" dirty="0" err="1">
                  <a:solidFill>
                    <a:schemeClr val="tx1"/>
                  </a:solidFill>
                  <a:latin typeface="Arial" panose="020B0604020202020204" pitchFamily="34" charset="0"/>
                  <a:ea typeface="Cambria" panose="02040503050406030204" pitchFamily="18" charset="0"/>
                  <a:cs typeface="FC Onigiri Outline"/>
                </a:rPr>
                <a:t>của</a:t>
              </a:r>
              <a:r>
                <a:rPr lang="en-US" sz="2800" dirty="0">
                  <a:solidFill>
                    <a:schemeClr val="tx1"/>
                  </a:solidFill>
                  <a:latin typeface="Arial" panose="020B0604020202020204" pitchFamily="34" charset="0"/>
                  <a:ea typeface="Cambria" panose="02040503050406030204" pitchFamily="18" charset="0"/>
                  <a:cs typeface="FC Onigiri Outline"/>
                </a:rPr>
                <a:t> </a:t>
              </a:r>
              <a:r>
                <a:rPr lang="en-US" sz="2800" dirty="0" err="1">
                  <a:solidFill>
                    <a:schemeClr val="tx1"/>
                  </a:solidFill>
                  <a:latin typeface="Arial" panose="020B0604020202020204" pitchFamily="34" charset="0"/>
                  <a:ea typeface="Cambria" panose="02040503050406030204" pitchFamily="18" charset="0"/>
                  <a:cs typeface="FC Onigiri Outline"/>
                </a:rPr>
                <a:t>những</a:t>
              </a:r>
              <a:r>
                <a:rPr lang="en-US" sz="2800" dirty="0">
                  <a:solidFill>
                    <a:schemeClr val="tx1"/>
                  </a:solidFill>
                  <a:latin typeface="Arial" panose="020B0604020202020204" pitchFamily="34" charset="0"/>
                  <a:ea typeface="Cambria" panose="02040503050406030204" pitchFamily="18" charset="0"/>
                  <a:cs typeface="FC Onigiri Outline"/>
                </a:rPr>
                <a:t> </a:t>
              </a:r>
              <a:r>
                <a:rPr lang="en-US" sz="2800" dirty="0" err="1">
                  <a:solidFill>
                    <a:schemeClr val="tx1"/>
                  </a:solidFill>
                  <a:latin typeface="Arial" panose="020B0604020202020204" pitchFamily="34" charset="0"/>
                  <a:ea typeface="Cambria" panose="02040503050406030204" pitchFamily="18" charset="0"/>
                  <a:cs typeface="FC Onigiri Outline"/>
                </a:rPr>
                <a:t>ai</a:t>
              </a:r>
              <a:r>
                <a:rPr lang="en-US" sz="2800" dirty="0">
                  <a:solidFill>
                    <a:schemeClr val="tx1"/>
                  </a:solidFill>
                  <a:latin typeface="Arial" panose="020B0604020202020204" pitchFamily="34" charset="0"/>
                  <a:ea typeface="Cambria" panose="02040503050406030204" pitchFamily="18" charset="0"/>
                  <a:cs typeface="FC Onigiri Outline"/>
                </a:rPr>
                <a:t>?</a:t>
              </a:r>
              <a:endParaRPr lang="th-TH" sz="2800" dirty="0">
                <a:solidFill>
                  <a:schemeClr val="tx1"/>
                </a:solidFill>
                <a:latin typeface="Arial" panose="020B0604020202020204" pitchFamily="34" charset="0"/>
                <a:ea typeface="Cambria" panose="02040503050406030204" pitchFamily="18" charset="0"/>
                <a:cs typeface="FC Onigiri Outline"/>
              </a:endParaRPr>
            </a:p>
          </p:txBody>
        </p:sp>
      </p:grpSp>
      <p:grpSp>
        <p:nvGrpSpPr>
          <p:cNvPr id="48" name="กลุ่ม 47"/>
          <p:cNvGrpSpPr/>
          <p:nvPr/>
        </p:nvGrpSpPr>
        <p:grpSpPr>
          <a:xfrm>
            <a:off x="3281118" y="2577150"/>
            <a:ext cx="7831866" cy="940005"/>
            <a:chOff x="2884840" y="2413561"/>
            <a:chExt cx="4304831" cy="705004"/>
          </a:xfrm>
        </p:grpSpPr>
        <p:sp>
          <p:nvSpPr>
            <p:cNvPr id="80"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2800">
                <a:solidFill>
                  <a:schemeClr val="tx1"/>
                </a:solidFill>
                <a:latin typeface="FC Onigiri Outline"/>
                <a:cs typeface="FC Onigiri Outline"/>
              </a:endParaRPr>
            </a:p>
          </p:txBody>
        </p:sp>
        <p:sp>
          <p:nvSpPr>
            <p:cNvPr id="77"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2800" dirty="0">
                  <a:solidFill>
                    <a:schemeClr val="tx1"/>
                  </a:solidFill>
                  <a:latin typeface="Arial" panose="020B0604020202020204" pitchFamily="34" charset="0"/>
                  <a:ea typeface="Cambria" panose="02040503050406030204" pitchFamily="18" charset="0"/>
                </a:rPr>
                <a:t>3. </a:t>
              </a:r>
              <a:r>
                <a:rPr lang="en-US" sz="2800" dirty="0" err="1">
                  <a:solidFill>
                    <a:schemeClr val="tx1"/>
                  </a:solidFill>
                  <a:latin typeface="Arial" panose="020B0604020202020204" pitchFamily="34" charset="0"/>
                  <a:ea typeface="Cambria" panose="02040503050406030204" pitchFamily="18" charset="0"/>
                </a:rPr>
                <a:t>Vì</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sao</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không</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ai</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hiểu</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những</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điều</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bạn</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Hoàng</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đã</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viết</a:t>
              </a:r>
              <a:r>
                <a:rPr lang="en-US" sz="2800" dirty="0">
                  <a:solidFill>
                    <a:schemeClr val="tx1"/>
                  </a:solidFill>
                  <a:latin typeface="Arial" panose="020B0604020202020204" pitchFamily="34" charset="0"/>
                  <a:ea typeface="Cambria" panose="02040503050406030204" pitchFamily="18" charset="0"/>
                </a:rPr>
                <a:t>? </a:t>
              </a:r>
              <a:endParaRPr lang="th-TH" sz="2800" dirty="0">
                <a:solidFill>
                  <a:schemeClr val="tx1"/>
                </a:solidFill>
                <a:latin typeface="Arial" panose="020B0604020202020204" pitchFamily="34" charset="0"/>
                <a:ea typeface="Cambria" panose="02040503050406030204" pitchFamily="18" charset="0"/>
              </a:endParaRPr>
            </a:p>
          </p:txBody>
        </p:sp>
      </p:grpSp>
      <p:grpSp>
        <p:nvGrpSpPr>
          <p:cNvPr id="46" name="กลุ่ม 45"/>
          <p:cNvGrpSpPr/>
          <p:nvPr/>
        </p:nvGrpSpPr>
        <p:grpSpPr>
          <a:xfrm>
            <a:off x="3270372" y="5532057"/>
            <a:ext cx="7873631" cy="945291"/>
            <a:chOff x="2884628" y="3579701"/>
            <a:chExt cx="4305043" cy="708968"/>
          </a:xfrm>
        </p:grpSpPr>
        <p:sp>
          <p:nvSpPr>
            <p:cNvPr id="81"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2800">
                <a:solidFill>
                  <a:schemeClr val="tx1"/>
                </a:solidFill>
                <a:latin typeface="FC Onigiri Outline"/>
                <a:cs typeface="FC Onigiri Outline"/>
              </a:endParaRPr>
            </a:p>
          </p:txBody>
        </p:sp>
        <p:sp>
          <p:nvSpPr>
            <p:cNvPr id="78" name="สี่เหลี่ยมผืนผ้า 77"/>
            <p:cNvSpPr/>
            <p:nvPr/>
          </p:nvSpPr>
          <p:spPr>
            <a:xfrm>
              <a:off x="2884628" y="357970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2800" dirty="0">
                  <a:solidFill>
                    <a:schemeClr val="tx1"/>
                  </a:solidFill>
                  <a:latin typeface="Arial" panose="020B0604020202020204" pitchFamily="34" charset="0"/>
                  <a:ea typeface="Cambria" panose="02040503050406030204" pitchFamily="18" charset="0"/>
                </a:rPr>
                <a:t>5. </a:t>
              </a:r>
              <a:r>
                <a:rPr lang="en-US" sz="2800" dirty="0" err="1">
                  <a:solidFill>
                    <a:schemeClr val="tx1"/>
                  </a:solidFill>
                  <a:latin typeface="Arial" panose="020B0604020202020204" pitchFamily="34" charset="0"/>
                  <a:ea typeface="Cambria" panose="02040503050406030204" pitchFamily="18" charset="0"/>
                </a:rPr>
                <a:t>Em</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hãy</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góp</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thêm</a:t>
              </a:r>
              <a:r>
                <a:rPr lang="en-US" sz="2800" dirty="0">
                  <a:solidFill>
                    <a:schemeClr val="tx1"/>
                  </a:solidFill>
                  <a:latin typeface="Arial" panose="020B0604020202020204" pitchFamily="34" charset="0"/>
                  <a:ea typeface="Cambria" panose="02040503050406030204" pitchFamily="18" charset="0"/>
                </a:rPr>
                <a:t> ý </a:t>
              </a:r>
              <a:r>
                <a:rPr lang="en-US" sz="2800" dirty="0" err="1">
                  <a:solidFill>
                    <a:schemeClr val="tx1"/>
                  </a:solidFill>
                  <a:latin typeface="Arial" panose="020B0604020202020204" pitchFamily="34" charset="0"/>
                  <a:ea typeface="Cambria" panose="02040503050406030204" pitchFamily="18" charset="0"/>
                </a:rPr>
                <a:t>kiến</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để</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giúp</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bạn</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Hoàng</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viết</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đúng</a:t>
              </a:r>
              <a:r>
                <a:rPr lang="en-US" sz="2800" dirty="0">
                  <a:solidFill>
                    <a:schemeClr val="tx1"/>
                  </a:solidFill>
                  <a:latin typeface="Arial" panose="020B0604020202020204" pitchFamily="34" charset="0"/>
                  <a:ea typeface="Cambria" panose="02040503050406030204" pitchFamily="18" charset="0"/>
                </a:rPr>
                <a:t>.</a:t>
              </a:r>
            </a:p>
          </p:txBody>
        </p:sp>
      </p:grpSp>
      <p:pic>
        <p:nvPicPr>
          <p:cNvPr id="2" name="รูปภาพ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820" y="2916707"/>
            <a:ext cx="720009" cy="948453"/>
          </a:xfrm>
          <a:prstGeom prst="rect">
            <a:avLst/>
          </a:prstGeom>
        </p:spPr>
      </p:pic>
      <p:grpSp>
        <p:nvGrpSpPr>
          <p:cNvPr id="25" name="กลุ่ม 50"/>
          <p:cNvGrpSpPr/>
          <p:nvPr/>
        </p:nvGrpSpPr>
        <p:grpSpPr>
          <a:xfrm>
            <a:off x="3270373" y="1454360"/>
            <a:ext cx="7842611" cy="938091"/>
            <a:chOff x="2884840" y="1257868"/>
            <a:chExt cx="4304831" cy="703568"/>
          </a:xfrm>
        </p:grpSpPr>
        <p:sp>
          <p:nvSpPr>
            <p:cNvPr id="2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2800">
                <a:solidFill>
                  <a:schemeClr val="tx1"/>
                </a:solidFill>
                <a:latin typeface="FC Onigiri Outline"/>
                <a:cs typeface="FC Onigiri Outline"/>
              </a:endParaRPr>
            </a:p>
          </p:txBody>
        </p:sp>
        <p:sp>
          <p:nvSpPr>
            <p:cNvPr id="2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2800" dirty="0">
                  <a:solidFill>
                    <a:schemeClr val="tx1"/>
                  </a:solidFill>
                  <a:latin typeface="Arial" panose="020B0604020202020204" pitchFamily="34" charset="0"/>
                  <a:ea typeface="Cambria" panose="02040503050406030204" pitchFamily="18" charset="0"/>
                </a:rPr>
                <a:t>2. </a:t>
              </a:r>
              <a:r>
                <a:rPr lang="en-US" sz="2800" dirty="0" err="1">
                  <a:solidFill>
                    <a:schemeClr val="tx1"/>
                  </a:solidFill>
                  <a:latin typeface="Arial" panose="020B0604020202020204" pitchFamily="34" charset="0"/>
                  <a:ea typeface="Cambria" panose="02040503050406030204" pitchFamily="18" charset="0"/>
                </a:rPr>
                <a:t>Cuộc</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họp</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đó</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bàn</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về</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chuyện</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gì</a:t>
              </a:r>
              <a:r>
                <a:rPr lang="en-US" sz="2800" dirty="0">
                  <a:solidFill>
                    <a:schemeClr val="tx1"/>
                  </a:solidFill>
                  <a:latin typeface="Arial" panose="020B0604020202020204" pitchFamily="34" charset="0"/>
                  <a:ea typeface="Cambria" panose="02040503050406030204" pitchFamily="18" charset="0"/>
                </a:rPr>
                <a:t>?</a:t>
              </a:r>
              <a:endParaRPr lang="th-TH" sz="2800" dirty="0">
                <a:solidFill>
                  <a:schemeClr val="tx1"/>
                </a:solidFill>
                <a:latin typeface="Arial" panose="020B0604020202020204" pitchFamily="34" charset="0"/>
                <a:ea typeface="Cambria" panose="02040503050406030204" pitchFamily="18" charset="0"/>
              </a:endParaRPr>
            </a:p>
          </p:txBody>
        </p:sp>
      </p:grpSp>
      <p:grpSp>
        <p:nvGrpSpPr>
          <p:cNvPr id="28" name="กลุ่ม 47"/>
          <p:cNvGrpSpPr/>
          <p:nvPr/>
        </p:nvGrpSpPr>
        <p:grpSpPr>
          <a:xfrm>
            <a:off x="3270373" y="3705350"/>
            <a:ext cx="7873631" cy="1600446"/>
            <a:chOff x="2884840" y="2413561"/>
            <a:chExt cx="4304831" cy="705004"/>
          </a:xfrm>
        </p:grpSpPr>
        <p:sp>
          <p:nvSpPr>
            <p:cNvPr id="29"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2800">
                <a:solidFill>
                  <a:schemeClr val="tx1"/>
                </a:solidFill>
                <a:latin typeface="FC Onigiri Outline"/>
                <a:cs typeface="FC Onigiri Outline"/>
              </a:endParaRPr>
            </a:p>
          </p:txBody>
        </p:sp>
        <p:sp>
          <p:nvSpPr>
            <p:cNvPr id="30"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2800" dirty="0">
                  <a:solidFill>
                    <a:schemeClr val="tx1"/>
                  </a:solidFill>
                  <a:latin typeface="Arial" panose="020B0604020202020204" pitchFamily="34" charset="0"/>
                  <a:ea typeface="Cambria" panose="02040503050406030204" pitchFamily="18" charset="0"/>
                </a:rPr>
                <a:t>4. </a:t>
              </a:r>
              <a:r>
                <a:rPr lang="en-US" sz="2800" dirty="0" err="1">
                  <a:solidFill>
                    <a:schemeClr val="tx1"/>
                  </a:solidFill>
                  <a:latin typeface="Arial" panose="020B0604020202020204" pitchFamily="34" charset="0"/>
                  <a:ea typeface="Cambria" panose="02040503050406030204" pitchFamily="18" charset="0"/>
                </a:rPr>
                <a:t>Dựa</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vào</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lời</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đề</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nghị</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của</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bác</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chữ</a:t>
              </a:r>
              <a:r>
                <a:rPr lang="en-US" sz="2800" dirty="0">
                  <a:solidFill>
                    <a:schemeClr val="tx1"/>
                  </a:solidFill>
                  <a:latin typeface="Arial" panose="020B0604020202020204" pitchFamily="34" charset="0"/>
                  <a:ea typeface="Cambria" panose="02040503050406030204" pitchFamily="18" charset="0"/>
                </a:rPr>
                <a:t> A, </a:t>
              </a:r>
              <a:r>
                <a:rPr lang="en-US" sz="2800" dirty="0" err="1">
                  <a:solidFill>
                    <a:schemeClr val="tx1"/>
                  </a:solidFill>
                  <a:latin typeface="Arial" panose="020B0604020202020204" pitchFamily="34" charset="0"/>
                  <a:ea typeface="Cambria" panose="02040503050406030204" pitchFamily="18" charset="0"/>
                </a:rPr>
                <a:t>sắp</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xếp</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các</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bước</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mà</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Hoàng</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cần</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thực</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hiện</a:t>
              </a:r>
              <a:endParaRPr lang="en-US" sz="2800" dirty="0">
                <a:solidFill>
                  <a:schemeClr val="tx1"/>
                </a:solidFill>
                <a:latin typeface="Arial" panose="020B0604020202020204" pitchFamily="34" charset="0"/>
                <a:ea typeface="Cambria" panose="02040503050406030204" pitchFamily="18" charset="0"/>
              </a:endParaRPr>
            </a:p>
            <a:p>
              <a:pPr lvl="0" defTabSz="1219170"/>
              <a:r>
                <a:rPr lang="en-US" sz="2800" dirty="0">
                  <a:solidFill>
                    <a:schemeClr val="tx1"/>
                  </a:solidFill>
                  <a:latin typeface="Arial" panose="020B0604020202020204" pitchFamily="34" charset="0"/>
                  <a:ea typeface="Cambria" panose="02040503050406030204" pitchFamily="18" charset="0"/>
                </a:rPr>
                <a:t>a. </a:t>
              </a:r>
              <a:r>
                <a:rPr lang="en-US" sz="2800" dirty="0" err="1">
                  <a:solidFill>
                    <a:schemeClr val="tx1"/>
                  </a:solidFill>
                  <a:latin typeface="Arial" panose="020B0604020202020204" pitchFamily="34" charset="0"/>
                  <a:ea typeface="Cambria" panose="02040503050406030204" pitchFamily="18" charset="0"/>
                </a:rPr>
                <a:t>Đọc</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lại</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câu</a:t>
              </a:r>
              <a:r>
                <a:rPr lang="en-US" sz="2800" dirty="0">
                  <a:solidFill>
                    <a:schemeClr val="tx1"/>
                  </a:solidFill>
                  <a:latin typeface="Arial" panose="020B0604020202020204" pitchFamily="34" charset="0"/>
                  <a:ea typeface="Cambria" panose="02040503050406030204" pitchFamily="18" charset="0"/>
                </a:rPr>
                <a:t> 	b. </a:t>
              </a:r>
              <a:r>
                <a:rPr lang="en-US" sz="2800" dirty="0" err="1">
                  <a:solidFill>
                    <a:schemeClr val="tx1"/>
                  </a:solidFill>
                  <a:latin typeface="Arial" panose="020B0604020202020204" pitchFamily="34" charset="0"/>
                  <a:ea typeface="Cambria" panose="02040503050406030204" pitchFamily="18" charset="0"/>
                </a:rPr>
                <a:t>Chấm</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câu</a:t>
              </a:r>
              <a:r>
                <a:rPr lang="en-US" sz="2800" dirty="0">
                  <a:solidFill>
                    <a:schemeClr val="tx1"/>
                  </a:solidFill>
                  <a:latin typeface="Arial" panose="020B0604020202020204" pitchFamily="34" charset="0"/>
                  <a:ea typeface="Cambria" panose="02040503050406030204" pitchFamily="18" charset="0"/>
                </a:rPr>
                <a:t> 	c. </a:t>
              </a:r>
              <a:r>
                <a:rPr lang="en-US" sz="2800" dirty="0" err="1">
                  <a:solidFill>
                    <a:schemeClr val="tx1"/>
                  </a:solidFill>
                  <a:latin typeface="Arial" panose="020B0604020202020204" pitchFamily="34" charset="0"/>
                  <a:ea typeface="Cambria" panose="02040503050406030204" pitchFamily="18" charset="0"/>
                </a:rPr>
                <a:t>Viết</a:t>
              </a:r>
              <a:r>
                <a:rPr lang="en-US" sz="2800" dirty="0">
                  <a:solidFill>
                    <a:schemeClr val="tx1"/>
                  </a:solidFill>
                  <a:latin typeface="Arial" panose="020B0604020202020204" pitchFamily="34" charset="0"/>
                  <a:ea typeface="Cambria" panose="02040503050406030204" pitchFamily="18" charset="0"/>
                </a:rPr>
                <a:t> </a:t>
              </a:r>
              <a:r>
                <a:rPr lang="en-US" sz="2800" dirty="0" err="1">
                  <a:solidFill>
                    <a:schemeClr val="tx1"/>
                  </a:solidFill>
                  <a:latin typeface="Arial" panose="020B0604020202020204" pitchFamily="34" charset="0"/>
                  <a:ea typeface="Cambria" panose="02040503050406030204" pitchFamily="18" charset="0"/>
                </a:rPr>
                <a:t>câu</a:t>
              </a:r>
              <a:endParaRPr lang="en-US" sz="2800" dirty="0">
                <a:solidFill>
                  <a:schemeClr val="tx1"/>
                </a:solidFill>
                <a:latin typeface="Arial" panose="020B0604020202020204" pitchFamily="34" charset="0"/>
                <a:ea typeface="Cambria" panose="02040503050406030204" pitchFamily="18" charset="0"/>
              </a:endParaRPr>
            </a:p>
          </p:txBody>
        </p:sp>
      </p:grpSp>
    </p:spTree>
    <p:extLst>
      <p:ext uri="{BB962C8B-B14F-4D97-AF65-F5344CB8AC3E}">
        <p14:creationId xmlns:p14="http://schemas.microsoft.com/office/powerpoint/2010/main" val="150047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รูปแบบอิสระ 337"/>
          <p:cNvSpPr/>
          <p:nvPr/>
        </p:nvSpPr>
        <p:spPr>
          <a:xfrm>
            <a:off x="2654999" y="2045506"/>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A8C7CC"/>
                </a:gs>
                <a:gs pos="100000">
                  <a:srgbClr val="DAE8EA"/>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a:solidFill>
                <a:srgbClr val="E8C6D2"/>
              </a:solidFill>
              <a:latin typeface="SVN-SAF" panose="02040603050506020204" pitchFamily="18" charset="0"/>
              <a:cs typeface="can_NongAor" pitchFamily="2" charset="0"/>
            </a:endParaRPr>
          </a:p>
        </p:txBody>
      </p:sp>
      <p:sp>
        <p:nvSpPr>
          <p:cNvPr id="342" name="รูปแบบอิสระ 341"/>
          <p:cNvSpPr/>
          <p:nvPr/>
        </p:nvSpPr>
        <p:spPr>
          <a:xfrm>
            <a:off x="6280123" y="2045506"/>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B8B5C5"/>
                </a:gs>
                <a:gs pos="100000">
                  <a:srgbClr val="DAD8E0"/>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b="1" dirty="0">
              <a:solidFill>
                <a:srgbClr val="E8C6D2"/>
              </a:solidFill>
              <a:latin typeface="SVN-SAF" panose="02040603050506020204" pitchFamily="18" charset="0"/>
              <a:cs typeface="can_NongAor" pitchFamily="2" charset="0"/>
            </a:endParaRPr>
          </a:p>
        </p:txBody>
      </p:sp>
      <p:sp>
        <p:nvSpPr>
          <p:cNvPr id="340" name="รูปแบบอิสระ 339"/>
          <p:cNvSpPr/>
          <p:nvPr/>
        </p:nvSpPr>
        <p:spPr>
          <a:xfrm>
            <a:off x="739386" y="4276908"/>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a:solidFill>
                <a:srgbClr val="E8C6D2"/>
              </a:solidFill>
              <a:latin typeface="SVN-SAF" panose="02040603050506020204" pitchFamily="18" charset="0"/>
              <a:cs typeface="can_NongAor" pitchFamily="2" charset="0"/>
            </a:endParaRPr>
          </a:p>
        </p:txBody>
      </p:sp>
      <p:sp>
        <p:nvSpPr>
          <p:cNvPr id="341" name="รูปแบบอิสระ 340"/>
          <p:cNvSpPr/>
          <p:nvPr/>
        </p:nvSpPr>
        <p:spPr>
          <a:xfrm>
            <a:off x="4462638" y="4276908"/>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a:solidFill>
                <a:srgbClr val="E8C6D2"/>
              </a:solidFill>
              <a:latin typeface="SVN-SAF" panose="02040603050506020204" pitchFamily="18" charset="0"/>
              <a:cs typeface="can_NongAor" pitchFamily="2" charset="0"/>
            </a:endParaRPr>
          </a:p>
        </p:txBody>
      </p:sp>
      <p:sp>
        <p:nvSpPr>
          <p:cNvPr id="344" name="รูปแบบอิสระ 343"/>
          <p:cNvSpPr/>
          <p:nvPr/>
        </p:nvSpPr>
        <p:spPr>
          <a:xfrm>
            <a:off x="8107912" y="4284124"/>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b="1" dirty="0">
              <a:solidFill>
                <a:srgbClr val="E8C6D2"/>
              </a:solidFill>
              <a:latin typeface="SVN-SAF" panose="02040603050506020204" pitchFamily="18" charset="0"/>
              <a:cs typeface="can_NongAor" pitchFamily="2" charset="0"/>
            </a:endParaRPr>
          </a:p>
        </p:txBody>
      </p:sp>
      <p:sp>
        <p:nvSpPr>
          <p:cNvPr id="283" name="Google Shape;2575;p57"/>
          <p:cNvSpPr/>
          <p:nvPr/>
        </p:nvSpPr>
        <p:spPr>
          <a:xfrm>
            <a:off x="756236" y="3701865"/>
            <a:ext cx="10754979" cy="80192"/>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nvGrpSpPr>
          <p:cNvPr id="290" name="กลุ่ม 289"/>
          <p:cNvGrpSpPr/>
          <p:nvPr/>
        </p:nvGrpSpPr>
        <p:grpSpPr>
          <a:xfrm>
            <a:off x="1331543" y="3604143"/>
            <a:ext cx="303195" cy="273615"/>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293" name="กลุ่ม 292"/>
          <p:cNvGrpSpPr/>
          <p:nvPr/>
        </p:nvGrpSpPr>
        <p:grpSpPr>
          <a:xfrm>
            <a:off x="3247724" y="3604143"/>
            <a:ext cx="302059" cy="273615"/>
            <a:chOff x="3603964" y="3125616"/>
            <a:chExt cx="263252" cy="238463"/>
          </a:xfrm>
        </p:grpSpPr>
        <p:sp>
          <p:nvSpPr>
            <p:cNvPr id="294" name="Google Shape;2584;p57"/>
            <p:cNvSpPr/>
            <p:nvPr/>
          </p:nvSpPr>
          <p:spPr>
            <a:xfrm>
              <a:off x="3603964" y="3125616"/>
              <a:ext cx="263252" cy="238463"/>
            </a:xfrm>
            <a:custGeom>
              <a:avLst/>
              <a:gdLst/>
              <a:ahLst/>
              <a:cxnLst/>
              <a:rect l="l" t="t" r="r" b="b"/>
              <a:pathLst>
                <a:path w="8514" h="6980" extrusionOk="0">
                  <a:moveTo>
                    <a:pt x="3810" y="1"/>
                  </a:moveTo>
                  <a:cubicBezTo>
                    <a:pt x="2308" y="1"/>
                    <a:pt x="807" y="766"/>
                    <a:pt x="254" y="2240"/>
                  </a:cubicBezTo>
                  <a:cubicBezTo>
                    <a:pt x="95" y="2652"/>
                    <a:pt x="32" y="3095"/>
                    <a:pt x="64" y="3538"/>
                  </a:cubicBezTo>
                  <a:cubicBezTo>
                    <a:pt x="0" y="4109"/>
                    <a:pt x="64" y="4710"/>
                    <a:pt x="349" y="5312"/>
                  </a:cubicBezTo>
                  <a:cubicBezTo>
                    <a:pt x="856" y="6357"/>
                    <a:pt x="2091" y="6864"/>
                    <a:pt x="3167" y="6959"/>
                  </a:cubicBezTo>
                  <a:cubicBezTo>
                    <a:pt x="3300" y="6973"/>
                    <a:pt x="3432" y="6979"/>
                    <a:pt x="3564" y="6979"/>
                  </a:cubicBezTo>
                  <a:cubicBezTo>
                    <a:pt x="6143" y="6979"/>
                    <a:pt x="8514" y="4391"/>
                    <a:pt x="7158" y="1860"/>
                  </a:cubicBezTo>
                  <a:cubicBezTo>
                    <a:pt x="6486" y="607"/>
                    <a:pt x="5148" y="1"/>
                    <a:pt x="3810" y="1"/>
                  </a:cubicBezTo>
                  <a:close/>
                </a:path>
              </a:pathLst>
            </a:custGeom>
            <a:solidFill>
              <a:srgbClr val="A8C7CC"/>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295" name="Google Shape;2585;p57"/>
            <p:cNvSpPr/>
            <p:nvPr/>
          </p:nvSpPr>
          <p:spPr>
            <a:xfrm>
              <a:off x="3678387" y="3201219"/>
              <a:ext cx="96284" cy="87698"/>
            </a:xfrm>
            <a:custGeom>
              <a:avLst/>
              <a:gdLst/>
              <a:ahLst/>
              <a:cxnLst/>
              <a:rect l="l" t="t" r="r" b="b"/>
              <a:pathLst>
                <a:path w="3114" h="2567" extrusionOk="0">
                  <a:moveTo>
                    <a:pt x="1403" y="0"/>
                  </a:moveTo>
                  <a:cubicBezTo>
                    <a:pt x="850" y="0"/>
                    <a:pt x="298"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5055363" y="3604143"/>
            <a:ext cx="302059" cy="273615"/>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299" name="กลุ่ม 298"/>
          <p:cNvGrpSpPr/>
          <p:nvPr/>
        </p:nvGrpSpPr>
        <p:grpSpPr>
          <a:xfrm>
            <a:off x="6872848" y="3604143"/>
            <a:ext cx="302059" cy="273615"/>
            <a:chOff x="6593132" y="3125616"/>
            <a:chExt cx="263252" cy="238463"/>
          </a:xfrm>
        </p:grpSpPr>
        <p:sp>
          <p:nvSpPr>
            <p:cNvPr id="300" name="Google Shape;2588;p57"/>
            <p:cNvSpPr/>
            <p:nvPr/>
          </p:nvSpPr>
          <p:spPr>
            <a:xfrm>
              <a:off x="6593132" y="3125616"/>
              <a:ext cx="263252" cy="238463"/>
            </a:xfrm>
            <a:custGeom>
              <a:avLst/>
              <a:gdLst/>
              <a:ahLst/>
              <a:cxnLst/>
              <a:rect l="l" t="t" r="r" b="b"/>
              <a:pathLst>
                <a:path w="8514" h="6980" extrusionOk="0">
                  <a:moveTo>
                    <a:pt x="3834" y="1"/>
                  </a:moveTo>
                  <a:cubicBezTo>
                    <a:pt x="2332" y="1"/>
                    <a:pt x="823" y="766"/>
                    <a:pt x="254" y="2240"/>
                  </a:cubicBezTo>
                  <a:cubicBezTo>
                    <a:pt x="95" y="2652"/>
                    <a:pt x="64" y="3095"/>
                    <a:pt x="95" y="3538"/>
                  </a:cubicBezTo>
                  <a:cubicBezTo>
                    <a:pt x="0" y="4109"/>
                    <a:pt x="95" y="4710"/>
                    <a:pt x="380" y="5312"/>
                  </a:cubicBezTo>
                  <a:cubicBezTo>
                    <a:pt x="887" y="6357"/>
                    <a:pt x="2122" y="6864"/>
                    <a:pt x="3199" y="6959"/>
                  </a:cubicBezTo>
                  <a:cubicBezTo>
                    <a:pt x="3330" y="6973"/>
                    <a:pt x="3460" y="6979"/>
                    <a:pt x="3591" y="6979"/>
                  </a:cubicBezTo>
                  <a:cubicBezTo>
                    <a:pt x="6143" y="6979"/>
                    <a:pt x="8513" y="4391"/>
                    <a:pt x="7157" y="1860"/>
                  </a:cubicBezTo>
                  <a:cubicBezTo>
                    <a:pt x="6501" y="607"/>
                    <a:pt x="5170" y="1"/>
                    <a:pt x="3834" y="1"/>
                  </a:cubicBezTo>
                  <a:close/>
                </a:path>
              </a:pathLst>
            </a:custGeom>
            <a:solidFill>
              <a:srgbClr val="B8B5C5"/>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301" name="Google Shape;2589;p57"/>
            <p:cNvSpPr/>
            <p:nvPr/>
          </p:nvSpPr>
          <p:spPr>
            <a:xfrm>
              <a:off x="6667555" y="3201219"/>
              <a:ext cx="97212" cy="87698"/>
            </a:xfrm>
            <a:custGeom>
              <a:avLst/>
              <a:gdLst/>
              <a:ahLst/>
              <a:cxnLst/>
              <a:rect l="l" t="t" r="r" b="b"/>
              <a:pathLst>
                <a:path w="3144" h="2567" extrusionOk="0">
                  <a:moveTo>
                    <a:pt x="1427" y="0"/>
                  </a:moveTo>
                  <a:cubicBezTo>
                    <a:pt x="874" y="0"/>
                    <a:pt x="314" y="279"/>
                    <a:pt x="95" y="819"/>
                  </a:cubicBezTo>
                  <a:cubicBezTo>
                    <a:pt x="32" y="977"/>
                    <a:pt x="32" y="1135"/>
                    <a:pt x="32" y="1294"/>
                  </a:cubicBezTo>
                  <a:cubicBezTo>
                    <a:pt x="0" y="1516"/>
                    <a:pt x="32" y="1737"/>
                    <a:pt x="158" y="1927"/>
                  </a:cubicBezTo>
                  <a:cubicBezTo>
                    <a:pt x="348" y="2307"/>
                    <a:pt x="792" y="2497"/>
                    <a:pt x="1172" y="2561"/>
                  </a:cubicBezTo>
                  <a:cubicBezTo>
                    <a:pt x="1216" y="2565"/>
                    <a:pt x="1261" y="2567"/>
                    <a:pt x="1305" y="2567"/>
                  </a:cubicBezTo>
                  <a:cubicBezTo>
                    <a:pt x="2268" y="2567"/>
                    <a:pt x="3143" y="1599"/>
                    <a:pt x="2629" y="660"/>
                  </a:cubicBezTo>
                  <a:cubicBezTo>
                    <a:pt x="2392" y="216"/>
                    <a:pt x="1912" y="0"/>
                    <a:pt x="1427"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8700089" y="3604143"/>
            <a:ext cx="303159" cy="273615"/>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324" name="กลุ่ม 323"/>
          <p:cNvGrpSpPr/>
          <p:nvPr/>
        </p:nvGrpSpPr>
        <p:grpSpPr>
          <a:xfrm>
            <a:off x="10495749" y="3594685"/>
            <a:ext cx="302059" cy="273615"/>
            <a:chOff x="9789803" y="3117373"/>
            <a:chExt cx="263252" cy="238463"/>
          </a:xfrm>
        </p:grpSpPr>
        <p:sp>
          <p:nvSpPr>
            <p:cNvPr id="325" name="Google Shape;2586;p57"/>
            <p:cNvSpPr/>
            <p:nvPr/>
          </p:nvSpPr>
          <p:spPr>
            <a:xfrm>
              <a:off x="9789803" y="3117373"/>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FFE89F"/>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326" name="Google Shape;2587;p57"/>
            <p:cNvSpPr/>
            <p:nvPr/>
          </p:nvSpPr>
          <p:spPr>
            <a:xfrm>
              <a:off x="9864226" y="3192976"/>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123" name="กลุ่ม 122"/>
          <p:cNvGrpSpPr/>
          <p:nvPr/>
        </p:nvGrpSpPr>
        <p:grpSpPr>
          <a:xfrm>
            <a:off x="10901887" y="4629604"/>
            <a:ext cx="187663" cy="700931"/>
            <a:chOff x="4094945" y="1670302"/>
            <a:chExt cx="140747" cy="525698"/>
          </a:xfrm>
        </p:grpSpPr>
        <p:sp>
          <p:nvSpPr>
            <p:cNvPr id="124" name="วงรี 123"/>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6000">
                <a:solidFill>
                  <a:prstClr val="white"/>
                </a:solidFill>
                <a:latin typeface="SVN-SAF" panose="02040603050506020204" pitchFamily="18" charset="0"/>
                <a:cs typeface="FC Onigiri Outline"/>
              </a:endParaRPr>
            </a:p>
          </p:txBody>
        </p:sp>
        <p:sp>
          <p:nvSpPr>
            <p:cNvPr id="125" name="ส่วนโค้ง 124"/>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a:solidFill>
                  <a:prstClr val="black"/>
                </a:solidFill>
                <a:latin typeface="SVN-SAF" panose="02040603050506020204" pitchFamily="18" charset="0"/>
                <a:cs typeface="FC Onigiri Outline"/>
              </a:endParaRPr>
            </a:p>
          </p:txBody>
        </p:sp>
      </p:grpSp>
      <p:pic>
        <p:nvPicPr>
          <p:cNvPr id="3" name="รูปภาพ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8570" y="3472051"/>
            <a:ext cx="539820" cy="539820"/>
          </a:xfrm>
          <a:prstGeom prst="rect">
            <a:avLst/>
          </a:prstGeom>
        </p:spPr>
      </p:pic>
      <p:pic>
        <p:nvPicPr>
          <p:cNvPr id="84" name="รูปภาพ 4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7015" y="3172754"/>
            <a:ext cx="986031" cy="862778"/>
          </a:xfrm>
          <a:prstGeom prst="rect">
            <a:avLst/>
          </a:prstGeom>
        </p:spPr>
      </p:pic>
      <p:pic>
        <p:nvPicPr>
          <p:cNvPr id="13" name="Picture 12">
            <a:hlinkClick r:id="rId6" action="ppaction://hlinksldjump"/>
          </p:cNvPr>
          <p:cNvPicPr>
            <a:picLocks noChangeAspect="1"/>
          </p:cNvPicPr>
          <p:nvPr/>
        </p:nvPicPr>
        <p:blipFill>
          <a:blip r:embed="rId7"/>
          <a:stretch>
            <a:fillRect/>
          </a:stretch>
        </p:blipFill>
        <p:spPr>
          <a:xfrm>
            <a:off x="1145916" y="2045506"/>
            <a:ext cx="1146147" cy="1298561"/>
          </a:xfrm>
          <a:prstGeom prst="rect">
            <a:avLst/>
          </a:prstGeom>
        </p:spPr>
      </p:pic>
      <p:pic>
        <p:nvPicPr>
          <p:cNvPr id="14" name="Picture 13">
            <a:hlinkClick r:id="rId8" action="ppaction://hlinksldjump"/>
          </p:cNvPr>
          <p:cNvPicPr>
            <a:picLocks noChangeAspect="1"/>
          </p:cNvPicPr>
          <p:nvPr/>
        </p:nvPicPr>
        <p:blipFill>
          <a:blip r:embed="rId9"/>
          <a:stretch>
            <a:fillRect/>
          </a:stretch>
        </p:blipFill>
        <p:spPr>
          <a:xfrm>
            <a:off x="2780334" y="4247480"/>
            <a:ext cx="1146147" cy="1304657"/>
          </a:xfrm>
          <a:prstGeom prst="rect">
            <a:avLst/>
          </a:prstGeom>
        </p:spPr>
      </p:pic>
      <p:pic>
        <p:nvPicPr>
          <p:cNvPr id="15" name="Picture 14">
            <a:hlinkClick r:id="rId10" action="ppaction://hlinksldjump"/>
          </p:cNvPr>
          <p:cNvPicPr>
            <a:picLocks noChangeAspect="1"/>
          </p:cNvPicPr>
          <p:nvPr/>
        </p:nvPicPr>
        <p:blipFill>
          <a:blip r:embed="rId11"/>
          <a:stretch>
            <a:fillRect/>
          </a:stretch>
        </p:blipFill>
        <p:spPr>
          <a:xfrm>
            <a:off x="4698568" y="2013939"/>
            <a:ext cx="1146147" cy="1298561"/>
          </a:xfrm>
          <a:prstGeom prst="rect">
            <a:avLst/>
          </a:prstGeom>
        </p:spPr>
      </p:pic>
      <p:pic>
        <p:nvPicPr>
          <p:cNvPr id="16" name="Picture 15">
            <a:hlinkClick r:id="rId12" action="ppaction://hlinksldjump"/>
          </p:cNvPr>
          <p:cNvPicPr>
            <a:picLocks noChangeAspect="1"/>
          </p:cNvPicPr>
          <p:nvPr/>
        </p:nvPicPr>
        <p:blipFill>
          <a:blip r:embed="rId13"/>
          <a:stretch>
            <a:fillRect/>
          </a:stretch>
        </p:blipFill>
        <p:spPr>
          <a:xfrm>
            <a:off x="6452907" y="4305003"/>
            <a:ext cx="1152244" cy="1304657"/>
          </a:xfrm>
          <a:prstGeom prst="rect">
            <a:avLst/>
          </a:prstGeom>
        </p:spPr>
      </p:pic>
      <p:pic>
        <p:nvPicPr>
          <p:cNvPr id="17" name="Picture 16">
            <a:hlinkClick r:id="rId14" action="ppaction://hlinksldjump"/>
          </p:cNvPr>
          <p:cNvPicPr>
            <a:picLocks noChangeAspect="1"/>
          </p:cNvPicPr>
          <p:nvPr/>
        </p:nvPicPr>
        <p:blipFill>
          <a:blip r:embed="rId15"/>
          <a:stretch>
            <a:fillRect/>
          </a:stretch>
        </p:blipFill>
        <p:spPr>
          <a:xfrm>
            <a:off x="8323985" y="2045506"/>
            <a:ext cx="1146147" cy="1298561"/>
          </a:xfrm>
          <a:prstGeom prst="rect">
            <a:avLst/>
          </a:prstGeom>
        </p:spPr>
      </p:pic>
      <p:pic>
        <p:nvPicPr>
          <p:cNvPr id="19" name="Picture 18"/>
          <p:cNvPicPr>
            <a:picLocks noChangeAspect="1"/>
          </p:cNvPicPr>
          <p:nvPr/>
        </p:nvPicPr>
        <p:blipFill>
          <a:blip r:embed="rId16"/>
          <a:stretch>
            <a:fillRect/>
          </a:stretch>
        </p:blipFill>
        <p:spPr>
          <a:xfrm>
            <a:off x="1797948" y="616141"/>
            <a:ext cx="8596105" cy="1749704"/>
          </a:xfrm>
          <a:prstGeom prst="rect">
            <a:avLst/>
          </a:prstGeom>
        </p:spPr>
      </p:pic>
    </p:spTree>
    <p:extLst>
      <p:ext uri="{BB962C8B-B14F-4D97-AF65-F5344CB8AC3E}">
        <p14:creationId xmlns:p14="http://schemas.microsoft.com/office/powerpoint/2010/main" val="17985018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2.77778E-6 -3.7037E-7 L 0.15416 -3.7037E-7 " pathEditMode="relative" rAng="0" ptsTypes="AA">
                                      <p:cBhvr>
                                        <p:cTn id="13" dur="2000" fill="hold"/>
                                        <p:tgtEl>
                                          <p:spTgt spid="3"/>
                                        </p:tgtEl>
                                        <p:attrNameLst>
                                          <p:attrName>ppt_x</p:attrName>
                                          <p:attrName>ppt_y</p:attrName>
                                        </p:attrNameLst>
                                      </p:cBhvr>
                                      <p:rCtr x="7708" y="0"/>
                                    </p:animMotion>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0.15417 -3.7037E-7 L 0.30365 -3.7037E-7 " pathEditMode="relative" rAng="0" ptsTypes="AA">
                                      <p:cBhvr>
                                        <p:cTn id="17" dur="2000" fill="hold"/>
                                        <p:tgtEl>
                                          <p:spTgt spid="3"/>
                                        </p:tgtEl>
                                        <p:attrNameLst>
                                          <p:attrName>ppt_x</p:attrName>
                                          <p:attrName>ppt_y</p:attrName>
                                        </p:attrNameLst>
                                      </p:cBhvr>
                                      <p:rCtr x="7465" y="0"/>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30365 -3.7037E-7 L 0.4533 -3.7037E-7 " pathEditMode="relative" rAng="0" ptsTypes="AA">
                                      <p:cBhvr>
                                        <p:cTn id="21" dur="2000" fill="hold"/>
                                        <p:tgtEl>
                                          <p:spTgt spid="3"/>
                                        </p:tgtEl>
                                        <p:attrNameLst>
                                          <p:attrName>ppt_x</p:attrName>
                                          <p:attrName>ppt_y</p:attrName>
                                        </p:attrNameLst>
                                      </p:cBhvr>
                                      <p:rCtr x="7483" y="0"/>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4533 -3.7037E-7 L 0.60278 -3.7037E-7 " pathEditMode="relative" rAng="0" ptsTypes="AA">
                                      <p:cBhvr>
                                        <p:cTn id="25" dur="2000" fill="hold"/>
                                        <p:tgtEl>
                                          <p:spTgt spid="3"/>
                                        </p:tgtEl>
                                        <p:attrNameLst>
                                          <p:attrName>ppt_x</p:attrName>
                                          <p:attrName>ppt_y</p:attrName>
                                        </p:attrNameLst>
                                      </p:cBhvr>
                                      <p:rCtr x="7465"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60278 -3.7037E-7 L 0.74462 -3.7037E-7 " pathEditMode="relative" rAng="0" ptsTypes="AA">
                                      <p:cBhvr>
                                        <p:cTn id="29" dur="2000" fill="hold"/>
                                        <p:tgtEl>
                                          <p:spTgt spid="3"/>
                                        </p:tgtEl>
                                        <p:attrNameLst>
                                          <p:attrName>ppt_x</p:attrName>
                                          <p:attrName>ppt_y</p:attrName>
                                        </p:attrNameLst>
                                      </p:cBhvr>
                                      <p:rCtr x="70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รูปภาพ 7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5225443">
            <a:off x="1484523" y="123978"/>
            <a:ext cx="306632" cy="340789"/>
          </a:xfrm>
          <a:prstGeom prst="rect">
            <a:avLst/>
          </a:prstGeom>
        </p:spPr>
      </p:pic>
      <p:pic>
        <p:nvPicPr>
          <p:cNvPr id="70" name="รูปภาพ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82606">
            <a:off x="198616" y="84611"/>
            <a:ext cx="334520" cy="359117"/>
          </a:xfrm>
          <a:prstGeom prst="rect">
            <a:avLst/>
          </a:prstGeom>
        </p:spPr>
      </p:pic>
      <p:grpSp>
        <p:nvGrpSpPr>
          <p:cNvPr id="30" name="กลุ่ม 50"/>
          <p:cNvGrpSpPr/>
          <p:nvPr/>
        </p:nvGrpSpPr>
        <p:grpSpPr>
          <a:xfrm>
            <a:off x="1180882" y="801176"/>
            <a:ext cx="9067037" cy="893050"/>
            <a:chOff x="2536372" y="1209552"/>
            <a:chExt cx="4653299" cy="751884"/>
          </a:xfrm>
        </p:grpSpPr>
        <p:sp>
          <p:nvSpPr>
            <p:cNvPr id="31"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th-TH" sz="3200">
                <a:solidFill>
                  <a:srgbClr val="7030A0"/>
                </a:solidFill>
                <a:latin typeface="FC Onigiri Outline"/>
                <a:cs typeface="FC Onigiri Outline"/>
              </a:endParaRPr>
            </a:p>
          </p:txBody>
        </p:sp>
        <p:sp>
          <p:nvSpPr>
            <p:cNvPr id="32" name="สี่เหลี่ยมผืนผ้า 44"/>
            <p:cNvSpPr/>
            <p:nvPr/>
          </p:nvSpPr>
          <p:spPr>
            <a:xfrm>
              <a:off x="2536372" y="1209552"/>
              <a:ext cx="4629293"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b="1" dirty="0">
                  <a:solidFill>
                    <a:srgbClr val="7030A0"/>
                  </a:solidFill>
                  <a:latin typeface="Arial" panose="020B0604020202020204" pitchFamily="34" charset="0"/>
                  <a:ea typeface="Cambria" panose="02040503050406030204" pitchFamily="18" charset="0"/>
                  <a:cs typeface="FC Onigiri Outline"/>
                </a:rPr>
                <a:t>1. </a:t>
              </a:r>
              <a:r>
                <a:rPr lang="en-US" sz="3200" b="1" dirty="0" err="1">
                  <a:solidFill>
                    <a:srgbClr val="7030A0"/>
                  </a:solidFill>
                  <a:latin typeface="Arial" panose="020B0604020202020204" pitchFamily="34" charset="0"/>
                  <a:ea typeface="Cambria" panose="02040503050406030204" pitchFamily="18" charset="0"/>
                  <a:cs typeface="FC Onigiri Outline"/>
                </a:rPr>
                <a:t>Câu</a:t>
              </a:r>
              <a:r>
                <a:rPr lang="en-US" sz="3200" b="1" dirty="0">
                  <a:solidFill>
                    <a:srgbClr val="7030A0"/>
                  </a:solidFill>
                  <a:latin typeface="Arial" panose="020B0604020202020204" pitchFamily="34" charset="0"/>
                  <a:ea typeface="Cambria" panose="02040503050406030204" pitchFamily="18" charset="0"/>
                  <a:cs typeface="FC Onigiri Outline"/>
                </a:rPr>
                <a:t> </a:t>
              </a:r>
              <a:r>
                <a:rPr lang="en-US" sz="3200" b="1" dirty="0" err="1">
                  <a:solidFill>
                    <a:srgbClr val="7030A0"/>
                  </a:solidFill>
                  <a:latin typeface="Arial" panose="020B0604020202020204" pitchFamily="34" charset="0"/>
                  <a:ea typeface="Cambria" panose="02040503050406030204" pitchFamily="18" charset="0"/>
                  <a:cs typeface="FC Onigiri Outline"/>
                </a:rPr>
                <a:t>chuyện</a:t>
              </a:r>
              <a:r>
                <a:rPr lang="en-US" sz="3200" b="1" dirty="0">
                  <a:solidFill>
                    <a:srgbClr val="7030A0"/>
                  </a:solidFill>
                  <a:latin typeface="Arial" panose="020B0604020202020204" pitchFamily="34" charset="0"/>
                  <a:ea typeface="Cambria" panose="02040503050406030204" pitchFamily="18" charset="0"/>
                  <a:cs typeface="FC Onigiri Outline"/>
                </a:rPr>
                <a:t> </a:t>
              </a:r>
              <a:r>
                <a:rPr lang="en-US" sz="3200" b="1" dirty="0" err="1">
                  <a:solidFill>
                    <a:srgbClr val="7030A0"/>
                  </a:solidFill>
                  <a:latin typeface="Arial" panose="020B0604020202020204" pitchFamily="34" charset="0"/>
                  <a:ea typeface="Cambria" panose="02040503050406030204" pitchFamily="18" charset="0"/>
                  <a:cs typeface="FC Onigiri Outline"/>
                </a:rPr>
                <a:t>kể</a:t>
              </a:r>
              <a:r>
                <a:rPr lang="en-US" sz="3200" b="1" dirty="0">
                  <a:solidFill>
                    <a:srgbClr val="7030A0"/>
                  </a:solidFill>
                  <a:latin typeface="Arial" panose="020B0604020202020204" pitchFamily="34" charset="0"/>
                  <a:ea typeface="Cambria" panose="02040503050406030204" pitchFamily="18" charset="0"/>
                  <a:cs typeface="FC Onigiri Outline"/>
                </a:rPr>
                <a:t> </a:t>
              </a:r>
              <a:r>
                <a:rPr lang="en-US" sz="3200" b="1" dirty="0" err="1">
                  <a:solidFill>
                    <a:srgbClr val="7030A0"/>
                  </a:solidFill>
                  <a:latin typeface="Arial" panose="020B0604020202020204" pitchFamily="34" charset="0"/>
                  <a:ea typeface="Cambria" panose="02040503050406030204" pitchFamily="18" charset="0"/>
                  <a:cs typeface="FC Onigiri Outline"/>
                </a:rPr>
                <a:t>về</a:t>
              </a:r>
              <a:r>
                <a:rPr lang="en-US" sz="3200" b="1" dirty="0">
                  <a:solidFill>
                    <a:srgbClr val="7030A0"/>
                  </a:solidFill>
                  <a:latin typeface="Arial" panose="020B0604020202020204" pitchFamily="34" charset="0"/>
                  <a:ea typeface="Cambria" panose="02040503050406030204" pitchFamily="18" charset="0"/>
                  <a:cs typeface="FC Onigiri Outline"/>
                </a:rPr>
                <a:t> </a:t>
              </a:r>
              <a:r>
                <a:rPr lang="en-US" sz="3200" b="1" dirty="0" err="1">
                  <a:solidFill>
                    <a:srgbClr val="7030A0"/>
                  </a:solidFill>
                  <a:latin typeface="Arial" panose="020B0604020202020204" pitchFamily="34" charset="0"/>
                  <a:ea typeface="Cambria" panose="02040503050406030204" pitchFamily="18" charset="0"/>
                  <a:cs typeface="FC Onigiri Outline"/>
                </a:rPr>
                <a:t>cuộc</a:t>
              </a:r>
              <a:r>
                <a:rPr lang="en-US" sz="3200" b="1" dirty="0">
                  <a:solidFill>
                    <a:srgbClr val="7030A0"/>
                  </a:solidFill>
                  <a:latin typeface="Arial" panose="020B0604020202020204" pitchFamily="34" charset="0"/>
                  <a:ea typeface="Cambria" panose="02040503050406030204" pitchFamily="18" charset="0"/>
                  <a:cs typeface="FC Onigiri Outline"/>
                </a:rPr>
                <a:t> </a:t>
              </a:r>
              <a:r>
                <a:rPr lang="en-US" sz="3200" b="1" dirty="0" err="1">
                  <a:solidFill>
                    <a:srgbClr val="7030A0"/>
                  </a:solidFill>
                  <a:latin typeface="Arial" panose="020B0604020202020204" pitchFamily="34" charset="0"/>
                  <a:ea typeface="Cambria" panose="02040503050406030204" pitchFamily="18" charset="0"/>
                  <a:cs typeface="FC Onigiri Outline"/>
                </a:rPr>
                <a:t>họp</a:t>
              </a:r>
              <a:r>
                <a:rPr lang="en-US" sz="3200" b="1" dirty="0">
                  <a:solidFill>
                    <a:srgbClr val="7030A0"/>
                  </a:solidFill>
                  <a:latin typeface="Arial" panose="020B0604020202020204" pitchFamily="34" charset="0"/>
                  <a:ea typeface="Cambria" panose="02040503050406030204" pitchFamily="18" charset="0"/>
                  <a:cs typeface="FC Onigiri Outline"/>
                </a:rPr>
                <a:t> </a:t>
              </a:r>
              <a:r>
                <a:rPr lang="en-US" sz="3200" b="1" dirty="0" err="1">
                  <a:solidFill>
                    <a:srgbClr val="7030A0"/>
                  </a:solidFill>
                  <a:latin typeface="Arial" panose="020B0604020202020204" pitchFamily="34" charset="0"/>
                  <a:ea typeface="Cambria" panose="02040503050406030204" pitchFamily="18" charset="0"/>
                  <a:cs typeface="FC Onigiri Outline"/>
                </a:rPr>
                <a:t>của</a:t>
              </a:r>
              <a:r>
                <a:rPr lang="en-US" sz="3200" b="1" dirty="0">
                  <a:solidFill>
                    <a:srgbClr val="7030A0"/>
                  </a:solidFill>
                  <a:latin typeface="Arial" panose="020B0604020202020204" pitchFamily="34" charset="0"/>
                  <a:ea typeface="Cambria" panose="02040503050406030204" pitchFamily="18" charset="0"/>
                  <a:cs typeface="FC Onigiri Outline"/>
                </a:rPr>
                <a:t> </a:t>
              </a:r>
              <a:r>
                <a:rPr lang="en-US" sz="3200" b="1" dirty="0" err="1">
                  <a:solidFill>
                    <a:srgbClr val="7030A0"/>
                  </a:solidFill>
                  <a:latin typeface="Arial" panose="020B0604020202020204" pitchFamily="34" charset="0"/>
                  <a:ea typeface="Cambria" panose="02040503050406030204" pitchFamily="18" charset="0"/>
                  <a:cs typeface="FC Onigiri Outline"/>
                </a:rPr>
                <a:t>những</a:t>
              </a:r>
              <a:r>
                <a:rPr lang="en-US" sz="3200" b="1" dirty="0">
                  <a:solidFill>
                    <a:srgbClr val="7030A0"/>
                  </a:solidFill>
                  <a:latin typeface="Arial" panose="020B0604020202020204" pitchFamily="34" charset="0"/>
                  <a:ea typeface="Cambria" panose="02040503050406030204" pitchFamily="18" charset="0"/>
                  <a:cs typeface="FC Onigiri Outline"/>
                </a:rPr>
                <a:t> </a:t>
              </a:r>
              <a:r>
                <a:rPr lang="en-US" sz="3200" b="1" dirty="0" err="1">
                  <a:solidFill>
                    <a:srgbClr val="7030A0"/>
                  </a:solidFill>
                  <a:latin typeface="Arial" panose="020B0604020202020204" pitchFamily="34" charset="0"/>
                  <a:ea typeface="Cambria" panose="02040503050406030204" pitchFamily="18" charset="0"/>
                  <a:cs typeface="FC Onigiri Outline"/>
                </a:rPr>
                <a:t>ai</a:t>
              </a:r>
              <a:r>
                <a:rPr lang="en-US" sz="3200" b="1" dirty="0">
                  <a:solidFill>
                    <a:srgbClr val="7030A0"/>
                  </a:solidFill>
                  <a:latin typeface="Arial" panose="020B0604020202020204" pitchFamily="34" charset="0"/>
                  <a:ea typeface="Cambria" panose="02040503050406030204" pitchFamily="18" charset="0"/>
                  <a:cs typeface="FC Onigiri Outline"/>
                </a:rPr>
                <a:t>?</a:t>
              </a:r>
              <a:endParaRPr lang="th-TH" sz="3200" b="1" dirty="0">
                <a:solidFill>
                  <a:srgbClr val="7030A0"/>
                </a:solidFill>
                <a:latin typeface="Arial" panose="020B0604020202020204" pitchFamily="34" charset="0"/>
                <a:ea typeface="Cambria" panose="02040503050406030204" pitchFamily="18" charset="0"/>
                <a:cs typeface="FC Onigiri Outline"/>
              </a:endParaRPr>
            </a:p>
          </p:txBody>
        </p:sp>
      </p:grpSp>
      <p:pic>
        <p:nvPicPr>
          <p:cNvPr id="33" name="รูปภาพ 4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34" name="กลุ่ม 56"/>
          <p:cNvGrpSpPr/>
          <p:nvPr/>
        </p:nvGrpSpPr>
        <p:grpSpPr>
          <a:xfrm>
            <a:off x="2940773" y="1681620"/>
            <a:ext cx="6386107" cy="4865958"/>
            <a:chOff x="4553429" y="196789"/>
            <a:chExt cx="4155055" cy="4136443"/>
          </a:xfrm>
        </p:grpSpPr>
        <p:grpSp>
          <p:nvGrpSpPr>
            <p:cNvPr id="35" name="กลุ่ม 57"/>
            <p:cNvGrpSpPr/>
            <p:nvPr/>
          </p:nvGrpSpPr>
          <p:grpSpPr>
            <a:xfrm>
              <a:off x="4553429" y="1257869"/>
              <a:ext cx="4155055" cy="3075363"/>
              <a:chOff x="4100154" y="1257869"/>
              <a:chExt cx="4155055" cy="3186089"/>
            </a:xfrm>
          </p:grpSpPr>
          <p:sp>
            <p:nvSpPr>
              <p:cNvPr id="37"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8"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4400" dirty="0">
                    <a:solidFill>
                      <a:schemeClr val="tx1"/>
                    </a:solidFill>
                    <a:latin typeface="Arial" panose="020B0604020202020204" pitchFamily="34" charset="0"/>
                    <a:ea typeface="Cambria" panose="02040503050406030204" pitchFamily="18" charset="0"/>
                  </a:rPr>
                  <a:t>Kể về cuộc họp của các chữ cái và dấu câu.</a:t>
                </a:r>
                <a:endParaRPr kumimoji="0" lang="th-TH" sz="7200" b="0" i="0" u="none" strike="noStrike" kern="1200" cap="none" spc="0" normalizeH="0" baseline="0" noProof="0" dirty="0">
                  <a:ln>
                    <a:noFill/>
                  </a:ln>
                  <a:solidFill>
                    <a:schemeClr val="tx1"/>
                  </a:solidFill>
                  <a:effectLst/>
                  <a:uLnTx/>
                  <a:uFillTx/>
                  <a:latin typeface="Arial" panose="020B0604020202020204" pitchFamily="34" charset="0"/>
                  <a:ea typeface="Cambria" panose="02040503050406030204" pitchFamily="18" charset="0"/>
                  <a:cs typeface="FC Onigiri Outline"/>
                </a:endParaRPr>
              </a:p>
            </p:txBody>
          </p:sp>
        </p:grpSp>
        <p:pic>
          <p:nvPicPr>
            <p:cNvPr id="36" name="รูปภาพ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1156643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3"/>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50"/>
          <p:cNvGrpSpPr/>
          <p:nvPr/>
        </p:nvGrpSpPr>
        <p:grpSpPr>
          <a:xfrm>
            <a:off x="2457573" y="814280"/>
            <a:ext cx="7842611" cy="938091"/>
            <a:chOff x="2884840" y="1257868"/>
            <a:chExt cx="4304831" cy="703568"/>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200">
                <a:solidFill>
                  <a:schemeClr val="tx1"/>
                </a:solidFill>
                <a:latin typeface="FC Onigiri Outline"/>
                <a:cs typeface="FC Onigiri Outline"/>
              </a:endParaRPr>
            </a:p>
          </p:txBody>
        </p:sp>
        <p:sp>
          <p:nvSpPr>
            <p:cNvPr id="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200" b="1" dirty="0">
                  <a:solidFill>
                    <a:srgbClr val="7030A0"/>
                  </a:solidFill>
                  <a:latin typeface="Arial" panose="020B0604020202020204" pitchFamily="34" charset="0"/>
                  <a:ea typeface="Cambria" panose="02040503050406030204" pitchFamily="18" charset="0"/>
                </a:rPr>
                <a:t>2. </a:t>
              </a:r>
              <a:r>
                <a:rPr lang="en-US" sz="3200" b="1" dirty="0" err="1">
                  <a:solidFill>
                    <a:srgbClr val="7030A0"/>
                  </a:solidFill>
                  <a:latin typeface="Arial" panose="020B0604020202020204" pitchFamily="34" charset="0"/>
                  <a:ea typeface="Cambria" panose="02040503050406030204" pitchFamily="18" charset="0"/>
                </a:rPr>
                <a:t>Cuộc</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họp</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đó</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bàn</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về</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chuyện</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gì</a:t>
              </a:r>
              <a:r>
                <a:rPr lang="en-US" sz="3200" b="1" dirty="0">
                  <a:solidFill>
                    <a:srgbClr val="7030A0"/>
                  </a:solidFill>
                  <a:latin typeface="Arial" panose="020B0604020202020204" pitchFamily="34" charset="0"/>
                  <a:ea typeface="Cambria" panose="02040503050406030204" pitchFamily="18" charset="0"/>
                </a:rPr>
                <a:t>?</a:t>
              </a:r>
              <a:endParaRPr lang="th-TH" sz="3200" b="1" dirty="0">
                <a:solidFill>
                  <a:srgbClr val="7030A0"/>
                </a:solidFill>
                <a:latin typeface="Arial" panose="020B0604020202020204" pitchFamily="34" charset="0"/>
                <a:ea typeface="Cambria" panose="02040503050406030204" pitchFamily="18" charset="0"/>
              </a:endParaRPr>
            </a:p>
          </p:txBody>
        </p:sp>
      </p:grpSp>
      <p:pic>
        <p:nvPicPr>
          <p:cNvPr id="8"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9" name="กลุ่ม 56"/>
          <p:cNvGrpSpPr/>
          <p:nvPr/>
        </p:nvGrpSpPr>
        <p:grpSpPr>
          <a:xfrm>
            <a:off x="2416295" y="1681620"/>
            <a:ext cx="7359411" cy="4865958"/>
            <a:chOff x="4553429" y="196789"/>
            <a:chExt cx="4155055" cy="4136443"/>
          </a:xfrm>
        </p:grpSpPr>
        <p:grpSp>
          <p:nvGrpSpPr>
            <p:cNvPr id="10" name="กลุ่ม 57"/>
            <p:cNvGrpSpPr/>
            <p:nvPr/>
          </p:nvGrpSpPr>
          <p:grpSpPr>
            <a:xfrm>
              <a:off x="4553429" y="1257869"/>
              <a:ext cx="4155055" cy="3075363"/>
              <a:chOff x="4100154" y="1257869"/>
              <a:chExt cx="4155055" cy="3186089"/>
            </a:xfrm>
          </p:grpSpPr>
          <p:sp>
            <p:nvSpPr>
              <p:cNvPr id="12"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4400" dirty="0">
                    <a:solidFill>
                      <a:schemeClr val="tx1"/>
                    </a:solidFill>
                    <a:latin typeface="Arial" panose="020B0604020202020204" pitchFamily="34" charset="0"/>
                    <a:ea typeface="Cambria" panose="02040503050406030204" pitchFamily="18" charset="0"/>
                  </a:rPr>
                  <a:t>Cuộc họp bàn về việc tìm cách giúp đỡ Hoàng vì bạn ấy không biết cách chấm câu.</a:t>
                </a:r>
                <a:endParaRPr kumimoji="0" lang="th-TH" sz="7200" b="0" i="0" u="none" strike="noStrike" kern="1200" cap="none" spc="0" normalizeH="0" baseline="0" noProof="0" dirty="0">
                  <a:ln>
                    <a:noFill/>
                  </a:ln>
                  <a:solidFill>
                    <a:schemeClr val="tx1"/>
                  </a:solidFill>
                  <a:effectLst/>
                  <a:uLnTx/>
                  <a:uFillTx/>
                  <a:latin typeface="Arial" panose="020B0604020202020204" pitchFamily="34"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2054863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7"/>
          <p:cNvGrpSpPr/>
          <p:nvPr/>
        </p:nvGrpSpPr>
        <p:grpSpPr>
          <a:xfrm>
            <a:off x="1910080" y="616270"/>
            <a:ext cx="8747760" cy="1466530"/>
            <a:chOff x="2884840" y="2413561"/>
            <a:chExt cx="4304831" cy="705004"/>
          </a:xfrm>
        </p:grpSpPr>
        <p:sp>
          <p:nvSpPr>
            <p:cNvPr id="6"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a:solidFill>
                  <a:schemeClr val="tx1"/>
                </a:solidFill>
                <a:latin typeface="FC Onigiri Outline"/>
                <a:cs typeface="FC Onigiri Outline"/>
              </a:endParaRPr>
            </a:p>
          </p:txBody>
        </p:sp>
        <p:sp>
          <p:nvSpPr>
            <p:cNvPr id="7"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3600" b="1" dirty="0">
                  <a:solidFill>
                    <a:srgbClr val="7030A0"/>
                  </a:solidFill>
                  <a:latin typeface="Arial" panose="020B0604020202020204" pitchFamily="34" charset="0"/>
                  <a:ea typeface="Cambria" panose="02040503050406030204" pitchFamily="18" charset="0"/>
                </a:rPr>
                <a:t>3. </a:t>
              </a:r>
              <a:r>
                <a:rPr lang="en-US" sz="3600" b="1" dirty="0" err="1">
                  <a:solidFill>
                    <a:srgbClr val="7030A0"/>
                  </a:solidFill>
                  <a:latin typeface="Arial" panose="020B0604020202020204" pitchFamily="34" charset="0"/>
                  <a:ea typeface="Cambria" panose="02040503050406030204" pitchFamily="18" charset="0"/>
                </a:rPr>
                <a:t>Vì</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sao</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không</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ai</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hiểu</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những</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điều</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bạn</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Hoàng</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đã</a:t>
              </a:r>
              <a:r>
                <a:rPr lang="en-US" sz="3600" b="1" dirty="0">
                  <a:solidFill>
                    <a:srgbClr val="7030A0"/>
                  </a:solidFill>
                  <a:latin typeface="Arial" panose="020B0604020202020204" pitchFamily="34" charset="0"/>
                  <a:ea typeface="Cambria" panose="02040503050406030204" pitchFamily="18" charset="0"/>
                </a:rPr>
                <a:t> </a:t>
              </a:r>
              <a:r>
                <a:rPr lang="en-US" sz="3600" b="1" dirty="0" err="1">
                  <a:solidFill>
                    <a:srgbClr val="7030A0"/>
                  </a:solidFill>
                  <a:latin typeface="Arial" panose="020B0604020202020204" pitchFamily="34" charset="0"/>
                  <a:ea typeface="Cambria" panose="02040503050406030204" pitchFamily="18" charset="0"/>
                </a:rPr>
                <a:t>viết</a:t>
              </a:r>
              <a:r>
                <a:rPr lang="en-US" sz="3600" b="1" dirty="0">
                  <a:solidFill>
                    <a:srgbClr val="7030A0"/>
                  </a:solidFill>
                  <a:latin typeface="Arial" panose="020B0604020202020204" pitchFamily="34" charset="0"/>
                  <a:ea typeface="Cambria" panose="02040503050406030204" pitchFamily="18" charset="0"/>
                </a:rPr>
                <a:t>? </a:t>
              </a:r>
              <a:endParaRPr lang="th-TH" sz="3600" b="1" dirty="0">
                <a:solidFill>
                  <a:srgbClr val="7030A0"/>
                </a:solidFill>
                <a:latin typeface="Arial" panose="020B0604020202020204" pitchFamily="34" charset="0"/>
                <a:ea typeface="Cambria" panose="02040503050406030204" pitchFamily="18" charset="0"/>
              </a:endParaRPr>
            </a:p>
          </p:txBody>
        </p:sp>
      </p:grpSp>
      <p:pic>
        <p:nvPicPr>
          <p:cNvPr id="8"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9" name="กลุ่ม 56"/>
          <p:cNvGrpSpPr/>
          <p:nvPr/>
        </p:nvGrpSpPr>
        <p:grpSpPr>
          <a:xfrm>
            <a:off x="2416295" y="1681620"/>
            <a:ext cx="7359411" cy="4637900"/>
            <a:chOff x="4553429" y="196789"/>
            <a:chExt cx="4155055" cy="3942576"/>
          </a:xfrm>
        </p:grpSpPr>
        <p:grpSp>
          <p:nvGrpSpPr>
            <p:cNvPr id="10" name="กลุ่ม 57"/>
            <p:cNvGrpSpPr/>
            <p:nvPr/>
          </p:nvGrpSpPr>
          <p:grpSpPr>
            <a:xfrm>
              <a:off x="4553429" y="1257869"/>
              <a:ext cx="4155055" cy="2881496"/>
              <a:chOff x="4100154" y="1257869"/>
              <a:chExt cx="4155055" cy="2985242"/>
            </a:xfrm>
          </p:grpSpPr>
          <p:sp>
            <p:nvSpPr>
              <p:cNvPr id="12" name="รูปแบบอิสระ 59"/>
              <p:cNvSpPr/>
              <p:nvPr/>
            </p:nvSpPr>
            <p:spPr>
              <a:xfrm>
                <a:off x="4303283" y="1357254"/>
                <a:ext cx="3951926" cy="2885857"/>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 name="รูปแบบอิสระ 60"/>
              <p:cNvSpPr/>
              <p:nvPr/>
            </p:nvSpPr>
            <p:spPr>
              <a:xfrm>
                <a:off x="4100154" y="1257869"/>
                <a:ext cx="4051049" cy="28689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4400" dirty="0">
                    <a:solidFill>
                      <a:schemeClr val="tx1"/>
                    </a:solidFill>
                    <a:latin typeface="Arial" panose="020B0604020202020204" pitchFamily="34" charset="0"/>
                    <a:ea typeface="Cambria" panose="02040503050406030204" pitchFamily="18" charset="0"/>
                  </a:rPr>
                  <a:t>Không ai hiểu những điều Hoàng viết vì bạn ấy chấm câu không đúng chỗ.</a:t>
                </a:r>
                <a:endParaRPr kumimoji="0" lang="th-TH" sz="7200" b="0" i="0" u="none" strike="noStrike" kern="1200" cap="none" spc="0" normalizeH="0" baseline="0" noProof="0" dirty="0">
                  <a:ln>
                    <a:noFill/>
                  </a:ln>
                  <a:solidFill>
                    <a:schemeClr val="tx1"/>
                  </a:solidFill>
                  <a:effectLst/>
                  <a:uLnTx/>
                  <a:uFillTx/>
                  <a:latin typeface="Arial" panose="020B0604020202020204" pitchFamily="34"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203886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กลุ่ม 47"/>
          <p:cNvGrpSpPr/>
          <p:nvPr/>
        </p:nvGrpSpPr>
        <p:grpSpPr>
          <a:xfrm>
            <a:off x="1655507" y="873368"/>
            <a:ext cx="9645539" cy="1781050"/>
            <a:chOff x="2884840" y="2413561"/>
            <a:chExt cx="4304831" cy="705004"/>
          </a:xfrm>
        </p:grpSpPr>
        <p:sp>
          <p:nvSpPr>
            <p:cNvPr id="9"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200" b="1">
                <a:solidFill>
                  <a:srgbClr val="7030A0"/>
                </a:solidFill>
                <a:latin typeface="FC Onigiri Outline"/>
                <a:cs typeface="FC Onigiri Outline"/>
              </a:endParaRPr>
            </a:p>
          </p:txBody>
        </p:sp>
        <p:sp>
          <p:nvSpPr>
            <p:cNvPr id="10"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3200" b="1" dirty="0">
                  <a:solidFill>
                    <a:srgbClr val="7030A0"/>
                  </a:solidFill>
                  <a:latin typeface="Arial" panose="020B0604020202020204" pitchFamily="34" charset="0"/>
                  <a:ea typeface="Cambria" panose="02040503050406030204" pitchFamily="18" charset="0"/>
                </a:rPr>
                <a:t>4. </a:t>
              </a:r>
              <a:r>
                <a:rPr lang="en-US" sz="3200" b="1" dirty="0" err="1">
                  <a:solidFill>
                    <a:srgbClr val="7030A0"/>
                  </a:solidFill>
                  <a:latin typeface="Arial" panose="020B0604020202020204" pitchFamily="34" charset="0"/>
                  <a:ea typeface="Cambria" panose="02040503050406030204" pitchFamily="18" charset="0"/>
                </a:rPr>
                <a:t>Dựa</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vào</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lời</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đề</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nghị</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của</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bác</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chữ</a:t>
              </a:r>
              <a:r>
                <a:rPr lang="en-US" sz="3200" b="1" dirty="0">
                  <a:solidFill>
                    <a:srgbClr val="7030A0"/>
                  </a:solidFill>
                  <a:latin typeface="Arial" panose="020B0604020202020204" pitchFamily="34" charset="0"/>
                  <a:ea typeface="Cambria" panose="02040503050406030204" pitchFamily="18" charset="0"/>
                </a:rPr>
                <a:t> A, </a:t>
              </a:r>
              <a:r>
                <a:rPr lang="en-US" sz="3200" b="1" dirty="0" err="1">
                  <a:solidFill>
                    <a:srgbClr val="7030A0"/>
                  </a:solidFill>
                  <a:latin typeface="Arial" panose="020B0604020202020204" pitchFamily="34" charset="0"/>
                  <a:ea typeface="Cambria" panose="02040503050406030204" pitchFamily="18" charset="0"/>
                </a:rPr>
                <a:t>sắp</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xếp</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các</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bước</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mà</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Hoàng</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cần</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thực</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hiện</a:t>
              </a:r>
              <a:endParaRPr lang="en-US" sz="3200" b="1" dirty="0">
                <a:solidFill>
                  <a:srgbClr val="7030A0"/>
                </a:solidFill>
                <a:latin typeface="Arial" panose="020B0604020202020204" pitchFamily="34" charset="0"/>
                <a:ea typeface="Cambria" panose="02040503050406030204" pitchFamily="18" charset="0"/>
              </a:endParaRPr>
            </a:p>
            <a:p>
              <a:pPr lvl="0" defTabSz="1219170"/>
              <a:r>
                <a:rPr lang="en-US" sz="3200" b="1" dirty="0">
                  <a:solidFill>
                    <a:srgbClr val="7030A0"/>
                  </a:solidFill>
                  <a:latin typeface="Arial" panose="020B0604020202020204" pitchFamily="34" charset="0"/>
                  <a:ea typeface="Cambria" panose="02040503050406030204" pitchFamily="18" charset="0"/>
                </a:rPr>
                <a:t>a. </a:t>
              </a:r>
              <a:r>
                <a:rPr lang="en-US" sz="3200" b="1" dirty="0" err="1">
                  <a:solidFill>
                    <a:srgbClr val="7030A0"/>
                  </a:solidFill>
                  <a:latin typeface="Arial" panose="020B0604020202020204" pitchFamily="34" charset="0"/>
                  <a:ea typeface="Cambria" panose="02040503050406030204" pitchFamily="18" charset="0"/>
                </a:rPr>
                <a:t>Đọc</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lại</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câu</a:t>
              </a:r>
              <a:r>
                <a:rPr lang="en-US" sz="3200" b="1" dirty="0">
                  <a:solidFill>
                    <a:srgbClr val="7030A0"/>
                  </a:solidFill>
                  <a:latin typeface="Arial" panose="020B0604020202020204" pitchFamily="34" charset="0"/>
                  <a:ea typeface="Cambria" panose="02040503050406030204" pitchFamily="18" charset="0"/>
                </a:rPr>
                <a:t> 	b. </a:t>
              </a:r>
              <a:r>
                <a:rPr lang="en-US" sz="3200" b="1" dirty="0" err="1">
                  <a:solidFill>
                    <a:srgbClr val="7030A0"/>
                  </a:solidFill>
                  <a:latin typeface="Arial" panose="020B0604020202020204" pitchFamily="34" charset="0"/>
                  <a:ea typeface="Cambria" panose="02040503050406030204" pitchFamily="18" charset="0"/>
                </a:rPr>
                <a:t>Chấm</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câu</a:t>
              </a:r>
              <a:r>
                <a:rPr lang="en-US" sz="3200" b="1" dirty="0">
                  <a:solidFill>
                    <a:srgbClr val="7030A0"/>
                  </a:solidFill>
                  <a:latin typeface="Arial" panose="020B0604020202020204" pitchFamily="34" charset="0"/>
                  <a:ea typeface="Cambria" panose="02040503050406030204" pitchFamily="18" charset="0"/>
                </a:rPr>
                <a:t>        c. </a:t>
              </a:r>
              <a:r>
                <a:rPr lang="en-US" sz="3200" b="1" dirty="0" err="1">
                  <a:solidFill>
                    <a:srgbClr val="7030A0"/>
                  </a:solidFill>
                  <a:latin typeface="Arial" panose="020B0604020202020204" pitchFamily="34" charset="0"/>
                  <a:ea typeface="Cambria" panose="02040503050406030204" pitchFamily="18" charset="0"/>
                </a:rPr>
                <a:t>Viết</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câu</a:t>
              </a:r>
              <a:endParaRPr lang="en-US" sz="3200" b="1" dirty="0">
                <a:solidFill>
                  <a:srgbClr val="7030A0"/>
                </a:solidFill>
                <a:latin typeface="Arial" panose="020B0604020202020204" pitchFamily="34" charset="0"/>
                <a:ea typeface="Cambria" panose="02040503050406030204" pitchFamily="18" charset="0"/>
              </a:endParaRPr>
            </a:p>
          </p:txBody>
        </p:sp>
      </p:grpSp>
      <p:pic>
        <p:nvPicPr>
          <p:cNvPr id="11"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13" name="กลุ่ม 56"/>
          <p:cNvGrpSpPr/>
          <p:nvPr/>
        </p:nvGrpSpPr>
        <p:grpSpPr>
          <a:xfrm>
            <a:off x="1725466" y="2616340"/>
            <a:ext cx="8790806" cy="3672700"/>
            <a:chOff x="3641395" y="196789"/>
            <a:chExt cx="4963207" cy="3122081"/>
          </a:xfrm>
        </p:grpSpPr>
        <p:grpSp>
          <p:nvGrpSpPr>
            <p:cNvPr id="14" name="กลุ่ม 57"/>
            <p:cNvGrpSpPr/>
            <p:nvPr/>
          </p:nvGrpSpPr>
          <p:grpSpPr>
            <a:xfrm>
              <a:off x="3641395" y="1310455"/>
              <a:ext cx="4893993" cy="2008415"/>
              <a:chOff x="3188120" y="1312348"/>
              <a:chExt cx="4893993" cy="2080727"/>
            </a:xfrm>
          </p:grpSpPr>
          <p:sp>
            <p:nvSpPr>
              <p:cNvPr id="16" name="รูปแบบอิสระ 59"/>
              <p:cNvSpPr/>
              <p:nvPr/>
            </p:nvSpPr>
            <p:spPr>
              <a:xfrm>
                <a:off x="3252198" y="1357254"/>
                <a:ext cx="4829915" cy="20358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รูปแบบอิสระ 60"/>
              <p:cNvSpPr/>
              <p:nvPr/>
            </p:nvSpPr>
            <p:spPr>
              <a:xfrm>
                <a:off x="3188120" y="1312348"/>
                <a:ext cx="4716198" cy="195704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4400" dirty="0">
                    <a:solidFill>
                      <a:schemeClr val="tx1"/>
                    </a:solidFill>
                    <a:latin typeface="Arial" panose="020B0604020202020204" pitchFamily="34" charset="0"/>
                    <a:ea typeface="Cambria" panose="02040503050406030204" pitchFamily="18" charset="0"/>
                  </a:rPr>
                  <a:t>Viết câu – Đọc lại câu – Chấm câu.</a:t>
                </a:r>
                <a:endParaRPr kumimoji="0" lang="th-TH" sz="7200" b="0" i="0" u="none" strike="noStrike" kern="1200" cap="none" spc="0" normalizeH="0" baseline="0" noProof="0" dirty="0">
                  <a:ln>
                    <a:noFill/>
                  </a:ln>
                  <a:solidFill>
                    <a:schemeClr val="tx1"/>
                  </a:solidFill>
                  <a:effectLst/>
                  <a:uLnTx/>
                  <a:uFillTx/>
                  <a:latin typeface="Arial" panose="020B0604020202020204" pitchFamily="34" charset="0"/>
                  <a:ea typeface="Cambria" panose="02040503050406030204" pitchFamily="18" charset="0"/>
                  <a:cs typeface="FC Onigiri Outline"/>
                </a:endParaRPr>
              </a:p>
            </p:txBody>
          </p:sp>
        </p:grpSp>
        <p:pic>
          <p:nvPicPr>
            <p:cNvPr id="15"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1085074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5"/>
          <p:cNvGrpSpPr/>
          <p:nvPr/>
        </p:nvGrpSpPr>
        <p:grpSpPr>
          <a:xfrm>
            <a:off x="640080" y="746697"/>
            <a:ext cx="10891520" cy="945291"/>
            <a:chOff x="2884628" y="3579701"/>
            <a:chExt cx="4305043" cy="708968"/>
          </a:xfrm>
        </p:grpSpPr>
        <p:sp>
          <p:nvSpPr>
            <p:cNvPr id="6"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200" b="1">
                <a:solidFill>
                  <a:srgbClr val="7030A0"/>
                </a:solidFill>
                <a:latin typeface="FC Onigiri Outline"/>
                <a:cs typeface="FC Onigiri Outline"/>
              </a:endParaRPr>
            </a:p>
          </p:txBody>
        </p:sp>
        <p:sp>
          <p:nvSpPr>
            <p:cNvPr id="7" name="สี่เหลี่ยมผืนผ้า 77"/>
            <p:cNvSpPr/>
            <p:nvPr/>
          </p:nvSpPr>
          <p:spPr>
            <a:xfrm>
              <a:off x="2884628" y="357970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200" b="1" dirty="0">
                  <a:solidFill>
                    <a:srgbClr val="7030A0"/>
                  </a:solidFill>
                  <a:latin typeface="Arial" panose="020B0604020202020204" pitchFamily="34" charset="0"/>
                  <a:ea typeface="Cambria" panose="02040503050406030204" pitchFamily="18" charset="0"/>
                </a:rPr>
                <a:t>5. </a:t>
              </a:r>
              <a:r>
                <a:rPr lang="en-US" sz="3200" b="1" dirty="0" err="1">
                  <a:solidFill>
                    <a:srgbClr val="7030A0"/>
                  </a:solidFill>
                  <a:latin typeface="Arial" panose="020B0604020202020204" pitchFamily="34" charset="0"/>
                  <a:ea typeface="Cambria" panose="02040503050406030204" pitchFamily="18" charset="0"/>
                </a:rPr>
                <a:t>Em</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hãy</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góp</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thêm</a:t>
              </a:r>
              <a:r>
                <a:rPr lang="en-US" sz="3200" b="1" dirty="0">
                  <a:solidFill>
                    <a:srgbClr val="7030A0"/>
                  </a:solidFill>
                  <a:latin typeface="Arial" panose="020B0604020202020204" pitchFamily="34" charset="0"/>
                  <a:ea typeface="Cambria" panose="02040503050406030204" pitchFamily="18" charset="0"/>
                </a:rPr>
                <a:t> ý </a:t>
              </a:r>
              <a:r>
                <a:rPr lang="en-US" sz="3200" b="1" dirty="0" err="1">
                  <a:solidFill>
                    <a:srgbClr val="7030A0"/>
                  </a:solidFill>
                  <a:latin typeface="Arial" panose="020B0604020202020204" pitchFamily="34" charset="0"/>
                  <a:ea typeface="Cambria" panose="02040503050406030204" pitchFamily="18" charset="0"/>
                </a:rPr>
                <a:t>kiến</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để</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giúp</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bạn</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Hoàng</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viết</a:t>
              </a:r>
              <a:r>
                <a:rPr lang="en-US" sz="3200" b="1" dirty="0">
                  <a:solidFill>
                    <a:srgbClr val="7030A0"/>
                  </a:solidFill>
                  <a:latin typeface="Arial" panose="020B0604020202020204" pitchFamily="34" charset="0"/>
                  <a:ea typeface="Cambria" panose="02040503050406030204" pitchFamily="18" charset="0"/>
                </a:rPr>
                <a:t> </a:t>
              </a:r>
              <a:r>
                <a:rPr lang="en-US" sz="3200" b="1" dirty="0" err="1">
                  <a:solidFill>
                    <a:srgbClr val="7030A0"/>
                  </a:solidFill>
                  <a:latin typeface="Arial" panose="020B0604020202020204" pitchFamily="34" charset="0"/>
                  <a:ea typeface="Cambria" panose="02040503050406030204" pitchFamily="18" charset="0"/>
                </a:rPr>
                <a:t>đúng</a:t>
              </a:r>
              <a:r>
                <a:rPr lang="en-US" sz="3200" b="1" dirty="0">
                  <a:solidFill>
                    <a:srgbClr val="7030A0"/>
                  </a:solidFill>
                  <a:latin typeface="Arial" panose="020B0604020202020204" pitchFamily="34" charset="0"/>
                  <a:ea typeface="Cambria" panose="02040503050406030204" pitchFamily="18" charset="0"/>
                </a:rPr>
                <a:t>.</a:t>
              </a:r>
            </a:p>
          </p:txBody>
        </p:sp>
      </p:grpSp>
      <p:pic>
        <p:nvPicPr>
          <p:cNvPr id="8" name="รูปภาพ 4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9" name="กลุ่ม 56"/>
          <p:cNvGrpSpPr/>
          <p:nvPr/>
        </p:nvGrpSpPr>
        <p:grpSpPr>
          <a:xfrm>
            <a:off x="640080" y="1147377"/>
            <a:ext cx="10936551" cy="5400202"/>
            <a:chOff x="4553429" y="26316"/>
            <a:chExt cx="4342364" cy="4113049"/>
          </a:xfrm>
        </p:grpSpPr>
        <p:grpSp>
          <p:nvGrpSpPr>
            <p:cNvPr id="10" name="กลุ่ม 57"/>
            <p:cNvGrpSpPr/>
            <p:nvPr/>
          </p:nvGrpSpPr>
          <p:grpSpPr>
            <a:xfrm>
              <a:off x="4553429" y="1257869"/>
              <a:ext cx="4155055" cy="2881496"/>
              <a:chOff x="4100154" y="1257869"/>
              <a:chExt cx="4155055" cy="2985242"/>
            </a:xfrm>
          </p:grpSpPr>
          <p:sp>
            <p:nvSpPr>
              <p:cNvPr id="12" name="รูปแบบอิสระ 59"/>
              <p:cNvSpPr/>
              <p:nvPr/>
            </p:nvSpPr>
            <p:spPr>
              <a:xfrm>
                <a:off x="4303283" y="1357254"/>
                <a:ext cx="3951926" cy="2885857"/>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 name="รูปแบบอิสระ 60"/>
              <p:cNvSpPr/>
              <p:nvPr/>
            </p:nvSpPr>
            <p:spPr>
              <a:xfrm>
                <a:off x="4100154" y="1257869"/>
                <a:ext cx="4051049" cy="28689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vi-VN" sz="4400" dirty="0">
                    <a:solidFill>
                      <a:schemeClr val="tx1"/>
                    </a:solidFill>
                    <a:latin typeface="Arial" panose="020B0604020202020204" pitchFamily="34" charset="0"/>
                    <a:ea typeface="Cambria" panose="02040503050406030204" pitchFamily="18" charset="0"/>
                  </a:rPr>
                  <a:t>Suy nghĩ trước khi viết, không nên viết câu quá dài, Khi đã đủ ý mới dùng dấu câu, sau khi viết phải đọc lại cẩn thận...</a:t>
                </a:r>
                <a:endParaRPr kumimoji="0" lang="th-TH" sz="7200" b="0" i="0" u="none" strike="noStrike" kern="1200" cap="none" spc="0" normalizeH="0" baseline="0" noProof="0" dirty="0">
                  <a:ln>
                    <a:noFill/>
                  </a:ln>
                  <a:solidFill>
                    <a:schemeClr val="tx1"/>
                  </a:solidFill>
                  <a:effectLst/>
                  <a:uLnTx/>
                  <a:uFillTx/>
                  <a:latin typeface="Arial" panose="020B0604020202020204" pitchFamily="34"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4021">
              <a:off x="8050202" y="26316"/>
              <a:ext cx="845591" cy="2079750"/>
            </a:xfrm>
            <a:prstGeom prst="rect">
              <a:avLst/>
            </a:prstGeom>
          </p:spPr>
        </p:pic>
      </p:grpSp>
    </p:spTree>
    <p:extLst>
      <p:ext uri="{BB962C8B-B14F-4D97-AF65-F5344CB8AC3E}">
        <p14:creationId xmlns:p14="http://schemas.microsoft.com/office/powerpoint/2010/main" val="329504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815F0D86-2642-499F-8BD0-2284D610DB6F}"/>
              </a:ext>
            </a:extLst>
          </p:cNvPr>
          <p:cNvSpPr txBox="1"/>
          <p:nvPr/>
        </p:nvSpPr>
        <p:spPr>
          <a:xfrm>
            <a:off x="1483360" y="2208809"/>
            <a:ext cx="9225279" cy="1938992"/>
          </a:xfrm>
          <a:prstGeom prst="rect">
            <a:avLst/>
          </a:prstGeom>
          <a:noFill/>
        </p:spPr>
        <p:txBody>
          <a:bodyPr wrap="square">
            <a:spAutoFit/>
          </a:bodyPr>
          <a:lstStyle/>
          <a:p>
            <a:pPr algn="just" defTabSz="1219170"/>
            <a:r>
              <a:rPr lang="en-US" sz="4000" b="1" dirty="0">
                <a:solidFill>
                  <a:srgbClr val="FFC000"/>
                </a:solidFill>
                <a:latin typeface="Arial" panose="020B0604020202020204" pitchFamily="34" charset="0"/>
                <a:ea typeface="Cambria" panose="02040503050406030204" pitchFamily="18" charset="0"/>
                <a:cs typeface="FC Onigiri Outline Color" pitchFamily="2" charset="-34"/>
              </a:rPr>
              <a:t>“</a:t>
            </a:r>
            <a:r>
              <a:rPr lang="vi-VN" sz="4000" dirty="0">
                <a:latin typeface="Arial" panose="020B0604020202020204" pitchFamily="34" charset="0"/>
                <a:ea typeface="Cambria" panose="02040503050406030204" pitchFamily="18" charset="0"/>
                <a:cs typeface="FC Onigiri Outline Color" pitchFamily="2" charset="-34"/>
              </a:rPr>
              <a:t>Khi viết</a:t>
            </a:r>
            <a:r>
              <a:rPr lang="en-US" sz="4000" dirty="0">
                <a:latin typeface="Arial" panose="020B0604020202020204" pitchFamily="34" charset="0"/>
                <a:ea typeface="Cambria" panose="02040503050406030204" pitchFamily="18" charset="0"/>
                <a:cs typeface="FC Onigiri Outline Color" pitchFamily="2" charset="-34"/>
              </a:rPr>
              <a:t>,</a:t>
            </a:r>
            <a:r>
              <a:rPr lang="vi-VN" sz="4000" dirty="0">
                <a:latin typeface="Arial" panose="020B0604020202020204" pitchFamily="34" charset="0"/>
                <a:ea typeface="Cambria" panose="02040503050406030204" pitchFamily="18" charset="0"/>
                <a:cs typeface="FC Onigiri Outline Color" pitchFamily="2" charset="-34"/>
              </a:rPr>
              <a:t> việc sử dụng đúng dấu câu nói riêng và đúng chính tả , từ ngữ , ngữ pháp nói chung là rất quan trọng.</a:t>
            </a:r>
            <a:r>
              <a:rPr lang="en-US" sz="4000" b="1" dirty="0">
                <a:solidFill>
                  <a:srgbClr val="FFC000"/>
                </a:solidFill>
                <a:latin typeface="Arial" panose="020B0604020202020204" pitchFamily="34" charset="0"/>
                <a:ea typeface="Cambria" panose="02040503050406030204" pitchFamily="18" charset="0"/>
                <a:cs typeface="FC Onigiri Outline Color" pitchFamily="2" charset="-34"/>
              </a:rPr>
              <a:t>”</a:t>
            </a:r>
          </a:p>
        </p:txBody>
      </p:sp>
      <p:pic>
        <p:nvPicPr>
          <p:cNvPr id="3" name="Picture 2"/>
          <p:cNvPicPr>
            <a:picLocks noChangeAspect="1"/>
          </p:cNvPicPr>
          <p:nvPr/>
        </p:nvPicPr>
        <p:blipFill>
          <a:blip r:embed="rId2"/>
          <a:stretch>
            <a:fillRect/>
          </a:stretch>
        </p:blipFill>
        <p:spPr>
          <a:xfrm>
            <a:off x="2922426" y="646138"/>
            <a:ext cx="6347148" cy="1914182"/>
          </a:xfrm>
          <a:prstGeom prst="rect">
            <a:avLst/>
          </a:prstGeom>
        </p:spPr>
      </p:pic>
    </p:spTree>
    <p:extLst>
      <p:ext uri="{BB962C8B-B14F-4D97-AF65-F5344CB8AC3E}">
        <p14:creationId xmlns:p14="http://schemas.microsoft.com/office/powerpoint/2010/main" val="28838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5343845" y="5710696"/>
            <a:ext cx="3015709" cy="60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55" name="วงรี 54"/>
            <p:cNvSpPr/>
            <p:nvPr/>
          </p:nvSpPr>
          <p:spPr>
            <a:xfrm>
              <a:off x="3886367" y="3405879"/>
              <a:ext cx="472517" cy="450000"/>
            </a:xfrm>
            <a:prstGeom prst="ellipse">
              <a:avLst/>
            </a:prstGeom>
            <a:solidFill>
              <a:srgbClr val="B8B5C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56" name="วงรี 55"/>
            <p:cNvSpPr/>
            <p:nvPr/>
          </p:nvSpPr>
          <p:spPr>
            <a:xfrm>
              <a:off x="4482789" y="3405879"/>
              <a:ext cx="472517" cy="450000"/>
            </a:xfrm>
            <a:prstGeom prst="ellipse">
              <a:avLst/>
            </a:prstGeom>
            <a:solidFill>
              <a:srgbClr val="CBBCC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57" name="วงรี 56"/>
            <p:cNvSpPr/>
            <p:nvPr/>
          </p:nvSpPr>
          <p:spPr>
            <a:xfrm>
              <a:off x="5079210" y="3405879"/>
              <a:ext cx="472517" cy="450000"/>
            </a:xfrm>
            <a:prstGeom prst="ellipse">
              <a:avLst/>
            </a:prstGeom>
            <a:solidFill>
              <a:srgbClr val="E8C6D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nvGrpSpPr>
          <p:cNvPr id="6" name="Group 5"/>
          <p:cNvGrpSpPr/>
          <p:nvPr/>
        </p:nvGrpSpPr>
        <p:grpSpPr>
          <a:xfrm>
            <a:off x="604289" y="5070224"/>
            <a:ext cx="2125584" cy="512565"/>
            <a:chOff x="7250482" y="1043700"/>
            <a:chExt cx="2125584" cy="512565"/>
          </a:xfrm>
        </p:grpSpPr>
        <p:grpSp>
          <p:nvGrpSpPr>
            <p:cNvPr id="96" name="กลุ่ม 95"/>
            <p:cNvGrpSpPr/>
            <p:nvPr/>
          </p:nvGrpSpPr>
          <p:grpSpPr>
            <a:xfrm>
              <a:off x="7250482" y="1062194"/>
              <a:ext cx="409429" cy="483691"/>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nvGrpSpPr>
            <p:cNvPr id="97" name="กลุ่ม 96"/>
            <p:cNvGrpSpPr/>
            <p:nvPr/>
          </p:nvGrpSpPr>
          <p:grpSpPr>
            <a:xfrm>
              <a:off x="8966637" y="1072574"/>
              <a:ext cx="409429" cy="483691"/>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nvGrpSpPr>
            <p:cNvPr id="104" name="กลุ่ม 103"/>
            <p:cNvGrpSpPr/>
            <p:nvPr/>
          </p:nvGrpSpPr>
          <p:grpSpPr>
            <a:xfrm>
              <a:off x="8109686" y="1043700"/>
              <a:ext cx="409429" cy="483691"/>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8" name="ส่วนโค้ง 107"/>
              <p:cNvSpPr/>
              <p:nvPr/>
            </p:nvSpPr>
            <p:spPr>
              <a:xfrm rot="8263937">
                <a:off x="5754896" y="2202259"/>
                <a:ext cx="179999" cy="179999"/>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2" y="156941"/>
            <a:ext cx="1509456" cy="1214273"/>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3815755" y="4797160"/>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5" name="วงรี 134"/>
          <p:cNvSpPr/>
          <p:nvPr/>
        </p:nvSpPr>
        <p:spPr>
          <a:xfrm>
            <a:off x="3857275" y="4521251"/>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6" name="วงรี 135"/>
          <p:cNvSpPr/>
          <p:nvPr/>
        </p:nvSpPr>
        <p:spPr>
          <a:xfrm>
            <a:off x="3757403" y="4360160"/>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7" name="วงรี 136"/>
          <p:cNvSpPr/>
          <p:nvPr/>
        </p:nvSpPr>
        <p:spPr>
          <a:xfrm>
            <a:off x="3774955" y="4670920"/>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729" y="256145"/>
            <a:ext cx="99184" cy="111348"/>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88143" y="403670"/>
            <a:ext cx="99184" cy="111348"/>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242113" y="1424714"/>
            <a:ext cx="99184" cy="11134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95" y="2222664"/>
            <a:ext cx="3046821" cy="2947315"/>
          </a:xfrm>
          <a:prstGeom prst="rect">
            <a:avLst/>
          </a:prstGeom>
        </p:spPr>
      </p:pic>
      <p:pic>
        <p:nvPicPr>
          <p:cNvPr id="20" name="Picture 19"/>
          <p:cNvPicPr>
            <a:picLocks noChangeAspect="1"/>
          </p:cNvPicPr>
          <p:nvPr/>
        </p:nvPicPr>
        <p:blipFill>
          <a:blip r:embed="rId6"/>
          <a:stretch>
            <a:fillRect/>
          </a:stretch>
        </p:blipFill>
        <p:spPr>
          <a:xfrm>
            <a:off x="3848829" y="99774"/>
            <a:ext cx="2225233" cy="1353429"/>
          </a:xfrm>
          <a:prstGeom prst="rect">
            <a:avLst/>
          </a:prstGeom>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165466" y="1337398"/>
            <a:ext cx="6212362" cy="1963082"/>
          </a:xfrm>
          <a:prstGeom prst="rect">
            <a:avLst/>
          </a:prstGeom>
        </p:spPr>
      </p:pic>
      <p:pic>
        <p:nvPicPr>
          <p:cNvPr id="22" name="Picture 21"/>
          <p:cNvPicPr>
            <a:picLocks noChangeAspect="1"/>
          </p:cNvPicPr>
          <p:nvPr/>
        </p:nvPicPr>
        <p:blipFill>
          <a:blip r:embed="rId9"/>
          <a:stretch>
            <a:fillRect/>
          </a:stretch>
        </p:blipFill>
        <p:spPr>
          <a:xfrm>
            <a:off x="4810702" y="4562051"/>
            <a:ext cx="4877223" cy="1591194"/>
          </a:xfrm>
          <a:prstGeom prst="rect">
            <a:avLst/>
          </a:pr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5606674" y="3088852"/>
            <a:ext cx="5675868" cy="1981372"/>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Lst>
          </a:blip>
          <a:stretch>
            <a:fillRect/>
          </a:stretch>
        </p:blipFill>
        <p:spPr>
          <a:xfrm>
            <a:off x="3261698" y="2480288"/>
            <a:ext cx="2890882" cy="2601120"/>
          </a:xfrm>
          <a:prstGeom prst="rect">
            <a:avLst/>
          </a:prstGeom>
        </p:spPr>
      </p:pic>
    </p:spTree>
    <p:extLst>
      <p:ext uri="{BB962C8B-B14F-4D97-AF65-F5344CB8AC3E}">
        <p14:creationId xmlns:p14="http://schemas.microsoft.com/office/powerpoint/2010/main" val="3022319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50" presetClass="entr" presetSubtype="0" decel="10000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strVal val="#ppt_w+.3"/>
                                          </p:val>
                                        </p:tav>
                                        <p:tav tm="100000">
                                          <p:val>
                                            <p:strVal val="#ppt_w"/>
                                          </p:val>
                                        </p:tav>
                                      </p:tavLst>
                                    </p:anim>
                                    <p:anim calcmode="lin" valueType="num">
                                      <p:cBhvr>
                                        <p:cTn id="15" dur="1000" fill="hold"/>
                                        <p:tgtEl>
                                          <p:spTgt spid="21"/>
                                        </p:tgtEl>
                                        <p:attrNameLst>
                                          <p:attrName>ppt_h</p:attrName>
                                        </p:attrNameLst>
                                      </p:cBhvr>
                                      <p:tavLst>
                                        <p:tav tm="0">
                                          <p:val>
                                            <p:strVal val="#ppt_h"/>
                                          </p:val>
                                        </p:tav>
                                        <p:tav tm="100000">
                                          <p:val>
                                            <p:strVal val="#ppt_h"/>
                                          </p:val>
                                        </p:tav>
                                      </p:tavLst>
                                    </p:anim>
                                    <p:animEffect transition="in" filter="fade">
                                      <p:cBhvr>
                                        <p:cTn id="16" dur="1000"/>
                                        <p:tgtEl>
                                          <p:spTgt spid="21"/>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par>
                          <p:cTn id="21" fill="hold">
                            <p:stCondLst>
                              <p:cond delay="2500"/>
                            </p:stCondLst>
                            <p:childTnLst>
                              <p:par>
                                <p:cTn id="22" presetID="50" presetClass="entr" presetSubtype="0" decel="10000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strVal val="#ppt_w+.3"/>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Effect transition="in" filter="fade">
                                      <p:cBhvr>
                                        <p:cTn id="2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0" y="314699"/>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pic>
        <p:nvPicPr>
          <p:cNvPr id="2" name="Picture 1"/>
          <p:cNvPicPr>
            <a:picLocks noChangeAspect="1"/>
          </p:cNvPicPr>
          <p:nvPr/>
        </p:nvPicPr>
        <p:blipFill>
          <a:blip r:embed="rId8"/>
          <a:stretch>
            <a:fillRect/>
          </a:stretch>
        </p:blipFill>
        <p:spPr>
          <a:xfrm>
            <a:off x="3791513" y="1350798"/>
            <a:ext cx="4608975" cy="1188823"/>
          </a:xfrm>
          <a:prstGeom prst="rect">
            <a:avLst/>
          </a:prstGeom>
        </p:spPr>
      </p:pic>
      <p:pic>
        <p:nvPicPr>
          <p:cNvPr id="4" name="Picture 3"/>
          <p:cNvPicPr>
            <a:picLocks noChangeAspect="1"/>
          </p:cNvPicPr>
          <p:nvPr/>
        </p:nvPicPr>
        <p:blipFill>
          <a:blip r:embed="rId9"/>
          <a:stretch>
            <a:fillRect/>
          </a:stretch>
        </p:blipFill>
        <p:spPr>
          <a:xfrm>
            <a:off x="1641690" y="2826539"/>
            <a:ext cx="8876545" cy="1865538"/>
          </a:xfrm>
          <a:prstGeom prst="rect">
            <a:avLst/>
          </a:prstGeom>
        </p:spPr>
      </p:pic>
    </p:spTree>
    <p:extLst>
      <p:ext uri="{BB962C8B-B14F-4D97-AF65-F5344CB8AC3E}">
        <p14:creationId xmlns:p14="http://schemas.microsoft.com/office/powerpoint/2010/main" val="370376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48" name="รูปภาพ 4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348767" y="131174"/>
            <a:ext cx="1309963" cy="993036"/>
          </a:xfrm>
          <a:prstGeom prst="rect">
            <a:avLst/>
          </a:prstGeom>
          <a:effectLst>
            <a:outerShdw blurRad="50800" dist="25400" dir="5400000" algn="t" rotWithShape="0">
              <a:schemeClr val="accent4">
                <a:alpha val="40000"/>
              </a:schemeClr>
            </a:outerShdw>
          </a:effectLst>
        </p:spPr>
      </p:pic>
      <p:pic>
        <p:nvPicPr>
          <p:cNvPr id="4" name="Picture 3"/>
          <p:cNvPicPr>
            <a:picLocks noChangeAspect="1"/>
          </p:cNvPicPr>
          <p:nvPr/>
        </p:nvPicPr>
        <p:blipFill>
          <a:blip r:embed="rId5"/>
          <a:stretch>
            <a:fillRect/>
          </a:stretch>
        </p:blipFill>
        <p:spPr>
          <a:xfrm>
            <a:off x="2203366" y="1168239"/>
            <a:ext cx="7785267" cy="1963082"/>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63741" r="93396">
                        <a14:foregroundMark x1="75927" y1="28606" x2="75415" y2="33152"/>
                        <a14:foregroundMark x1="74989" y1="34485" x2="76140" y2="34364"/>
                        <a14:foregroundMark x1="71240" y1="32727" x2="72092" y2="32121"/>
                        <a14:foregroundMark x1="70814" y1="29939" x2="71538" y2="29636"/>
                        <a14:foregroundMark x1="70430" y1="26667" x2="71453" y2="27818"/>
                        <a14:foregroundMark x1="72305" y1="25030" x2="72902" y2="25636"/>
                        <a14:foregroundMark x1="73967" y1="22667" x2="73967" y2="24121"/>
                        <a14:foregroundMark x1="75714" y1="23515" x2="75714" y2="24121"/>
                        <a14:foregroundMark x1="77801" y1="23394" x2="77503" y2="24303"/>
                        <a14:foregroundMark x1="79165" y1="25152" x2="78228" y2="25758"/>
                        <a14:foregroundMark x1="80187" y1="27515" x2="80187" y2="27515"/>
                        <a14:foregroundMark x1="80401" y1="29939" x2="80401" y2="29939"/>
                        <a14:foregroundMark x1="79974" y1="32606" x2="79974" y2="32606"/>
                      </a14:backgroundRemoval>
                    </a14:imgEffect>
                    <a14:imgEffect>
                      <a14:brightnessContrast contrast="20000"/>
                    </a14:imgEffect>
                  </a14:imgLayer>
                </a14:imgProps>
              </a:ext>
              <a:ext uri="{28A0092B-C50C-407E-A947-70E740481C1C}">
                <a14:useLocalDpi xmlns:a14="http://schemas.microsoft.com/office/drawing/2010/main" val="0"/>
              </a:ext>
            </a:extLst>
          </a:blip>
          <a:srcRect l="64934" t="18831" r="9488" b="19568"/>
          <a:stretch/>
        </p:blipFill>
        <p:spPr>
          <a:xfrm>
            <a:off x="5059600" y="3119120"/>
            <a:ext cx="2072800" cy="3509505"/>
          </a:xfrm>
          <a:prstGeom prst="rect">
            <a:avLst/>
          </a:prstGeom>
        </p:spPr>
      </p:pic>
    </p:spTree>
    <p:extLst>
      <p:ext uri="{BB962C8B-B14F-4D97-AF65-F5344CB8AC3E}">
        <p14:creationId xmlns:p14="http://schemas.microsoft.com/office/powerpoint/2010/main" val="89555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19263" y="1010317"/>
            <a:ext cx="5090160" cy="5262979"/>
          </a:xfrm>
          <a:prstGeom prst="rect">
            <a:avLst/>
          </a:prstGeom>
          <a:noFill/>
        </p:spPr>
        <p:txBody>
          <a:bodyPr wrap="square" rtlCol="0">
            <a:spAutoFit/>
          </a:bodyPr>
          <a:lstStyle/>
          <a:p>
            <a:pPr algn="just"/>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Những</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chiều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hè</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trò</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chơi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không</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thể</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thiếu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với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bọn</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trẻ</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chúng</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tôi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là</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thả</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diều</a:t>
            </a:r>
            <a:r>
              <a:rPr lang="en-US" sz="2800" b="1" dirty="0">
                <a:solidFill>
                  <a:srgbClr val="002060"/>
                </a:solidFill>
                <a:latin typeface="Arial" panose="020B0604020202020204" pitchFamily="34" charset="0"/>
                <a:ea typeface="Cambria" panose="02040503050406030204" pitchFamily="18" charset="0"/>
              </a:rPr>
              <a:t>. </a:t>
            </a:r>
            <a:r>
              <a:rPr lang="en-US" sz="2800" b="1" dirty="0" err="1">
                <a:solidFill>
                  <a:srgbClr val="002060"/>
                </a:solidFill>
                <a:latin typeface="Arial" panose="020B0604020202020204" pitchFamily="34" charset="0"/>
                <a:ea typeface="Cambria" panose="02040503050406030204" pitchFamily="18" charset="0"/>
              </a:rPr>
              <a:t>Mỗi</a:t>
            </a:r>
            <a:r>
              <a:rPr lang="en-US" sz="2800" b="1"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đứa</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tự</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làm</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hoặc</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được</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người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lớn</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làm</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cho</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một</a:t>
            </a:r>
            <a:r>
              <a:rPr lang="en-US" sz="2800" dirty="0">
                <a:solidFill>
                  <a:srgbClr val="002060"/>
                </a:solidFill>
                <a:latin typeface="Arial" panose="020B0604020202020204" pitchFamily="34" charset="0"/>
                <a:ea typeface="Cambria" panose="02040503050406030204" pitchFamily="18" charset="0"/>
              </a:rPr>
              <a:t> con </a:t>
            </a:r>
            <a:r>
              <a:rPr lang="en-US" sz="2800" dirty="0" err="1">
                <a:solidFill>
                  <a:srgbClr val="002060"/>
                </a:solidFill>
                <a:latin typeface="Arial" panose="020B0604020202020204" pitchFamily="34" charset="0"/>
                <a:ea typeface="Cambria" panose="02040503050406030204" pitchFamily="18" charset="0"/>
              </a:rPr>
              <a:t>diều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với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hình</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dáng</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khác</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nhau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Diều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làm</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từ</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túi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ni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lông</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từ</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vải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thừa</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với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đủ</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màu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sắc</a:t>
            </a:r>
            <a:r>
              <a:rPr lang="en-US" sz="2800" b="1" dirty="0">
                <a:solidFill>
                  <a:srgbClr val="002060"/>
                </a:solidFill>
                <a:latin typeface="Arial" panose="020B0604020202020204" pitchFamily="34" charset="0"/>
                <a:ea typeface="Cambria" panose="02040503050406030204" pitchFamily="18" charset="0"/>
              </a:rPr>
              <a:t>. </a:t>
            </a:r>
            <a:r>
              <a:rPr lang="en-US" sz="2800" b="1" dirty="0" err="1">
                <a:solidFill>
                  <a:srgbClr val="002060"/>
                </a:solidFill>
                <a:latin typeface="Arial" panose="020B0604020202020204" pitchFamily="34" charset="0"/>
                <a:ea typeface="Cambria" panose="02040503050406030204" pitchFamily="18" charset="0"/>
              </a:rPr>
              <a:t>Năm</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sáu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đứa</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trẻ</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cầm</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theo</a:t>
            </a:r>
            <a:r>
              <a:rPr lang="en-US" sz="2800" dirty="0">
                <a:solidFill>
                  <a:srgbClr val="002060"/>
                </a:solidFill>
                <a:latin typeface="Arial" panose="020B0604020202020204" pitchFamily="34" charset="0"/>
                <a:ea typeface="Cambria" panose="02040503050406030204" pitchFamily="18" charset="0"/>
              </a:rPr>
              <a:t> con </a:t>
            </a:r>
            <a:r>
              <a:rPr lang="en-US" sz="2800" dirty="0" err="1">
                <a:solidFill>
                  <a:srgbClr val="002060"/>
                </a:solidFill>
                <a:latin typeface="Arial" panose="020B0604020202020204" pitchFamily="34" charset="0"/>
                <a:ea typeface="Cambria" panose="02040503050406030204" pitchFamily="18" charset="0"/>
              </a:rPr>
              <a:t>diều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chạy</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tung</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tăng</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trên</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cánh</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đồng</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thi</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xem</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diều</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ai</a:t>
            </a:r>
            <a:r>
              <a:rPr lang="en-US" sz="2800" dirty="0">
                <a:solidFill>
                  <a:srgbClr val="002060"/>
                </a:solidFill>
                <a:latin typeface="Arial" panose="020B0604020202020204" pitchFamily="34" charset="0"/>
                <a:ea typeface="Cambria" panose="02040503050406030204" pitchFamily="18" charset="0"/>
              </a:rPr>
              <a:t> bay </a:t>
            </a:r>
            <a:r>
              <a:rPr lang="en-US" sz="2800" dirty="0" err="1">
                <a:solidFill>
                  <a:srgbClr val="002060"/>
                </a:solidFill>
                <a:latin typeface="Arial" panose="020B0604020202020204" pitchFamily="34" charset="0"/>
                <a:ea typeface="Cambria" panose="02040503050406030204" pitchFamily="18" charset="0"/>
              </a:rPr>
              <a:t>cao</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hơn</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để</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giành</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chiến</a:t>
            </a:r>
            <a:r>
              <a:rPr lang="en-US" sz="2800" dirty="0">
                <a:solidFill>
                  <a:srgbClr val="002060"/>
                </a:solidFill>
                <a:latin typeface="Arial" panose="020B0604020202020204" pitchFamily="34" charset="0"/>
                <a:ea typeface="Cambria" panose="02040503050406030204" pitchFamily="18" charset="0"/>
              </a:rPr>
              <a:t> </a:t>
            </a:r>
            <a:r>
              <a:rPr lang="en-US" sz="2800" dirty="0" err="1">
                <a:solidFill>
                  <a:srgbClr val="002060"/>
                </a:solidFill>
                <a:latin typeface="Arial" panose="020B0604020202020204" pitchFamily="34" charset="0"/>
                <a:ea typeface="Cambria" panose="02040503050406030204" pitchFamily="18" charset="0"/>
              </a:rPr>
              <a:t>thắng</a:t>
            </a:r>
            <a:r>
              <a:rPr lang="en-US" sz="2800" dirty="0">
                <a:solidFill>
                  <a:srgbClr val="002060"/>
                </a:solidFill>
                <a:latin typeface="Arial" panose="020B0604020202020204" pitchFamily="34" charset="0"/>
                <a:ea typeface="Cambria" panose="02040503050406030204" pitchFamily="18" charset="0"/>
              </a:rPr>
              <a:t>.</a:t>
            </a:r>
          </a:p>
        </p:txBody>
      </p:sp>
      <p:sp>
        <p:nvSpPr>
          <p:cNvPr id="7" name="TextBox 6"/>
          <p:cNvSpPr txBox="1"/>
          <p:nvPr/>
        </p:nvSpPr>
        <p:spPr>
          <a:xfrm>
            <a:off x="650221" y="1010317"/>
            <a:ext cx="5090160" cy="5262979"/>
          </a:xfrm>
          <a:prstGeom prst="rect">
            <a:avLst/>
          </a:prstGeom>
          <a:noFill/>
        </p:spPr>
        <p:txBody>
          <a:bodyPr wrap="square" rtlCol="0">
            <a:spAutoFit/>
          </a:bodyPr>
          <a:lstStyle/>
          <a:p>
            <a:pPr algn="just"/>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Những</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chiều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hè</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trò</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chơi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không</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thể</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thiếu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với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bọn</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trẻ</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chúng</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tôi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Là</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thả</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diều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mỗi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đứa</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tự</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làm</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hoặc</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được</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người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lớn</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làm</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cho</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một</a:t>
            </a:r>
            <a:r>
              <a:rPr lang="en-US" sz="2800" dirty="0">
                <a:solidFill>
                  <a:srgbClr val="C00000"/>
                </a:solidFill>
                <a:latin typeface="Arial" panose="020B0604020202020204" pitchFamily="34" charset="0"/>
                <a:ea typeface="Cambria" panose="02040503050406030204" pitchFamily="18" charset="0"/>
              </a:rPr>
              <a:t> con </a:t>
            </a:r>
            <a:r>
              <a:rPr lang="en-US" sz="2800" dirty="0" err="1">
                <a:solidFill>
                  <a:srgbClr val="C00000"/>
                </a:solidFill>
                <a:latin typeface="Arial" panose="020B0604020202020204" pitchFamily="34" charset="0"/>
                <a:ea typeface="Cambria" panose="02040503050406030204" pitchFamily="18" charset="0"/>
              </a:rPr>
              <a:t>diều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với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hình</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dáng</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khác</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nhau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Diều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làm</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từ</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túi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ni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lông</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từ</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vải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thừa</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với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đủ</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màu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sắc</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năm</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sáu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đứa</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trẻ</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Cầm</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theo</a:t>
            </a:r>
            <a:r>
              <a:rPr lang="en-US" sz="2800" dirty="0">
                <a:solidFill>
                  <a:srgbClr val="C00000"/>
                </a:solidFill>
                <a:latin typeface="Arial" panose="020B0604020202020204" pitchFamily="34" charset="0"/>
                <a:ea typeface="Cambria" panose="02040503050406030204" pitchFamily="18" charset="0"/>
              </a:rPr>
              <a:t> con </a:t>
            </a:r>
            <a:r>
              <a:rPr lang="en-US" sz="2800" dirty="0" err="1">
                <a:solidFill>
                  <a:srgbClr val="C00000"/>
                </a:solidFill>
                <a:latin typeface="Arial" panose="020B0604020202020204" pitchFamily="34" charset="0"/>
                <a:ea typeface="Cambria" panose="02040503050406030204" pitchFamily="18" charset="0"/>
              </a:rPr>
              <a:t>diều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chạy</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tung</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tăng</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trên</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cánh</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đồng</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thi</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xem</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diều</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ai</a:t>
            </a:r>
            <a:r>
              <a:rPr lang="en-US" sz="2800" dirty="0">
                <a:solidFill>
                  <a:srgbClr val="C00000"/>
                </a:solidFill>
                <a:latin typeface="Arial" panose="020B0604020202020204" pitchFamily="34" charset="0"/>
                <a:ea typeface="Cambria" panose="02040503050406030204" pitchFamily="18" charset="0"/>
              </a:rPr>
              <a:t> bay </a:t>
            </a:r>
            <a:r>
              <a:rPr lang="en-US" sz="2800" dirty="0" err="1">
                <a:solidFill>
                  <a:srgbClr val="C00000"/>
                </a:solidFill>
                <a:latin typeface="Arial" panose="020B0604020202020204" pitchFamily="34" charset="0"/>
                <a:ea typeface="Cambria" panose="02040503050406030204" pitchFamily="18" charset="0"/>
              </a:rPr>
              <a:t>cao</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hơn</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để</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giành</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chiến</a:t>
            </a:r>
            <a:r>
              <a:rPr lang="en-US" sz="2800" dirty="0">
                <a:solidFill>
                  <a:srgbClr val="C00000"/>
                </a:solidFill>
                <a:latin typeface="Arial" panose="020B0604020202020204" pitchFamily="34" charset="0"/>
                <a:ea typeface="Cambria" panose="02040503050406030204" pitchFamily="18" charset="0"/>
              </a:rPr>
              <a:t> </a:t>
            </a:r>
            <a:r>
              <a:rPr lang="en-US" sz="2800" dirty="0" err="1">
                <a:solidFill>
                  <a:srgbClr val="C00000"/>
                </a:solidFill>
                <a:latin typeface="Arial" panose="020B0604020202020204" pitchFamily="34" charset="0"/>
                <a:ea typeface="Cambria" panose="02040503050406030204" pitchFamily="18" charset="0"/>
              </a:rPr>
              <a:t>thắng</a:t>
            </a:r>
            <a:r>
              <a:rPr lang="en-US" sz="2800" dirty="0">
                <a:solidFill>
                  <a:srgbClr val="C00000"/>
                </a:solidFill>
                <a:latin typeface="Arial" panose="020B0604020202020204" pitchFamily="34" charset="0"/>
                <a:ea typeface="Cambria" panose="02040503050406030204" pitchFamily="18" charset="0"/>
              </a:rPr>
              <a:t>.</a:t>
            </a:r>
          </a:p>
        </p:txBody>
      </p:sp>
      <p:sp>
        <p:nvSpPr>
          <p:cNvPr id="3" name="TextBox 2"/>
          <p:cNvSpPr txBox="1"/>
          <p:nvPr/>
        </p:nvSpPr>
        <p:spPr>
          <a:xfrm>
            <a:off x="1871241" y="6057852"/>
            <a:ext cx="8449519" cy="919401"/>
          </a:xfrm>
          <a:prstGeom prst="roundRect">
            <a:avLst/>
          </a:prstGeom>
          <a:solidFill>
            <a:schemeClr val="bg1"/>
          </a:solidFill>
        </p:spPr>
        <p:txBody>
          <a:bodyPr wrap="square" rtlCol="0">
            <a:spAutoFit/>
          </a:bodyPr>
          <a:lstStyle/>
          <a:p>
            <a:r>
              <a:rPr lang="en-US" sz="2400" b="1" dirty="0" err="1">
                <a:solidFill>
                  <a:srgbClr val="FF0000"/>
                </a:solidFill>
                <a:latin typeface="Arial" panose="020B0604020202020204" pitchFamily="34" charset="0"/>
                <a:ea typeface="Cambria" panose="02040503050406030204" pitchFamily="18" charset="0"/>
              </a:rPr>
              <a:t>Đọc</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đoạn</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văn</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và</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cho</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người</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viết</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đã</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đặt</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sai</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dấu</a:t>
            </a:r>
            <a:r>
              <a:rPr lang="en-US" sz="2400" b="1" dirty="0">
                <a:solidFill>
                  <a:srgbClr val="FF0000"/>
                </a:solidFill>
                <a:latin typeface="Arial" panose="020B0604020202020204" pitchFamily="34" charset="0"/>
                <a:ea typeface="Cambria" panose="02040503050406030204" pitchFamily="18" charset="0"/>
              </a:rPr>
              <a:t> </a:t>
            </a:r>
            <a:r>
              <a:rPr lang="en-US" sz="2400" b="1" dirty="0" err="1">
                <a:solidFill>
                  <a:srgbClr val="FF0000"/>
                </a:solidFill>
                <a:latin typeface="Arial" panose="020B0604020202020204" pitchFamily="34" charset="0"/>
                <a:ea typeface="Cambria" panose="02040503050406030204" pitchFamily="18" charset="0"/>
              </a:rPr>
              <a:t>câu</a:t>
            </a:r>
            <a:r>
              <a:rPr lang="en-US" sz="2400" b="1" dirty="0">
                <a:solidFill>
                  <a:srgbClr val="FF0000"/>
                </a:solidFill>
                <a:latin typeface="Arial" panose="020B0604020202020204" pitchFamily="34" charset="0"/>
                <a:ea typeface="Cambria" panose="02040503050406030204" pitchFamily="18" charset="0"/>
              </a:rPr>
              <a:t> ở </a:t>
            </a:r>
            <a:r>
              <a:rPr lang="en-US" sz="2400" b="1" dirty="0" err="1">
                <a:solidFill>
                  <a:srgbClr val="FF0000"/>
                </a:solidFill>
                <a:latin typeface="Arial" panose="020B0604020202020204" pitchFamily="34" charset="0"/>
                <a:ea typeface="Cambria" panose="02040503050406030204" pitchFamily="18" charset="0"/>
              </a:rPr>
              <a:t>đâu</a:t>
            </a:r>
            <a:r>
              <a:rPr lang="en-US" sz="2400" b="1" dirty="0">
                <a:solidFill>
                  <a:srgbClr val="FF0000"/>
                </a:solidFill>
                <a:latin typeface="Arial" panose="020B0604020202020204" pitchFamily="34" charset="0"/>
                <a:ea typeface="Cambria" panose="02040503050406030204" pitchFamily="18" charset="0"/>
              </a:rPr>
              <a:t>?</a:t>
            </a:r>
          </a:p>
        </p:txBody>
      </p:sp>
    </p:spTree>
    <p:extLst>
      <p:ext uri="{BB962C8B-B14F-4D97-AF65-F5344CB8AC3E}">
        <p14:creationId xmlns:p14="http://schemas.microsoft.com/office/powerpoint/2010/main" val="1491326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p:cNvSpPr txBox="1"/>
          <p:nvPr/>
        </p:nvSpPr>
        <p:spPr>
          <a:xfrm>
            <a:off x="2270439" y="3451037"/>
            <a:ext cx="2390525" cy="830997"/>
          </a:xfrm>
          <a:prstGeom prst="rect">
            <a:avLst/>
          </a:prstGeom>
          <a:noFill/>
        </p:spPr>
        <p:txBody>
          <a:bodyPr wrap="square" rtlCol="0">
            <a:spAutoFit/>
          </a:bodyPr>
          <a:lstStyle/>
          <a:p>
            <a:pPr algn="ctr" defTabSz="1219170"/>
            <a:r>
              <a:rPr lang="en-US" sz="2400" b="1" dirty="0">
                <a:solidFill>
                  <a:srgbClr val="4BACC6">
                    <a:lumMod val="75000"/>
                  </a:srgbClr>
                </a:solidFill>
                <a:latin typeface="Arial" panose="020B0604020202020204" pitchFamily="34" charset="0"/>
                <a:ea typeface="Cambria" panose="02040503050406030204" pitchFamily="18" charset="0"/>
                <a:cs typeface="FC Onigiri Outline Color" pitchFamily="2" charset="-34"/>
              </a:rPr>
              <a:t>Xin </a:t>
            </a:r>
            <a:r>
              <a:rPr lang="en-US" sz="2400" b="1" dirty="0" err="1">
                <a:solidFill>
                  <a:srgbClr val="4BACC6">
                    <a:lumMod val="75000"/>
                  </a:srgbClr>
                </a:solidFill>
                <a:latin typeface="Arial" panose="020B0604020202020204" pitchFamily="34" charset="0"/>
                <a:ea typeface="Cambria" panose="02040503050406030204" pitchFamily="18" charset="0"/>
                <a:cs typeface="FC Onigiri Outline Color" pitchFamily="2" charset="-34"/>
              </a:rPr>
              <a:t>chào</a:t>
            </a:r>
            <a:r>
              <a:rPr lang="en-US" sz="2400" b="1" dirty="0">
                <a:solidFill>
                  <a:srgbClr val="4BACC6">
                    <a:lumMod val="75000"/>
                  </a:srgbClr>
                </a:solidFill>
                <a:latin typeface="Arial" panose="020B0604020202020204" pitchFamily="34" charset="0"/>
                <a:ea typeface="Cambria" panose="02040503050406030204" pitchFamily="18" charset="0"/>
                <a:cs typeface="FC Onigiri Outline Color" pitchFamily="2" charset="-34"/>
              </a:rPr>
              <a:t> </a:t>
            </a:r>
          </a:p>
          <a:p>
            <a:pPr algn="ctr" defTabSz="1219170"/>
            <a:r>
              <a:rPr lang="en-US" sz="2400" b="1" dirty="0" err="1">
                <a:solidFill>
                  <a:srgbClr val="4BACC6">
                    <a:lumMod val="75000"/>
                  </a:srgbClr>
                </a:solidFill>
                <a:latin typeface="Arial" panose="020B0604020202020204" pitchFamily="34" charset="0"/>
                <a:ea typeface="Cambria" panose="02040503050406030204" pitchFamily="18" charset="0"/>
                <a:cs typeface="FC Onigiri Outline Color" pitchFamily="2" charset="-34"/>
              </a:rPr>
              <a:t>và</a:t>
            </a:r>
            <a:r>
              <a:rPr lang="en-US" sz="2400" b="1" dirty="0">
                <a:solidFill>
                  <a:srgbClr val="4BACC6">
                    <a:lumMod val="75000"/>
                  </a:srgbClr>
                </a:solidFill>
                <a:latin typeface="Arial" panose="020B0604020202020204" pitchFamily="34" charset="0"/>
                <a:ea typeface="Cambria" panose="02040503050406030204" pitchFamily="18" charset="0"/>
                <a:cs typeface="FC Onigiri Outline Color" pitchFamily="2" charset="-34"/>
              </a:rPr>
              <a:t> </a:t>
            </a:r>
            <a:r>
              <a:rPr lang="en-US" sz="2400" b="1" dirty="0" err="1">
                <a:solidFill>
                  <a:srgbClr val="4BACC6">
                    <a:lumMod val="75000"/>
                  </a:srgbClr>
                </a:solidFill>
                <a:latin typeface="Arial" panose="020B0604020202020204" pitchFamily="34" charset="0"/>
                <a:ea typeface="Cambria" panose="02040503050406030204" pitchFamily="18" charset="0"/>
                <a:cs typeface="FC Onigiri Outline Color" pitchFamily="2" charset="-34"/>
              </a:rPr>
              <a:t>hẹn</a:t>
            </a:r>
            <a:r>
              <a:rPr lang="en-US" sz="2400" b="1" dirty="0">
                <a:solidFill>
                  <a:srgbClr val="4BACC6">
                    <a:lumMod val="75000"/>
                  </a:srgbClr>
                </a:solidFill>
                <a:latin typeface="Arial" panose="020B0604020202020204" pitchFamily="34" charset="0"/>
                <a:ea typeface="Cambria" panose="02040503050406030204" pitchFamily="18" charset="0"/>
                <a:cs typeface="FC Onigiri Outline Color" pitchFamily="2" charset="-34"/>
              </a:rPr>
              <a:t> </a:t>
            </a:r>
            <a:r>
              <a:rPr lang="en-US" sz="2400" b="1" dirty="0" err="1">
                <a:solidFill>
                  <a:srgbClr val="4BACC6">
                    <a:lumMod val="75000"/>
                  </a:srgbClr>
                </a:solidFill>
                <a:latin typeface="Arial" panose="020B0604020202020204" pitchFamily="34" charset="0"/>
                <a:ea typeface="Cambria" panose="02040503050406030204" pitchFamily="18" charset="0"/>
                <a:cs typeface="FC Onigiri Outline Color" pitchFamily="2" charset="-34"/>
              </a:rPr>
              <a:t>gặp</a:t>
            </a:r>
            <a:r>
              <a:rPr lang="en-US" sz="2400" b="1" dirty="0">
                <a:solidFill>
                  <a:srgbClr val="4BACC6">
                    <a:lumMod val="75000"/>
                  </a:srgbClr>
                </a:solidFill>
                <a:latin typeface="Arial" panose="020B0604020202020204" pitchFamily="34" charset="0"/>
                <a:ea typeface="Cambria" panose="02040503050406030204" pitchFamily="18" charset="0"/>
                <a:cs typeface="FC Onigiri Outline Color" pitchFamily="2" charset="-34"/>
              </a:rPr>
              <a:t> </a:t>
            </a:r>
            <a:r>
              <a:rPr lang="en-US" sz="2400" b="1" dirty="0" err="1">
                <a:solidFill>
                  <a:srgbClr val="4BACC6">
                    <a:lumMod val="75000"/>
                  </a:srgbClr>
                </a:solidFill>
                <a:latin typeface="Arial" panose="020B0604020202020204" pitchFamily="34" charset="0"/>
                <a:ea typeface="Cambria" panose="02040503050406030204" pitchFamily="18" charset="0"/>
                <a:cs typeface="FC Onigiri Outline Color" pitchFamily="2" charset="-34"/>
              </a:rPr>
              <a:t>lại</a:t>
            </a:r>
            <a:r>
              <a:rPr lang="en-US" sz="2400" b="1" dirty="0">
                <a:solidFill>
                  <a:srgbClr val="4BACC6">
                    <a:lumMod val="75000"/>
                  </a:srgbClr>
                </a:solidFill>
                <a:latin typeface="Arial" panose="020B0604020202020204" pitchFamily="34" charset="0"/>
                <a:ea typeface="Cambria" panose="02040503050406030204" pitchFamily="18" charset="0"/>
                <a:cs typeface="FC Onigiri Outline Color" pitchFamily="2" charset="-34"/>
              </a:rPr>
              <a:t>!</a:t>
            </a:r>
            <a:endParaRPr lang="th-TH" sz="2400" b="1" dirty="0">
              <a:solidFill>
                <a:srgbClr val="4BACC6">
                  <a:lumMod val="75000"/>
                </a:srgbClr>
              </a:solidFill>
              <a:latin typeface="Arial" panose="020B0604020202020204" pitchFamily="34" charset="0"/>
              <a:ea typeface="Cambria" panose="02040503050406030204" pitchFamily="18" charset="0"/>
              <a:cs typeface="FC Onigiri Outline Color" pitchFamily="2" charset="-34"/>
            </a:endParaRPr>
          </a:p>
        </p:txBody>
      </p:sp>
    </p:spTree>
    <p:extLst>
      <p:ext uri="{BB962C8B-B14F-4D97-AF65-F5344CB8AC3E}">
        <p14:creationId xmlns:p14="http://schemas.microsoft.com/office/powerpoint/2010/main" val="285371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14267D87-EB0B-47C9-8629-5D6C96AF99C6}"/>
              </a:ext>
            </a:extLst>
          </p:cNvPr>
          <p:cNvSpPr txBox="1"/>
          <p:nvPr/>
        </p:nvSpPr>
        <p:spPr>
          <a:xfrm>
            <a:off x="1118074" y="1642669"/>
            <a:ext cx="5828846" cy="584775"/>
          </a:xfrm>
          <a:prstGeom prst="rect">
            <a:avLst/>
          </a:prstGeom>
          <a:noFill/>
        </p:spPr>
        <p:txBody>
          <a:bodyPr wrap="square" rtlCol="0">
            <a:spAutoFit/>
          </a:bodyPr>
          <a:lstStyle/>
          <a:p>
            <a:pPr defTabSz="1219170"/>
            <a:r>
              <a:rPr lang="en-US" sz="3200" dirty="0" err="1">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Đọc</a:t>
            </a:r>
            <a:r>
              <a:rPr lang="en-US" sz="3200" dirty="0">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bài</a:t>
            </a:r>
            <a:r>
              <a:rPr lang="en-US" sz="3200" dirty="0">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thơ</a:t>
            </a:r>
            <a:r>
              <a:rPr lang="en-US" sz="3200" dirty="0">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Bàn</a:t>
            </a:r>
            <a:r>
              <a:rPr lang="en-US" sz="3200" dirty="0">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tay</a:t>
            </a:r>
            <a:r>
              <a:rPr lang="en-US" sz="3200" dirty="0">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cô</a:t>
            </a:r>
            <a:r>
              <a:rPr lang="en-US" sz="3200" dirty="0">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giáo</a:t>
            </a:r>
            <a:endParaRPr lang="en-US" sz="3200" dirty="0">
              <a:ln w="3175">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endParaRPr>
          </a:p>
        </p:txBody>
      </p:sp>
      <p:sp>
        <p:nvSpPr>
          <p:cNvPr id="53" name="TextBox 52">
            <a:extLst>
              <a:ext uri="{FF2B5EF4-FFF2-40B4-BE49-F238E27FC236}">
                <a16:creationId xmlns:a16="http://schemas.microsoft.com/office/drawing/2014/main" id="{14267D87-EB0B-47C9-8629-5D6C96AF99C6}"/>
              </a:ext>
            </a:extLst>
          </p:cNvPr>
          <p:cNvSpPr txBox="1"/>
          <p:nvPr/>
        </p:nvSpPr>
        <p:spPr>
          <a:xfrm>
            <a:off x="1153873" y="2644618"/>
            <a:ext cx="5150367" cy="1077218"/>
          </a:xfrm>
          <a:prstGeom prst="rect">
            <a:avLst/>
          </a:prstGeom>
          <a:noFill/>
        </p:spPr>
        <p:txBody>
          <a:bodyPr wrap="square" rtlCol="0">
            <a:spAutoFit/>
          </a:bodyPr>
          <a:lstStyle/>
          <a:p>
            <a:pPr defTabSz="1219170"/>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Chi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tiết</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nào</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cho</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thấy</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cô</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rất</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khéo</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tay</a:t>
            </a:r>
            <a:endPar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endParaRPr>
          </a:p>
        </p:txBody>
      </p:sp>
      <p:grpSp>
        <p:nvGrpSpPr>
          <p:cNvPr id="45" name="กลุ่ม 44"/>
          <p:cNvGrpSpPr/>
          <p:nvPr/>
        </p:nvGrpSpPr>
        <p:grpSpPr>
          <a:xfrm>
            <a:off x="493056" y="1594069"/>
            <a:ext cx="630022" cy="666786"/>
            <a:chOff x="1283620" y="1328449"/>
            <a:chExt cx="472517" cy="500089"/>
          </a:xfrm>
        </p:grpSpPr>
        <p:sp>
          <p:nvSpPr>
            <p:cNvPr id="71" name="วงรี 70"/>
            <p:cNvSpPr/>
            <p:nvPr/>
          </p:nvSpPr>
          <p:spPr>
            <a:xfrm>
              <a:off x="1283620" y="136506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Arial" panose="020B0604020202020204" pitchFamily="34" charset="0"/>
                <a:ea typeface="Cambria" panose="02040503050406030204" pitchFamily="18" charset="0"/>
                <a:cs typeface="FC Onigiri Outline"/>
              </a:endParaRPr>
            </a:p>
          </p:txBody>
        </p:sp>
        <p:sp>
          <p:nvSpPr>
            <p:cNvPr id="43" name="TextBox 42"/>
            <p:cNvSpPr txBox="1"/>
            <p:nvPr/>
          </p:nvSpPr>
          <p:spPr>
            <a:xfrm>
              <a:off x="1354302" y="1328449"/>
              <a:ext cx="351299" cy="500089"/>
            </a:xfrm>
            <a:prstGeom prst="rect">
              <a:avLst/>
            </a:prstGeom>
            <a:noFill/>
          </p:spPr>
          <p:txBody>
            <a:bodyPr wrap="none" rtlCol="0">
              <a:spAutoFit/>
            </a:bodyPr>
            <a:lstStyle/>
            <a:p>
              <a:pPr defTabSz="1219170"/>
              <a:r>
                <a:rPr lang="en-US" sz="3733" b="1" dirty="0">
                  <a:latin typeface="Arial" panose="020B0604020202020204" pitchFamily="34" charset="0"/>
                  <a:ea typeface="Cambria" panose="02040503050406030204" pitchFamily="18" charset="0"/>
                  <a:cs typeface="FC Onigiri Outline Color" pitchFamily="2" charset="-34"/>
                </a:rPr>
                <a:t>1</a:t>
              </a:r>
              <a:endParaRPr lang="th-TH" sz="3733" b="1" dirty="0">
                <a:latin typeface="Arial" panose="020B0604020202020204" pitchFamily="34" charset="0"/>
                <a:ea typeface="Cambria" panose="02040503050406030204" pitchFamily="18" charset="0"/>
                <a:cs typeface="FC Onigiri Outline Color" pitchFamily="2" charset="-34"/>
              </a:endParaRPr>
            </a:p>
          </p:txBody>
        </p:sp>
      </p:grpSp>
      <p:grpSp>
        <p:nvGrpSpPr>
          <p:cNvPr id="46" name="กลุ่ม 45"/>
          <p:cNvGrpSpPr/>
          <p:nvPr/>
        </p:nvGrpSpPr>
        <p:grpSpPr>
          <a:xfrm>
            <a:off x="488052" y="2665495"/>
            <a:ext cx="630022" cy="666786"/>
            <a:chOff x="1455709" y="2812012"/>
            <a:chExt cx="472517" cy="500089"/>
          </a:xfrm>
        </p:grpSpPr>
        <p:sp>
          <p:nvSpPr>
            <p:cNvPr id="74" name="วงรี 73"/>
            <p:cNvSpPr/>
            <p:nvPr/>
          </p:nvSpPr>
          <p:spPr>
            <a:xfrm>
              <a:off x="1455709" y="2847337"/>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Arial" panose="020B0604020202020204" pitchFamily="34" charset="0"/>
                <a:ea typeface="Cambria" panose="02040503050406030204" pitchFamily="18" charset="0"/>
                <a:cs typeface="FC Onigiri Outline"/>
              </a:endParaRPr>
            </a:p>
          </p:txBody>
        </p:sp>
        <p:sp>
          <p:nvSpPr>
            <p:cNvPr id="75" name="TextBox 74"/>
            <p:cNvSpPr txBox="1"/>
            <p:nvPr/>
          </p:nvSpPr>
          <p:spPr>
            <a:xfrm>
              <a:off x="1504296" y="2812012"/>
              <a:ext cx="351299" cy="500089"/>
            </a:xfrm>
            <a:prstGeom prst="rect">
              <a:avLst/>
            </a:prstGeom>
            <a:noFill/>
          </p:spPr>
          <p:txBody>
            <a:bodyPr wrap="none" rtlCol="0">
              <a:spAutoFit/>
            </a:bodyPr>
            <a:lstStyle/>
            <a:p>
              <a:pPr defTabSz="1219170"/>
              <a:r>
                <a:rPr lang="en-US" sz="3733" b="1" dirty="0">
                  <a:latin typeface="Arial" panose="020B0604020202020204" pitchFamily="34" charset="0"/>
                  <a:ea typeface="Cambria" panose="02040503050406030204" pitchFamily="18" charset="0"/>
                  <a:cs typeface="FC Onigiri Outline Color" pitchFamily="2" charset="-34"/>
                </a:rPr>
                <a:t>2</a:t>
              </a:r>
              <a:endParaRPr lang="th-TH" sz="3733" b="1" dirty="0">
                <a:latin typeface="Arial" panose="020B0604020202020204" pitchFamily="34" charset="0"/>
                <a:ea typeface="Cambria" panose="02040503050406030204" pitchFamily="18" charset="0"/>
                <a:cs typeface="FC Onigiri Outline Color" pitchFamily="2" charset="-34"/>
              </a:endParaRPr>
            </a:p>
          </p:txBody>
        </p:sp>
      </p:grpSp>
      <p:sp>
        <p:nvSpPr>
          <p:cNvPr id="2" name="วงรี 1"/>
          <p:cNvSpPr/>
          <p:nvPr/>
        </p:nvSpPr>
        <p:spPr>
          <a:xfrm>
            <a:off x="830601" y="4833415"/>
            <a:ext cx="120000" cy="12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Arial" panose="020B0604020202020204" pitchFamily="34" charset="0"/>
              <a:ea typeface="Cambria" panose="02040503050406030204" pitchFamily="18" charset="0"/>
              <a:cs typeface="FC Onigiri Outline"/>
            </a:endParaRPr>
          </a:p>
        </p:txBody>
      </p:sp>
      <p:sp>
        <p:nvSpPr>
          <p:cNvPr id="96" name="วงรี 95"/>
          <p:cNvSpPr/>
          <p:nvPr/>
        </p:nvSpPr>
        <p:spPr>
          <a:xfrm>
            <a:off x="211793" y="5637855"/>
            <a:ext cx="120000" cy="12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Arial" panose="020B0604020202020204" pitchFamily="34" charset="0"/>
              <a:ea typeface="Cambria" panose="02040503050406030204" pitchFamily="18" charset="0"/>
              <a:cs typeface="FC Onigiri Outline"/>
            </a:endParaRPr>
          </a:p>
        </p:txBody>
      </p:sp>
      <p:sp>
        <p:nvSpPr>
          <p:cNvPr id="97" name="วงรี 96"/>
          <p:cNvSpPr/>
          <p:nvPr/>
        </p:nvSpPr>
        <p:spPr>
          <a:xfrm>
            <a:off x="1738189" y="5921676"/>
            <a:ext cx="120000" cy="120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Arial" panose="020B0604020202020204" pitchFamily="34" charset="0"/>
              <a:ea typeface="Cambria" panose="02040503050406030204" pitchFamily="18" charset="0"/>
              <a:cs typeface="FC Onigiri Outline"/>
            </a:endParaRPr>
          </a:p>
        </p:txBody>
      </p:sp>
      <p:sp>
        <p:nvSpPr>
          <p:cNvPr id="3" name="บวก 2"/>
          <p:cNvSpPr/>
          <p:nvPr/>
        </p:nvSpPr>
        <p:spPr>
          <a:xfrm>
            <a:off x="401727" y="4888529"/>
            <a:ext cx="143861" cy="129775"/>
          </a:xfrm>
          <a:prstGeom prst="mathPlus">
            <a:avLst>
              <a:gd name="adj1" fmla="val 0"/>
            </a:avLst>
          </a:prstGeom>
          <a:solidFill>
            <a:schemeClr val="accent2">
              <a:lumMod val="20000"/>
              <a:lumOff val="80000"/>
            </a:schemeClr>
          </a:solidFill>
          <a:ln cap="rnd">
            <a:solidFill>
              <a:srgbClr val="CA7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Arial" panose="020B0604020202020204" pitchFamily="34" charset="0"/>
              <a:ea typeface="Cambria" panose="02040503050406030204" pitchFamily="18" charset="0"/>
              <a:cs typeface="FC Onigiri Outline"/>
            </a:endParaRPr>
          </a:p>
        </p:txBody>
      </p:sp>
      <p:sp>
        <p:nvSpPr>
          <p:cNvPr id="98" name="บวก 97"/>
          <p:cNvSpPr/>
          <p:nvPr/>
        </p:nvSpPr>
        <p:spPr>
          <a:xfrm>
            <a:off x="1530639" y="5539473"/>
            <a:ext cx="143861" cy="129775"/>
          </a:xfrm>
          <a:prstGeom prst="mathPlus">
            <a:avLst>
              <a:gd name="adj1" fmla="val 0"/>
            </a:avLst>
          </a:prstGeom>
          <a:solidFill>
            <a:schemeClr val="accent2">
              <a:lumMod val="20000"/>
              <a:lumOff val="80000"/>
            </a:schemeClr>
          </a:solidFill>
          <a:ln cap="rnd">
            <a:solidFill>
              <a:srgbClr val="86B1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Arial" panose="020B0604020202020204" pitchFamily="34" charset="0"/>
              <a:ea typeface="Cambria" panose="02040503050406030204" pitchFamily="18" charset="0"/>
              <a:cs typeface="FC Onigiri Outline"/>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292" t="2918" r="1740" b="3771"/>
          <a:stretch/>
        </p:blipFill>
        <p:spPr>
          <a:xfrm>
            <a:off x="6477381" y="2020357"/>
            <a:ext cx="4855568" cy="3402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9" name="กลุ่ม 45"/>
          <p:cNvGrpSpPr/>
          <p:nvPr/>
        </p:nvGrpSpPr>
        <p:grpSpPr>
          <a:xfrm>
            <a:off x="618687" y="4166629"/>
            <a:ext cx="630022" cy="666786"/>
            <a:chOff x="1455709" y="2807216"/>
            <a:chExt cx="472517" cy="500089"/>
          </a:xfrm>
        </p:grpSpPr>
        <p:sp>
          <p:nvSpPr>
            <p:cNvPr id="30" name="วงรี 73"/>
            <p:cNvSpPr/>
            <p:nvPr/>
          </p:nvSpPr>
          <p:spPr>
            <a:xfrm>
              <a:off x="1455709" y="2847337"/>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Arial" panose="020B0604020202020204" pitchFamily="34" charset="0"/>
                <a:ea typeface="Cambria" panose="02040503050406030204" pitchFamily="18" charset="0"/>
                <a:cs typeface="FC Onigiri Outline"/>
              </a:endParaRPr>
            </a:p>
          </p:txBody>
        </p:sp>
        <p:sp>
          <p:nvSpPr>
            <p:cNvPr id="31" name="TextBox 30"/>
            <p:cNvSpPr txBox="1"/>
            <p:nvPr/>
          </p:nvSpPr>
          <p:spPr>
            <a:xfrm>
              <a:off x="1536176" y="2807216"/>
              <a:ext cx="351299" cy="500089"/>
            </a:xfrm>
            <a:prstGeom prst="rect">
              <a:avLst/>
            </a:prstGeom>
            <a:noFill/>
          </p:spPr>
          <p:txBody>
            <a:bodyPr wrap="none" rtlCol="0">
              <a:spAutoFit/>
            </a:bodyPr>
            <a:lstStyle/>
            <a:p>
              <a:pPr defTabSz="1219170"/>
              <a:r>
                <a:rPr lang="en-US" sz="3733" b="1" dirty="0">
                  <a:latin typeface="Arial" panose="020B0604020202020204" pitchFamily="34" charset="0"/>
                  <a:ea typeface="Cambria" panose="02040503050406030204" pitchFamily="18" charset="0"/>
                  <a:cs typeface="FC Onigiri Outline Color" pitchFamily="2" charset="-34"/>
                </a:rPr>
                <a:t>3</a:t>
              </a:r>
              <a:endParaRPr lang="th-TH" sz="3733" b="1" dirty="0">
                <a:latin typeface="Arial" panose="020B0604020202020204" pitchFamily="34" charset="0"/>
                <a:ea typeface="Cambria" panose="02040503050406030204" pitchFamily="18" charset="0"/>
                <a:cs typeface="FC Onigiri Outline Color" pitchFamily="2" charset="-34"/>
              </a:endParaRPr>
            </a:p>
          </p:txBody>
        </p:sp>
      </p:grpSp>
      <p:sp>
        <p:nvSpPr>
          <p:cNvPr id="35" name="TextBox 34">
            <a:extLst>
              <a:ext uri="{FF2B5EF4-FFF2-40B4-BE49-F238E27FC236}">
                <a16:creationId xmlns:a16="http://schemas.microsoft.com/office/drawing/2014/main" id="{14267D87-EB0B-47C9-8629-5D6C96AF99C6}"/>
              </a:ext>
            </a:extLst>
          </p:cNvPr>
          <p:cNvSpPr txBox="1"/>
          <p:nvPr/>
        </p:nvSpPr>
        <p:spPr>
          <a:xfrm>
            <a:off x="1327014" y="4192339"/>
            <a:ext cx="5150367" cy="1569660"/>
          </a:xfrm>
          <a:prstGeom prst="rect">
            <a:avLst/>
          </a:prstGeom>
          <a:noFill/>
        </p:spPr>
        <p:txBody>
          <a:bodyPr wrap="square" rtlCol="0">
            <a:spAutoFit/>
          </a:bodyPr>
          <a:lstStyle/>
          <a:p>
            <a:pPr defTabSz="1219170"/>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Nếu</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em</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đọc</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một</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đoạn</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văn</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không</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có</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dấu</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câu</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em</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sẽ</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thấy</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thế</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 </a:t>
            </a:r>
            <a:r>
              <a:rPr lang="en-US" sz="3200" dirty="0" err="1">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nào</a:t>
            </a:r>
            <a:r>
              <a:rPr lang="en-US" sz="3200" dirty="0">
                <a:ln>
                  <a:solidFill>
                    <a:srgbClr val="7030A0"/>
                  </a:solidFill>
                </a:ln>
                <a:solidFill>
                  <a:srgbClr val="7030A0"/>
                </a:solidFill>
                <a:latin typeface="Arial" panose="020B0604020202020204" pitchFamily="34" charset="0"/>
                <a:ea typeface="Cambria" panose="02040503050406030204" pitchFamily="18" charset="0"/>
                <a:cs typeface="FC Onigiri Outline Color" pitchFamily="2" charset="-34"/>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6853794" y="3183227"/>
            <a:ext cx="4279584" cy="1245388"/>
          </a:xfrm>
          <a:prstGeom prst="rect">
            <a:avLst/>
          </a:prstGeom>
        </p:spPr>
      </p:pic>
    </p:spTree>
    <p:extLst>
      <p:ext uri="{BB962C8B-B14F-4D97-AF65-F5344CB8AC3E}">
        <p14:creationId xmlns:p14="http://schemas.microsoft.com/office/powerpoint/2010/main" val="1601458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60" decel="100000"/>
                                        <p:tgtEl>
                                          <p:spTgt spid="6"/>
                                        </p:tgtEl>
                                      </p:cBhvr>
                                    </p:animEffect>
                                    <p:anim calcmode="lin" valueType="num">
                                      <p:cBhvr>
                                        <p:cTn id="8" dur="960" decel="100000" fill="hold"/>
                                        <p:tgtEl>
                                          <p:spTgt spid="6"/>
                                        </p:tgtEl>
                                        <p:attrNameLst>
                                          <p:attrName>style.rotation</p:attrName>
                                        </p:attrNameLst>
                                      </p:cBhvr>
                                      <p:tavLst>
                                        <p:tav tm="0">
                                          <p:val>
                                            <p:fltVal val="-90"/>
                                          </p:val>
                                        </p:tav>
                                        <p:tav tm="100000">
                                          <p:val>
                                            <p:fltVal val="0"/>
                                          </p:val>
                                        </p:tav>
                                      </p:tavLst>
                                    </p:anim>
                                    <p:anim calcmode="lin" valueType="num">
                                      <p:cBhvr>
                                        <p:cTn id="9" dur="960" decel="100000" fill="hold"/>
                                        <p:tgtEl>
                                          <p:spTgt spid="6"/>
                                        </p:tgtEl>
                                        <p:attrNameLst>
                                          <p:attrName>ppt_x</p:attrName>
                                        </p:attrNameLst>
                                      </p:cBhvr>
                                      <p:tavLst>
                                        <p:tav tm="0">
                                          <p:val>
                                            <p:strVal val="#ppt_x+0.4"/>
                                          </p:val>
                                        </p:tav>
                                        <p:tav tm="100000">
                                          <p:val>
                                            <p:strVal val="#ppt_x-0.05"/>
                                          </p:val>
                                        </p:tav>
                                      </p:tavLst>
                                    </p:anim>
                                    <p:anim calcmode="lin" valueType="num">
                                      <p:cBhvr>
                                        <p:cTn id="10" dur="960" decel="100000" fill="hold"/>
                                        <p:tgtEl>
                                          <p:spTgt spid="6"/>
                                        </p:tgtEl>
                                        <p:attrNameLst>
                                          <p:attrName>ppt_y</p:attrName>
                                        </p:attrNameLst>
                                      </p:cBhvr>
                                      <p:tavLst>
                                        <p:tav tm="0">
                                          <p:val>
                                            <p:strVal val="#ppt_y-0.4"/>
                                          </p:val>
                                        </p:tav>
                                        <p:tav tm="100000">
                                          <p:val>
                                            <p:strVal val="#ppt_y+0.1"/>
                                          </p:val>
                                        </p:tav>
                                      </p:tavLst>
                                    </p:anim>
                                    <p:anim calcmode="lin" valueType="num">
                                      <p:cBhvr>
                                        <p:cTn id="11" dur="240" accel="100000" fill="hold">
                                          <p:stCondLst>
                                            <p:cond delay="960"/>
                                          </p:stCondLst>
                                        </p:cTn>
                                        <p:tgtEl>
                                          <p:spTgt spid="6"/>
                                        </p:tgtEl>
                                        <p:attrNameLst>
                                          <p:attrName>ppt_x</p:attrName>
                                        </p:attrNameLst>
                                      </p:cBhvr>
                                      <p:tavLst>
                                        <p:tav tm="0">
                                          <p:val>
                                            <p:strVal val="#ppt_x-0.05"/>
                                          </p:val>
                                        </p:tav>
                                        <p:tav tm="100000">
                                          <p:val>
                                            <p:strVal val="#ppt_x"/>
                                          </p:val>
                                        </p:tav>
                                      </p:tavLst>
                                    </p:anim>
                                    <p:anim calcmode="lin" valueType="num">
                                      <p:cBhvr>
                                        <p:cTn id="12" dur="240" accel="100000" fill="hold">
                                          <p:stCondLst>
                                            <p:cond delay="96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200"/>
                            </p:stCondLst>
                            <p:childTnLst>
                              <p:par>
                                <p:cTn id="14" presetID="42" presetClass="path" presetSubtype="0" accel="50000" decel="50000" fill="hold" nodeType="afterEffect">
                                  <p:stCondLst>
                                    <p:cond delay="0"/>
                                  </p:stCondLst>
                                  <p:childTnLst>
                                    <p:animMotion origin="layout" path="M -2.08333E-7 -1.11111E-6 L -0.47083 -0.38449 " pathEditMode="relative" rAng="0" ptsTypes="AA">
                                      <p:cBhvr>
                                        <p:cTn id="15" dur="2000" fill="hold"/>
                                        <p:tgtEl>
                                          <p:spTgt spid="6"/>
                                        </p:tgtEl>
                                        <p:attrNameLst>
                                          <p:attrName>ppt_x</p:attrName>
                                          <p:attrName>ppt_y</p:attrName>
                                        </p:attrNameLst>
                                      </p:cBhvr>
                                      <p:rCtr x="-23542" y="-19236"/>
                                    </p:animMotion>
                                  </p:childTnLst>
                                </p:cTn>
                              </p:par>
                              <p:par>
                                <p:cTn id="16" presetID="6" presetClass="emph" presetSubtype="0" fill="hold" nodeType="withEffect">
                                  <p:stCondLst>
                                    <p:cond delay="0"/>
                                  </p:stCondLst>
                                  <p:childTnLst>
                                    <p:animScale>
                                      <p:cBhvr>
                                        <p:cTn id="17" dur="1000" fill="hold"/>
                                        <p:tgtEl>
                                          <p:spTgt spid="6"/>
                                        </p:tgtEl>
                                      </p:cBhvr>
                                      <p:by x="150000" y="150000"/>
                                    </p:animScale>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1000" fill="hold"/>
                                        <p:tgtEl>
                                          <p:spTgt spid="45"/>
                                        </p:tgtEl>
                                        <p:attrNameLst>
                                          <p:attrName>ppt_w</p:attrName>
                                        </p:attrNameLst>
                                      </p:cBhvr>
                                      <p:tavLst>
                                        <p:tav tm="0">
                                          <p:val>
                                            <p:fltVal val="0"/>
                                          </p:val>
                                        </p:tav>
                                        <p:tav tm="100000">
                                          <p:val>
                                            <p:strVal val="#ppt_w"/>
                                          </p:val>
                                        </p:tav>
                                      </p:tavLst>
                                    </p:anim>
                                    <p:anim calcmode="lin" valueType="num">
                                      <p:cBhvr>
                                        <p:cTn id="26" dur="1000" fill="hold"/>
                                        <p:tgtEl>
                                          <p:spTgt spid="45"/>
                                        </p:tgtEl>
                                        <p:attrNameLst>
                                          <p:attrName>ppt_h</p:attrName>
                                        </p:attrNameLst>
                                      </p:cBhvr>
                                      <p:tavLst>
                                        <p:tav tm="0">
                                          <p:val>
                                            <p:fltVal val="0"/>
                                          </p:val>
                                        </p:tav>
                                        <p:tav tm="100000">
                                          <p:val>
                                            <p:strVal val="#ppt_h"/>
                                          </p:val>
                                        </p:tav>
                                      </p:tavLst>
                                    </p:anim>
                                    <p:anim calcmode="lin" valueType="num">
                                      <p:cBhvr>
                                        <p:cTn id="27"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5"/>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1000" fill="hold"/>
                                        <p:tgtEl>
                                          <p:spTgt spid="64"/>
                                        </p:tgtEl>
                                        <p:attrNameLst>
                                          <p:attrName>ppt_w</p:attrName>
                                        </p:attrNameLst>
                                      </p:cBhvr>
                                      <p:tavLst>
                                        <p:tav tm="0">
                                          <p:val>
                                            <p:fltVal val="0"/>
                                          </p:val>
                                        </p:tav>
                                        <p:tav tm="100000">
                                          <p:val>
                                            <p:strVal val="#ppt_w"/>
                                          </p:val>
                                        </p:tav>
                                      </p:tavLst>
                                    </p:anim>
                                    <p:anim calcmode="lin" valueType="num">
                                      <p:cBhvr>
                                        <p:cTn id="32" dur="1000" fill="hold"/>
                                        <p:tgtEl>
                                          <p:spTgt spid="64"/>
                                        </p:tgtEl>
                                        <p:attrNameLst>
                                          <p:attrName>ppt_h</p:attrName>
                                        </p:attrNameLst>
                                      </p:cBhvr>
                                      <p:tavLst>
                                        <p:tav tm="0">
                                          <p:val>
                                            <p:fltVal val="0"/>
                                          </p:val>
                                        </p:tav>
                                        <p:tav tm="100000">
                                          <p:val>
                                            <p:strVal val="#ppt_h"/>
                                          </p:val>
                                        </p:tav>
                                      </p:tavLst>
                                    </p:anim>
                                    <p:anim calcmode="lin" valueType="num">
                                      <p:cBhvr>
                                        <p:cTn id="33" dur="1000" fill="hold"/>
                                        <p:tgtEl>
                                          <p:spTgt spid="6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1000" fill="hold"/>
                                        <p:tgtEl>
                                          <p:spTgt spid="46"/>
                                        </p:tgtEl>
                                        <p:attrNameLst>
                                          <p:attrName>ppt_w</p:attrName>
                                        </p:attrNameLst>
                                      </p:cBhvr>
                                      <p:tavLst>
                                        <p:tav tm="0">
                                          <p:val>
                                            <p:strVal val="#ppt_w+.3"/>
                                          </p:val>
                                        </p:tav>
                                        <p:tav tm="100000">
                                          <p:val>
                                            <p:strVal val="#ppt_w"/>
                                          </p:val>
                                        </p:tav>
                                      </p:tavLst>
                                    </p:anim>
                                    <p:anim calcmode="lin" valueType="num">
                                      <p:cBhvr>
                                        <p:cTn id="40" dur="1000" fill="hold"/>
                                        <p:tgtEl>
                                          <p:spTgt spid="46"/>
                                        </p:tgtEl>
                                        <p:attrNameLst>
                                          <p:attrName>ppt_h</p:attrName>
                                        </p:attrNameLst>
                                      </p:cBhvr>
                                      <p:tavLst>
                                        <p:tav tm="0">
                                          <p:val>
                                            <p:strVal val="#ppt_h"/>
                                          </p:val>
                                        </p:tav>
                                        <p:tav tm="100000">
                                          <p:val>
                                            <p:strVal val="#ppt_h"/>
                                          </p:val>
                                        </p:tav>
                                      </p:tavLst>
                                    </p:anim>
                                    <p:animEffect transition="in" filter="fade">
                                      <p:cBhvr>
                                        <p:cTn id="41" dur="1000"/>
                                        <p:tgtEl>
                                          <p:spTgt spid="46"/>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cBhvr>
                                        <p:cTn id="44" dur="1000" fill="hold"/>
                                        <p:tgtEl>
                                          <p:spTgt spid="53"/>
                                        </p:tgtEl>
                                        <p:attrNameLst>
                                          <p:attrName>ppt_w</p:attrName>
                                        </p:attrNameLst>
                                      </p:cBhvr>
                                      <p:tavLst>
                                        <p:tav tm="0">
                                          <p:val>
                                            <p:strVal val="#ppt_w+.3"/>
                                          </p:val>
                                        </p:tav>
                                        <p:tav tm="100000">
                                          <p:val>
                                            <p:strVal val="#ppt_w"/>
                                          </p:val>
                                        </p:tav>
                                      </p:tavLst>
                                    </p:anim>
                                    <p:anim calcmode="lin" valueType="num">
                                      <p:cBhvr>
                                        <p:cTn id="45" dur="1000" fill="hold"/>
                                        <p:tgtEl>
                                          <p:spTgt spid="53"/>
                                        </p:tgtEl>
                                        <p:attrNameLst>
                                          <p:attrName>ppt_h</p:attrName>
                                        </p:attrNameLst>
                                      </p:cBhvr>
                                      <p:tavLst>
                                        <p:tav tm="0">
                                          <p:val>
                                            <p:strVal val="#ppt_h"/>
                                          </p:val>
                                        </p:tav>
                                        <p:tav tm="100000">
                                          <p:val>
                                            <p:strVal val="#ppt_h"/>
                                          </p:val>
                                        </p:tav>
                                      </p:tavLst>
                                    </p:anim>
                                    <p:animEffect transition="in" filter="fade">
                                      <p:cBhvr>
                                        <p:cTn id="46" dur="10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53"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กลุ่ม 41"/>
          <p:cNvGrpSpPr/>
          <p:nvPr/>
        </p:nvGrpSpPr>
        <p:grpSpPr>
          <a:xfrm>
            <a:off x="3164093" y="5458472"/>
            <a:ext cx="6141608" cy="725299"/>
            <a:chOff x="2271564" y="3507854"/>
            <a:chExt cx="4606206" cy="543974"/>
          </a:xfrm>
        </p:grpSpPr>
        <p:sp>
          <p:nvSpPr>
            <p:cNvPr id="2" name="สี่เหลี่ยมผืนผ้า 1"/>
            <p:cNvSpPr/>
            <p:nvPr/>
          </p:nvSpPr>
          <p:spPr>
            <a:xfrm>
              <a:off x="2339752" y="3579862"/>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63" name="สี่เหลี่ยมผืนผ้า 62"/>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dirty="0" err="1">
                  <a:solidFill>
                    <a:srgbClr val="7030A0"/>
                  </a:solidFill>
                  <a:latin typeface="Arial" panose="020B0604020202020204" pitchFamily="34" charset="0"/>
                  <a:ea typeface="Cambria" panose="02040503050406030204" pitchFamily="18" charset="0"/>
                  <a:cs typeface="FC Onigiri Outline"/>
                </a:rPr>
                <a:t>Luyện</a:t>
              </a:r>
              <a:r>
                <a:rPr lang="en-US" sz="3733" dirty="0">
                  <a:solidFill>
                    <a:srgbClr val="7030A0"/>
                  </a:solidFill>
                  <a:latin typeface="Arial" panose="020B0604020202020204" pitchFamily="34" charset="0"/>
                  <a:ea typeface="Cambria" panose="02040503050406030204" pitchFamily="18" charset="0"/>
                  <a:cs typeface="FC Onigiri Outline"/>
                </a:rPr>
                <a:t> </a:t>
              </a:r>
              <a:r>
                <a:rPr lang="en-US" sz="3733" dirty="0" err="1">
                  <a:solidFill>
                    <a:srgbClr val="7030A0"/>
                  </a:solidFill>
                  <a:latin typeface="Arial" panose="020B0604020202020204" pitchFamily="34" charset="0"/>
                  <a:ea typeface="Cambria" panose="02040503050406030204" pitchFamily="18" charset="0"/>
                  <a:cs typeface="FC Onigiri Outline"/>
                </a:rPr>
                <a:t>đọc</a:t>
              </a:r>
              <a:r>
                <a:rPr lang="en-US" sz="3733" dirty="0">
                  <a:solidFill>
                    <a:srgbClr val="7030A0"/>
                  </a:solidFill>
                  <a:latin typeface="Arial" panose="020B0604020202020204" pitchFamily="34" charset="0"/>
                  <a:ea typeface="Cambria" panose="02040503050406030204" pitchFamily="18" charset="0"/>
                  <a:cs typeface="FC Onigiri Outline"/>
                </a:rPr>
                <a:t> </a:t>
              </a:r>
              <a:r>
                <a:rPr lang="en-US" sz="3733" dirty="0" err="1">
                  <a:solidFill>
                    <a:srgbClr val="7030A0"/>
                  </a:solidFill>
                  <a:latin typeface="Arial" panose="020B0604020202020204" pitchFamily="34" charset="0"/>
                  <a:ea typeface="Cambria" panose="02040503050406030204" pitchFamily="18" charset="0"/>
                  <a:cs typeface="FC Onigiri Outline"/>
                </a:rPr>
                <a:t>và</a:t>
              </a:r>
              <a:r>
                <a:rPr lang="en-US" sz="3733" dirty="0">
                  <a:solidFill>
                    <a:srgbClr val="7030A0"/>
                  </a:solidFill>
                  <a:latin typeface="Arial" panose="020B0604020202020204" pitchFamily="34" charset="0"/>
                  <a:ea typeface="Cambria" panose="02040503050406030204" pitchFamily="18" charset="0"/>
                  <a:cs typeface="FC Onigiri Outline"/>
                </a:rPr>
                <a:t> </a:t>
              </a:r>
              <a:r>
                <a:rPr lang="en-US" sz="3733" dirty="0" err="1">
                  <a:solidFill>
                    <a:srgbClr val="7030A0"/>
                  </a:solidFill>
                  <a:latin typeface="Arial" panose="020B0604020202020204" pitchFamily="34" charset="0"/>
                  <a:ea typeface="Cambria" panose="02040503050406030204" pitchFamily="18" charset="0"/>
                  <a:cs typeface="FC Onigiri Outline"/>
                </a:rPr>
                <a:t>trả</a:t>
              </a:r>
              <a:r>
                <a:rPr lang="en-US" sz="3733" dirty="0">
                  <a:solidFill>
                    <a:srgbClr val="7030A0"/>
                  </a:solidFill>
                  <a:latin typeface="Arial" panose="020B0604020202020204" pitchFamily="34" charset="0"/>
                  <a:ea typeface="Cambria" panose="02040503050406030204" pitchFamily="18" charset="0"/>
                  <a:cs typeface="FC Onigiri Outline"/>
                </a:rPr>
                <a:t> </a:t>
              </a:r>
              <a:r>
                <a:rPr lang="en-US" sz="3733" dirty="0" err="1">
                  <a:solidFill>
                    <a:srgbClr val="7030A0"/>
                  </a:solidFill>
                  <a:latin typeface="Arial" panose="020B0604020202020204" pitchFamily="34" charset="0"/>
                  <a:ea typeface="Cambria" panose="02040503050406030204" pitchFamily="18" charset="0"/>
                  <a:cs typeface="FC Onigiri Outline"/>
                </a:rPr>
                <a:t>lời</a:t>
              </a:r>
              <a:r>
                <a:rPr lang="en-US" sz="3733" dirty="0">
                  <a:solidFill>
                    <a:srgbClr val="7030A0"/>
                  </a:solidFill>
                  <a:latin typeface="Arial" panose="020B0604020202020204" pitchFamily="34" charset="0"/>
                  <a:ea typeface="Cambria" panose="02040503050406030204" pitchFamily="18" charset="0"/>
                  <a:cs typeface="FC Onigiri Outline"/>
                </a:rPr>
                <a:t> </a:t>
              </a:r>
              <a:r>
                <a:rPr lang="en-US" sz="3733" dirty="0" err="1">
                  <a:solidFill>
                    <a:srgbClr val="7030A0"/>
                  </a:solidFill>
                  <a:latin typeface="Arial" panose="020B0604020202020204" pitchFamily="34" charset="0"/>
                  <a:ea typeface="Cambria" panose="02040503050406030204" pitchFamily="18" charset="0"/>
                  <a:cs typeface="FC Onigiri Outline"/>
                </a:rPr>
                <a:t>câu</a:t>
              </a:r>
              <a:r>
                <a:rPr lang="en-US" sz="3733" dirty="0">
                  <a:solidFill>
                    <a:srgbClr val="7030A0"/>
                  </a:solidFill>
                  <a:latin typeface="Arial" panose="020B0604020202020204" pitchFamily="34" charset="0"/>
                  <a:ea typeface="Cambria" panose="02040503050406030204" pitchFamily="18" charset="0"/>
                  <a:cs typeface="FC Onigiri Outline"/>
                </a:rPr>
                <a:t> </a:t>
              </a:r>
              <a:r>
                <a:rPr lang="en-US" sz="3733" dirty="0" err="1">
                  <a:solidFill>
                    <a:srgbClr val="7030A0"/>
                  </a:solidFill>
                  <a:latin typeface="Arial" panose="020B0604020202020204" pitchFamily="34" charset="0"/>
                  <a:ea typeface="Cambria" panose="02040503050406030204" pitchFamily="18" charset="0"/>
                  <a:cs typeface="FC Onigiri Outline"/>
                </a:rPr>
                <a:t>hỏi</a:t>
              </a:r>
              <a:endParaRPr lang="th-TH" sz="3733" dirty="0">
                <a:solidFill>
                  <a:srgbClr val="7030A0"/>
                </a:solidFill>
                <a:latin typeface="Arial" panose="020B0604020202020204" pitchFamily="34" charset="0"/>
                <a:ea typeface="Cambria" panose="02040503050406030204" pitchFamily="18" charset="0"/>
                <a:cs typeface="FC Onigiri Outline"/>
              </a:endParaRPr>
            </a:p>
          </p:txBody>
        </p:sp>
      </p:grpSp>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48" name="รูปภาพ 4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348767" y="131174"/>
            <a:ext cx="1309963" cy="993036"/>
          </a:xfrm>
          <a:prstGeom prst="rect">
            <a:avLst/>
          </a:prstGeom>
          <a:effectLst>
            <a:outerShdw blurRad="50800" dist="25400" dir="5400000" algn="t" rotWithShape="0">
              <a:schemeClr val="accent4">
                <a:alpha val="40000"/>
              </a:schemeClr>
            </a:outerShdw>
          </a:effectLst>
        </p:spPr>
      </p:pic>
      <p:pic>
        <p:nvPicPr>
          <p:cNvPr id="18" name="Picture 17"/>
          <p:cNvPicPr>
            <a:picLocks noChangeAspect="1"/>
          </p:cNvPicPr>
          <p:nvPr/>
        </p:nvPicPr>
        <p:blipFill>
          <a:blip r:embed="rId5"/>
          <a:stretch>
            <a:fillRect/>
          </a:stretch>
        </p:blipFill>
        <p:spPr>
          <a:xfrm>
            <a:off x="2209463" y="779537"/>
            <a:ext cx="7773074" cy="1865538"/>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8387" y1="37113" x2="47544" y2="43056"/>
                        <a14:foregroundMark x1="57671" y1="40995" x2="59491" y2="37780"/>
                        <a14:foregroundMark x1="33535" y1="62644" x2="45179" y2="65130"/>
                        <a14:foregroundMark x1="28623" y1="62280" x2="33535" y2="61613"/>
                        <a14:foregroundMark x1="28805" y1="59733" x2="35233" y2="59430"/>
                        <a14:foregroundMark x1="27592" y1="62280" x2="27592" y2="63129"/>
                        <a14:foregroundMark x1="53790" y1="63311" x2="67617" y2="58217"/>
                        <a14:foregroundMark x1="63554" y1="58763" x2="67435" y2="57368"/>
                        <a14:foregroundMark x1="52941" y1="65312" x2="68951" y2="62098"/>
                        <a14:foregroundMark x1="68648" y1="60097" x2="70831" y2="61795"/>
                        <a14:foregroundMark x1="69618" y1="59915" x2="70649" y2="59430"/>
                        <a14:foregroundMark x1="68284" y1="57186" x2="68284" y2="58884"/>
                        <a14:foregroundMark x1="69133" y1="57368" x2="69133" y2="58581"/>
                        <a14:foregroundMark x1="72832" y1="61916" x2="72529" y2="62947"/>
                        <a14:foregroundMark x1="71316" y1="59551" x2="71316" y2="60764"/>
                      </a14:backgroundRemoval>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82826" y="2042778"/>
            <a:ext cx="3826349" cy="3826349"/>
          </a:xfrm>
          <a:prstGeom prst="rect">
            <a:avLst/>
          </a:prstGeom>
        </p:spPr>
      </p:pic>
    </p:spTree>
    <p:extLst>
      <p:ext uri="{BB962C8B-B14F-4D97-AF65-F5344CB8AC3E}">
        <p14:creationId xmlns:p14="http://schemas.microsoft.com/office/powerpoint/2010/main" val="3839012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0" y="314699"/>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pic>
        <p:nvPicPr>
          <p:cNvPr id="8" name="Picture 7"/>
          <p:cNvPicPr>
            <a:picLocks noChangeAspect="1"/>
          </p:cNvPicPr>
          <p:nvPr/>
        </p:nvPicPr>
        <p:blipFill>
          <a:blip r:embed="rId8"/>
          <a:stretch>
            <a:fillRect/>
          </a:stretch>
        </p:blipFill>
        <p:spPr>
          <a:xfrm>
            <a:off x="3794561" y="1387688"/>
            <a:ext cx="4602879" cy="1188823"/>
          </a:xfrm>
          <a:prstGeom prst="rect">
            <a:avLst/>
          </a:prstGeom>
        </p:spPr>
      </p:pic>
      <p:pic>
        <p:nvPicPr>
          <p:cNvPr id="9" name="Picture 8"/>
          <p:cNvPicPr>
            <a:picLocks noChangeAspect="1"/>
          </p:cNvPicPr>
          <p:nvPr/>
        </p:nvPicPr>
        <p:blipFill>
          <a:blip r:embed="rId9"/>
          <a:stretch>
            <a:fillRect/>
          </a:stretch>
        </p:blipFill>
        <p:spPr>
          <a:xfrm>
            <a:off x="2197270" y="2780713"/>
            <a:ext cx="7797460" cy="2176461"/>
          </a:xfrm>
          <a:prstGeom prst="rect">
            <a:avLst/>
          </a:prstGeom>
        </p:spPr>
      </p:pic>
    </p:spTree>
    <p:extLst>
      <p:ext uri="{BB962C8B-B14F-4D97-AF65-F5344CB8AC3E}">
        <p14:creationId xmlns:p14="http://schemas.microsoft.com/office/powerpoint/2010/main" val="36835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509286" y="5240621"/>
            <a:ext cx="11123271" cy="1112803"/>
          </a:xfrm>
          <a:prstGeom prst="roundRect">
            <a:avLst/>
          </a:prstGeom>
          <a:solidFill>
            <a:srgbClr val="00B0F0">
              <a:alpha val="5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09286" y="3597790"/>
            <a:ext cx="11123271" cy="1622025"/>
          </a:xfrm>
          <a:prstGeom prst="roundRect">
            <a:avLst/>
          </a:prstGeom>
          <a:solidFill>
            <a:srgbClr val="FF99CC">
              <a:alpha val="57647"/>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09288" y="2515025"/>
            <a:ext cx="11123270" cy="1061959"/>
          </a:xfrm>
          <a:prstGeom prst="roundRect">
            <a:avLst/>
          </a:prstGeom>
          <a:solidFill>
            <a:srgbClr val="FFC000">
              <a:alpha val="5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09286" y="1036173"/>
            <a:ext cx="11123271" cy="1458046"/>
          </a:xfrm>
          <a:prstGeom prst="roundRect">
            <a:avLst/>
          </a:prstGeom>
          <a:solidFill>
            <a:srgbClr val="92D050">
              <a:alpha val="5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รูปภาพ 70"/>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5225443">
            <a:off x="1484523" y="123978"/>
            <a:ext cx="306632" cy="340789"/>
          </a:xfrm>
          <a:prstGeom prst="rect">
            <a:avLst/>
          </a:prstGeom>
        </p:spPr>
      </p:pic>
      <p:pic>
        <p:nvPicPr>
          <p:cNvPr id="70" name="รูปภาพ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82606">
            <a:off x="198616" y="84611"/>
            <a:ext cx="334520" cy="359117"/>
          </a:xfrm>
          <a:prstGeom prst="rect">
            <a:avLst/>
          </a:prstGeom>
        </p:spPr>
      </p:pic>
      <p:sp>
        <p:nvSpPr>
          <p:cNvPr id="5" name="Rectangle 4"/>
          <p:cNvSpPr/>
          <p:nvPr/>
        </p:nvSpPr>
        <p:spPr>
          <a:xfrm>
            <a:off x="559442" y="1150200"/>
            <a:ext cx="11123271" cy="5170646"/>
          </a:xfrm>
          <a:prstGeom prst="rect">
            <a:avLst/>
          </a:prstGeom>
        </p:spPr>
        <p:txBody>
          <a:bodyPr wrap="square">
            <a:spAutoFit/>
          </a:bodyPr>
          <a:lstStyle/>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Vừa tan học, các chữ cái và dấu câu đã ngồi lại họp. Bác chữ A dõng dạc mở đầu:</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Có tiếng xì xào:</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 Thế nghĩa là thế này: “Chú lính bước vào. Đầu chú đội chiếc mũ sắt. Dưới chân đi đôi giày da. Trên trán lấm tấm mồ hôi.”</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Tiếng cười rộ lên. Dấu chấm nói:</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 Theo tôi, tất cả là do cậu này chẳng bao giờ để ý đến dấu câu. Mỏi tay chỗ nào, cậu ta chấm chỗ ấy.</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Cả mấy dấu câu đều lắc đầu:</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 Ẩu thế nhỉ!</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Bác chữ A đề nghị:</a:t>
            </a:r>
          </a:p>
          <a:p>
            <a:pPr lvl="0" algn="just">
              <a:defRPr/>
            </a:pPr>
            <a:r>
              <a:rPr lang="en-US" sz="2200" dirty="0">
                <a:solidFill>
                  <a:srgbClr val="002060"/>
                </a:solidFill>
                <a:latin typeface="Arial" panose="020B0604020202020204" pitchFamily="34" charset="0"/>
                <a:ea typeface="Cambria" panose="02040503050406030204" pitchFamily="18" charset="0"/>
              </a:rPr>
              <a:t>     </a:t>
            </a:r>
            <a:r>
              <a:rPr lang="vi-VN" sz="2200" dirty="0">
                <a:solidFill>
                  <a:srgbClr val="002060"/>
                </a:solidFill>
                <a:latin typeface="Arial" panose="020B0604020202020204" pitchFamily="34" charset="0"/>
                <a:ea typeface="Cambria" panose="02040503050406030204" pitchFamily="18" charset="0"/>
              </a:rPr>
              <a:t>- Từ nay, mỗi khi em Hoàng định chấm câu, anh dấu chấm cần yêu cầu Hoàng đọc lại nội dung câu văn một lần nữa đã. Được không nào?</a:t>
            </a:r>
            <a:endParaRPr lang="en-US" sz="2200" dirty="0"/>
          </a:p>
        </p:txBody>
      </p:sp>
      <p:sp>
        <p:nvSpPr>
          <p:cNvPr id="16" name="Rectangle 15"/>
          <p:cNvSpPr/>
          <p:nvPr/>
        </p:nvSpPr>
        <p:spPr>
          <a:xfrm>
            <a:off x="7864826" y="6488741"/>
            <a:ext cx="3424144" cy="400110"/>
          </a:xfrm>
          <a:prstGeom prst="rect">
            <a:avLst/>
          </a:prstGeom>
        </p:spPr>
        <p:txBody>
          <a:bodyPr wrap="none">
            <a:spAutoFit/>
          </a:bodyPr>
          <a:lstStyle/>
          <a:p>
            <a:pPr lvl="0" algn="r">
              <a:defRPr/>
            </a:pPr>
            <a:r>
              <a:rPr lang="vi-VN" sz="2000" b="1" dirty="0">
                <a:solidFill>
                  <a:srgbClr val="002060"/>
                </a:solidFill>
                <a:latin typeface="Arial" panose="020B0604020202020204" pitchFamily="34" charset="0"/>
                <a:ea typeface="Cambria" panose="02040503050406030204" pitchFamily="18" charset="0"/>
              </a:rPr>
              <a:t>(</a:t>
            </a:r>
            <a:r>
              <a:rPr lang="vi-VN" sz="2000" b="1" i="1" dirty="0">
                <a:solidFill>
                  <a:srgbClr val="002060"/>
                </a:solidFill>
                <a:latin typeface="Arial" panose="020B0604020202020204" pitchFamily="34" charset="0"/>
                <a:ea typeface="Cambria" panose="02040503050406030204" pitchFamily="18" charset="0"/>
              </a:rPr>
              <a:t>Phỏng theo </a:t>
            </a:r>
            <a:r>
              <a:rPr lang="vi-VN" sz="2000" b="1" dirty="0">
                <a:solidFill>
                  <a:srgbClr val="002060"/>
                </a:solidFill>
                <a:latin typeface="Arial" panose="020B0604020202020204" pitchFamily="34" charset="0"/>
                <a:ea typeface="Cambria" panose="02040503050406030204" pitchFamily="18" charset="0"/>
              </a:rPr>
              <a:t>Trần Ninh Hồ)</a:t>
            </a:r>
            <a:endParaRPr lang="en-US" sz="2000" b="1" dirty="0">
              <a:solidFill>
                <a:srgbClr val="002060"/>
              </a:solidFill>
              <a:latin typeface="Arial" panose="020B0604020202020204" pitchFamily="34"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241345" y="955140"/>
            <a:ext cx="524301" cy="457240"/>
          </a:xfrm>
          <a:prstGeom prst="rect">
            <a:avLst/>
          </a:prstGeom>
        </p:spPr>
      </p:pic>
      <p:pic>
        <p:nvPicPr>
          <p:cNvPr id="7" name="Picture 6"/>
          <p:cNvPicPr>
            <a:picLocks noChangeAspect="1"/>
          </p:cNvPicPr>
          <p:nvPr/>
        </p:nvPicPr>
        <p:blipFill>
          <a:blip r:embed="rId6"/>
          <a:stretch>
            <a:fillRect/>
          </a:stretch>
        </p:blipFill>
        <p:spPr>
          <a:xfrm>
            <a:off x="241345" y="2416648"/>
            <a:ext cx="530398" cy="451143"/>
          </a:xfrm>
          <a:prstGeom prst="rect">
            <a:avLst/>
          </a:prstGeom>
        </p:spPr>
      </p:pic>
      <p:pic>
        <p:nvPicPr>
          <p:cNvPr id="8" name="Picture 7"/>
          <p:cNvPicPr>
            <a:picLocks noChangeAspect="1"/>
          </p:cNvPicPr>
          <p:nvPr/>
        </p:nvPicPr>
        <p:blipFill>
          <a:blip r:embed="rId7"/>
          <a:stretch>
            <a:fillRect/>
          </a:stretch>
        </p:blipFill>
        <p:spPr>
          <a:xfrm>
            <a:off x="241345" y="3538100"/>
            <a:ext cx="524301" cy="457240"/>
          </a:xfrm>
          <a:prstGeom prst="rect">
            <a:avLst/>
          </a:prstGeom>
        </p:spPr>
      </p:pic>
      <p:pic>
        <p:nvPicPr>
          <p:cNvPr id="9" name="Picture 8"/>
          <p:cNvPicPr>
            <a:picLocks noChangeAspect="1"/>
          </p:cNvPicPr>
          <p:nvPr/>
        </p:nvPicPr>
        <p:blipFill>
          <a:blip r:embed="rId8"/>
          <a:stretch>
            <a:fillRect/>
          </a:stretch>
        </p:blipFill>
        <p:spPr>
          <a:xfrm>
            <a:off x="246686" y="5236829"/>
            <a:ext cx="530398" cy="457240"/>
          </a:xfrm>
          <a:prstGeom prst="rect">
            <a:avLst/>
          </a:prstGeom>
        </p:spPr>
      </p:pic>
      <p:pic>
        <p:nvPicPr>
          <p:cNvPr id="34" name="Picture 33"/>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2382521" y="-136167"/>
            <a:ext cx="7376799" cy="1286367"/>
          </a:xfrm>
          <a:prstGeom prst="rect">
            <a:avLst/>
          </a:prstGeom>
        </p:spPr>
      </p:pic>
    </p:spTree>
    <p:extLst>
      <p:ext uri="{BB962C8B-B14F-4D97-AF65-F5344CB8AC3E}">
        <p14:creationId xmlns:p14="http://schemas.microsoft.com/office/powerpoint/2010/main" val="176888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0-#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2" presetClass="entr" presetSubtype="1"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29" grpId="0" animBg="1"/>
      <p:bldP spid="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กลุ่ม 45"/>
          <p:cNvGrpSpPr/>
          <p:nvPr/>
        </p:nvGrpSpPr>
        <p:grpSpPr>
          <a:xfrm>
            <a:off x="543160" y="3326818"/>
            <a:ext cx="2434316" cy="1657501"/>
            <a:chOff x="442007" y="1361178"/>
            <a:chExt cx="1825737" cy="2966516"/>
          </a:xfrm>
        </p:grpSpPr>
        <p:sp>
          <p:nvSpPr>
            <p:cNvPr id="78"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dirty="0">
                <a:solidFill>
                  <a:srgbClr val="7030A0"/>
                </a:solidFill>
                <a:latin typeface="Arial" panose="020B0604020202020204" pitchFamily="34" charset="0"/>
                <a:ea typeface="Cambria" panose="02040503050406030204" pitchFamily="18" charset="0"/>
                <a:cs typeface="FC Onigiri Outline"/>
              </a:endParaRPr>
            </a:p>
          </p:txBody>
        </p:sp>
        <p:sp>
          <p:nvSpPr>
            <p:cNvPr id="40" name="สี่เหลี่ยมผืนผ้ามุมมน 39"/>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dirty="0" err="1">
                  <a:solidFill>
                    <a:srgbClr val="7030A0"/>
                  </a:solidFill>
                  <a:latin typeface="Arial" panose="020B0604020202020204" pitchFamily="34" charset="0"/>
                  <a:ea typeface="Cambria" panose="02040503050406030204" pitchFamily="18" charset="0"/>
                  <a:cs typeface="FC Onigiri Outline"/>
                </a:rPr>
                <a:t>dõng</a:t>
              </a:r>
              <a:r>
                <a:rPr lang="en-US" sz="3600" b="1" dirty="0">
                  <a:solidFill>
                    <a:srgbClr val="7030A0"/>
                  </a:solidFill>
                  <a:latin typeface="Arial" panose="020B0604020202020204" pitchFamily="34" charset="0"/>
                  <a:ea typeface="Cambria" panose="02040503050406030204" pitchFamily="18" charset="0"/>
                  <a:cs typeface="FC Onigiri Outline"/>
                </a:rPr>
                <a:t> </a:t>
              </a:r>
              <a:r>
                <a:rPr lang="en-US" sz="3600" b="1" dirty="0" err="1">
                  <a:solidFill>
                    <a:srgbClr val="7030A0"/>
                  </a:solidFill>
                  <a:latin typeface="Arial" panose="020B0604020202020204" pitchFamily="34" charset="0"/>
                  <a:ea typeface="Cambria" panose="02040503050406030204" pitchFamily="18" charset="0"/>
                  <a:cs typeface="FC Onigiri Outline"/>
                </a:rPr>
                <a:t>dạc</a:t>
              </a:r>
              <a:endParaRPr lang="th-TH" sz="3600" b="1" dirty="0">
                <a:solidFill>
                  <a:srgbClr val="7030A0"/>
                </a:solidFill>
                <a:latin typeface="Arial" panose="020B0604020202020204" pitchFamily="34" charset="0"/>
                <a:ea typeface="Cambria" panose="02040503050406030204" pitchFamily="18" charset="0"/>
                <a:cs typeface="FC Onigiri Outline"/>
              </a:endParaRPr>
            </a:p>
          </p:txBody>
        </p:sp>
      </p:grpSp>
      <p:grpSp>
        <p:nvGrpSpPr>
          <p:cNvPr id="48" name="กลุ่ม 47"/>
          <p:cNvGrpSpPr/>
          <p:nvPr/>
        </p:nvGrpSpPr>
        <p:grpSpPr>
          <a:xfrm>
            <a:off x="3410784" y="2740879"/>
            <a:ext cx="2425656" cy="1657501"/>
            <a:chOff x="2573909" y="1361178"/>
            <a:chExt cx="1819242" cy="2966516"/>
          </a:xfrm>
        </p:grpSpPr>
        <p:sp>
          <p:nvSpPr>
            <p:cNvPr id="81" name="สี่เหลี่ยมผืนผ้ามุมมน 80"/>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dirty="0">
                <a:solidFill>
                  <a:srgbClr val="7030A0"/>
                </a:solidFill>
                <a:latin typeface="Arial" panose="020B0604020202020204" pitchFamily="34" charset="0"/>
                <a:ea typeface="Cambria" panose="02040503050406030204" pitchFamily="18" charset="0"/>
                <a:cs typeface="FC Onigiri Outline"/>
              </a:endParaRPr>
            </a:p>
          </p:txBody>
        </p:sp>
        <p:sp>
          <p:nvSpPr>
            <p:cNvPr id="72" name="สี่เหลี่ยมผืนผ้ามุมมน 71"/>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dirty="0" err="1">
                  <a:solidFill>
                    <a:srgbClr val="7030A0"/>
                  </a:solidFill>
                  <a:latin typeface="Arial" panose="020B0604020202020204" pitchFamily="34" charset="0"/>
                  <a:ea typeface="Cambria" panose="02040503050406030204" pitchFamily="18" charset="0"/>
                  <a:cs typeface="FC Onigiri Outline"/>
                </a:rPr>
                <a:t>mũ</a:t>
              </a:r>
              <a:r>
                <a:rPr lang="en-US" sz="3600" b="1" dirty="0">
                  <a:solidFill>
                    <a:srgbClr val="7030A0"/>
                  </a:solidFill>
                  <a:latin typeface="Arial" panose="020B0604020202020204" pitchFamily="34" charset="0"/>
                  <a:ea typeface="Cambria" panose="02040503050406030204" pitchFamily="18" charset="0"/>
                  <a:cs typeface="FC Onigiri Outline"/>
                </a:rPr>
                <a:t> </a:t>
              </a:r>
              <a:r>
                <a:rPr lang="en-US" sz="3600" b="1" dirty="0" err="1">
                  <a:solidFill>
                    <a:srgbClr val="7030A0"/>
                  </a:solidFill>
                  <a:latin typeface="Arial" panose="020B0604020202020204" pitchFamily="34" charset="0"/>
                  <a:ea typeface="Cambria" panose="02040503050406030204" pitchFamily="18" charset="0"/>
                  <a:cs typeface="FC Onigiri Outline"/>
                </a:rPr>
                <a:t>sắt</a:t>
              </a:r>
              <a:endParaRPr lang="th-TH" sz="3600" b="1" dirty="0">
                <a:solidFill>
                  <a:srgbClr val="7030A0"/>
                </a:solidFill>
                <a:latin typeface="Arial" panose="020B0604020202020204" pitchFamily="34" charset="0"/>
                <a:ea typeface="Cambria" panose="02040503050406030204" pitchFamily="18" charset="0"/>
                <a:cs typeface="FC Onigiri Outline"/>
              </a:endParaRPr>
            </a:p>
          </p:txBody>
        </p:sp>
      </p:grpSp>
      <p:grpSp>
        <p:nvGrpSpPr>
          <p:cNvPr id="51" name="กลุ่ม 50"/>
          <p:cNvGrpSpPr/>
          <p:nvPr/>
        </p:nvGrpSpPr>
        <p:grpSpPr>
          <a:xfrm>
            <a:off x="6330305" y="3299504"/>
            <a:ext cx="2416996" cy="1657500"/>
            <a:chOff x="4705811" y="1361178"/>
            <a:chExt cx="1812747" cy="2966516"/>
          </a:xfrm>
        </p:grpSpPr>
        <p:sp>
          <p:nvSpPr>
            <p:cNvPr id="80" name="สี่เหลี่ยมผืนผ้ามุมมน 79"/>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dirty="0">
                <a:solidFill>
                  <a:srgbClr val="7030A0"/>
                </a:solidFill>
                <a:latin typeface="Arial" panose="020B0604020202020204" pitchFamily="34" charset="0"/>
                <a:ea typeface="Cambria" panose="02040503050406030204" pitchFamily="18" charset="0"/>
                <a:cs typeface="FC Onigiri Outline"/>
              </a:endParaRPr>
            </a:p>
          </p:txBody>
        </p:sp>
        <p:sp>
          <p:nvSpPr>
            <p:cNvPr id="76" name="สี่เหลี่ยมผืนผ้ามุมมน 75"/>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dirty="0" err="1">
                  <a:solidFill>
                    <a:srgbClr val="7030A0"/>
                  </a:solidFill>
                  <a:latin typeface="Arial" panose="020B0604020202020204" pitchFamily="34" charset="0"/>
                  <a:ea typeface="Cambria" panose="02040503050406030204" pitchFamily="18" charset="0"/>
                  <a:cs typeface="FC Onigiri Outline"/>
                </a:rPr>
                <a:t>lấm</a:t>
              </a:r>
              <a:r>
                <a:rPr lang="en-US" sz="3600" b="1" dirty="0">
                  <a:solidFill>
                    <a:srgbClr val="7030A0"/>
                  </a:solidFill>
                  <a:latin typeface="Arial" panose="020B0604020202020204" pitchFamily="34" charset="0"/>
                  <a:ea typeface="Cambria" panose="02040503050406030204" pitchFamily="18" charset="0"/>
                  <a:cs typeface="FC Onigiri Outline"/>
                </a:rPr>
                <a:t> </a:t>
              </a:r>
              <a:r>
                <a:rPr lang="en-US" sz="3600" b="1" dirty="0" err="1">
                  <a:solidFill>
                    <a:srgbClr val="7030A0"/>
                  </a:solidFill>
                  <a:latin typeface="Arial" panose="020B0604020202020204" pitchFamily="34" charset="0"/>
                  <a:ea typeface="Cambria" panose="02040503050406030204" pitchFamily="18" charset="0"/>
                  <a:cs typeface="FC Onigiri Outline"/>
                </a:rPr>
                <a:t>tấm</a:t>
              </a:r>
              <a:endParaRPr lang="th-TH" sz="3600" b="1" dirty="0">
                <a:solidFill>
                  <a:srgbClr val="7030A0"/>
                </a:solidFill>
                <a:latin typeface="Arial" panose="020B0604020202020204" pitchFamily="34" charset="0"/>
                <a:ea typeface="Cambria" panose="02040503050406030204" pitchFamily="18" charset="0"/>
                <a:cs typeface="FC Onigiri Outline"/>
              </a:endParaRPr>
            </a:p>
          </p:txBody>
        </p:sp>
      </p:grpSp>
      <p:grpSp>
        <p:nvGrpSpPr>
          <p:cNvPr id="53" name="กลุ่ม 52"/>
          <p:cNvGrpSpPr/>
          <p:nvPr/>
        </p:nvGrpSpPr>
        <p:grpSpPr>
          <a:xfrm>
            <a:off x="9189269" y="2926074"/>
            <a:ext cx="2408335" cy="1657501"/>
            <a:chOff x="6837713" y="1361178"/>
            <a:chExt cx="1806251" cy="2972054"/>
          </a:xfrm>
        </p:grpSpPr>
        <p:sp>
          <p:nvSpPr>
            <p:cNvPr id="79" name="สี่เหลี่ยมผืนผ้ามุมมน 78"/>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dirty="0">
                <a:solidFill>
                  <a:srgbClr val="7030A0"/>
                </a:solidFill>
                <a:latin typeface="Arial" panose="020B0604020202020204" pitchFamily="34" charset="0"/>
                <a:ea typeface="Cambria" panose="02040503050406030204" pitchFamily="18" charset="0"/>
                <a:cs typeface="FC Onigiri Outline"/>
              </a:endParaRPr>
            </a:p>
          </p:txBody>
        </p:sp>
        <p:sp>
          <p:nvSpPr>
            <p:cNvPr id="77" name="สี่เหลี่ยมผืนผ้ามุมมน 76"/>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dirty="0" err="1">
                  <a:solidFill>
                    <a:srgbClr val="7030A0"/>
                  </a:solidFill>
                  <a:latin typeface="Arial" panose="020B0604020202020204" pitchFamily="34" charset="0"/>
                  <a:ea typeface="Cambria" panose="02040503050406030204" pitchFamily="18" charset="0"/>
                  <a:cs typeface="FC Onigiri Outline"/>
                </a:rPr>
                <a:t>lắc</a:t>
              </a:r>
              <a:r>
                <a:rPr lang="en-US" sz="3600" b="1" dirty="0">
                  <a:solidFill>
                    <a:srgbClr val="7030A0"/>
                  </a:solidFill>
                  <a:latin typeface="Arial" panose="020B0604020202020204" pitchFamily="34" charset="0"/>
                  <a:ea typeface="Cambria" panose="02040503050406030204" pitchFamily="18" charset="0"/>
                  <a:cs typeface="FC Onigiri Outline"/>
                </a:rPr>
                <a:t> </a:t>
              </a:r>
              <a:r>
                <a:rPr lang="en-US" sz="3600" b="1" dirty="0" err="1">
                  <a:solidFill>
                    <a:srgbClr val="7030A0"/>
                  </a:solidFill>
                  <a:latin typeface="Arial" panose="020B0604020202020204" pitchFamily="34" charset="0"/>
                  <a:ea typeface="Cambria" panose="02040503050406030204" pitchFamily="18" charset="0"/>
                  <a:cs typeface="FC Onigiri Outline"/>
                </a:rPr>
                <a:t>đầu</a:t>
              </a:r>
              <a:endParaRPr lang="th-TH" sz="3600" b="1" dirty="0">
                <a:solidFill>
                  <a:srgbClr val="7030A0"/>
                </a:solidFill>
                <a:latin typeface="Arial" panose="020B0604020202020204" pitchFamily="34" charset="0"/>
                <a:ea typeface="Cambria" panose="02040503050406030204" pitchFamily="18" charset="0"/>
                <a:cs typeface="FC Onigiri Outline"/>
              </a:endParaRPr>
            </a:p>
          </p:txBody>
        </p:sp>
      </p:grpSp>
      <p:pic>
        <p:nvPicPr>
          <p:cNvPr id="44" name="รูปภาพ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05225">
            <a:off x="2685603" y="-136280"/>
            <a:ext cx="765591" cy="993639"/>
          </a:xfrm>
          <a:prstGeom prst="rect">
            <a:avLst/>
          </a:prstGeom>
        </p:spPr>
      </p:pic>
      <p:pic>
        <p:nvPicPr>
          <p:cNvPr id="2" name="รูปภาพ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020" y="744189"/>
            <a:ext cx="1064680" cy="1105317"/>
          </a:xfrm>
          <a:prstGeom prst="rect">
            <a:avLst/>
          </a:prstGeom>
        </p:spPr>
      </p:pic>
      <p:pic>
        <p:nvPicPr>
          <p:cNvPr id="3" name="Picture 2"/>
          <p:cNvPicPr>
            <a:picLocks noChangeAspect="1"/>
          </p:cNvPicPr>
          <p:nvPr/>
        </p:nvPicPr>
        <p:blipFill>
          <a:blip r:embed="rId4"/>
          <a:stretch>
            <a:fillRect/>
          </a:stretch>
        </p:blipFill>
        <p:spPr>
          <a:xfrm>
            <a:off x="2413285" y="765314"/>
            <a:ext cx="7834039" cy="1249788"/>
          </a:xfrm>
          <a:prstGeom prst="rect">
            <a:avLst/>
          </a:prstGeom>
        </p:spPr>
      </p:pic>
    </p:spTree>
    <p:extLst>
      <p:ext uri="{BB962C8B-B14F-4D97-AF65-F5344CB8AC3E}">
        <p14:creationId xmlns:p14="http://schemas.microsoft.com/office/powerpoint/2010/main" val="2941195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9859752" y="-1319218"/>
            <a:ext cx="4005304" cy="3066631"/>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88" name="รูปภาพ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46" name="กลุ่ม 45"/>
          <p:cNvGrpSpPr/>
          <p:nvPr/>
        </p:nvGrpSpPr>
        <p:grpSpPr>
          <a:xfrm>
            <a:off x="-1667293" y="-1319217"/>
            <a:ext cx="4324119" cy="3201304"/>
            <a:chOff x="-1250470" y="-989413"/>
            <a:chExt cx="3243089" cy="2400978"/>
          </a:xfrm>
        </p:grpSpPr>
        <p:sp>
          <p:nvSpPr>
            <p:cNvPr id="86" name="เมฆ 85"/>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90" name="รูปภาพ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84" name="รูปภาพ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85" name="รูปภาพ 8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97" name="รูปภาพ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108" name="กลุ่ม 107"/>
          <p:cNvGrpSpPr/>
          <p:nvPr/>
        </p:nvGrpSpPr>
        <p:grpSpPr>
          <a:xfrm flipH="1">
            <a:off x="10200148" y="5712788"/>
            <a:ext cx="4005304" cy="2900781"/>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112" name="รูปภาพ 11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sp>
        <p:nvSpPr>
          <p:cNvPr id="113" name="วงรี 112"/>
          <p:cNvSpPr/>
          <p:nvPr/>
        </p:nvSpPr>
        <p:spPr>
          <a:xfrm>
            <a:off x="9612783" y="4795198"/>
            <a:ext cx="118147" cy="11236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4" name="วงรี 113"/>
          <p:cNvSpPr/>
          <p:nvPr/>
        </p:nvSpPr>
        <p:spPr>
          <a:xfrm>
            <a:off x="9626259" y="4494949"/>
            <a:ext cx="118147" cy="11236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5" name="วงรี 114"/>
          <p:cNvSpPr/>
          <p:nvPr/>
        </p:nvSpPr>
        <p:spPr>
          <a:xfrm>
            <a:off x="9541996" y="4359146"/>
            <a:ext cx="118147" cy="11236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6" name="วงรี 115"/>
          <p:cNvSpPr/>
          <p:nvPr/>
        </p:nvSpPr>
        <p:spPr>
          <a:xfrm>
            <a:off x="9571983" y="4651833"/>
            <a:ext cx="118147" cy="11236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7" name="วงรี 116"/>
          <p:cNvSpPr/>
          <p:nvPr/>
        </p:nvSpPr>
        <p:spPr>
          <a:xfrm>
            <a:off x="11471189" y="4852810"/>
            <a:ext cx="118147" cy="11236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8" name="วงรี 117"/>
          <p:cNvSpPr/>
          <p:nvPr/>
        </p:nvSpPr>
        <p:spPr>
          <a:xfrm>
            <a:off x="11464492" y="4561516"/>
            <a:ext cx="118147" cy="11236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9" name="วงรี 118"/>
          <p:cNvSpPr/>
          <p:nvPr/>
        </p:nvSpPr>
        <p:spPr>
          <a:xfrm>
            <a:off x="11523641" y="4416758"/>
            <a:ext cx="118147" cy="11236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20" name="วงรี 119"/>
          <p:cNvSpPr/>
          <p:nvPr/>
        </p:nvSpPr>
        <p:spPr>
          <a:xfrm>
            <a:off x="11546472" y="4714957"/>
            <a:ext cx="118147" cy="11236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6" name="Round Diagonal Corner Rectangle 105"/>
          <p:cNvSpPr/>
          <p:nvPr/>
        </p:nvSpPr>
        <p:spPr>
          <a:xfrm>
            <a:off x="1718092" y="2536481"/>
            <a:ext cx="9848485" cy="1940957"/>
          </a:xfrm>
          <a:prstGeom prst="round2DiagRect">
            <a:avLst/>
          </a:prstGeom>
          <a:solidFill>
            <a:srgbClr val="CBBCCA"/>
          </a:solidFill>
        </p:spPr>
        <p:txBody>
          <a:bodyPr wrap="square">
            <a:spAutoFit/>
          </a:bodyPr>
          <a:lstStyle/>
          <a:p>
            <a:pPr algn="just"/>
            <a:r>
              <a:rPr lang="en-US" sz="3600" b="1" dirty="0">
                <a:latin typeface="Arial" panose="020B0604020202020204" pitchFamily="34" charset="0"/>
                <a:ea typeface="Cambria" panose="02040503050406030204" pitchFamily="18" charset="0"/>
              </a:rPr>
              <a:t>     </a:t>
            </a:r>
            <a:r>
              <a:rPr lang="vi-VN" sz="3600" b="1" dirty="0">
                <a:latin typeface="Arial" panose="020B0604020202020204" pitchFamily="34" charset="0"/>
                <a:ea typeface="Cambria" panose="02040503050406030204" pitchFamily="18" charset="0"/>
              </a:rPr>
              <a:t>Từ nay, mỗi khi em Hoàng định chấm câu, anh dấu chấm cần yêu cầu Hoàng đọc lại nội dung câu văn một lần nữa đã</a:t>
            </a:r>
            <a:r>
              <a:rPr lang="en-US" sz="3600" b="1" dirty="0">
                <a:latin typeface="Arial" panose="020B0604020202020204" pitchFamily="34" charset="0"/>
                <a:ea typeface="Cambria" panose="02040503050406030204" pitchFamily="18" charset="0"/>
              </a:rPr>
              <a:t>.</a:t>
            </a:r>
          </a:p>
        </p:txBody>
      </p:sp>
      <p:sp>
        <p:nvSpPr>
          <p:cNvPr id="107" name="TextBox 106"/>
          <p:cNvSpPr txBox="1"/>
          <p:nvPr/>
        </p:nvSpPr>
        <p:spPr>
          <a:xfrm>
            <a:off x="4156531" y="2583717"/>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rPr>
              <a:t>/</a:t>
            </a:r>
          </a:p>
        </p:txBody>
      </p:sp>
      <p:sp>
        <p:nvSpPr>
          <p:cNvPr id="121" name="TextBox 120"/>
          <p:cNvSpPr txBox="1"/>
          <p:nvPr/>
        </p:nvSpPr>
        <p:spPr>
          <a:xfrm>
            <a:off x="2672023" y="3153016"/>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rPr>
              <a:t>/</a:t>
            </a:r>
          </a:p>
        </p:txBody>
      </p:sp>
      <p:sp>
        <p:nvSpPr>
          <p:cNvPr id="122" name="TextBox 121"/>
          <p:cNvSpPr txBox="1"/>
          <p:nvPr/>
        </p:nvSpPr>
        <p:spPr>
          <a:xfrm>
            <a:off x="6026787" y="3075057"/>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rPr>
              <a:t>/</a:t>
            </a:r>
          </a:p>
        </p:txBody>
      </p:sp>
      <p:grpSp>
        <p:nvGrpSpPr>
          <p:cNvPr id="123" name="Group 122"/>
          <p:cNvGrpSpPr/>
          <p:nvPr/>
        </p:nvGrpSpPr>
        <p:grpSpPr>
          <a:xfrm>
            <a:off x="9675275" y="3695546"/>
            <a:ext cx="795866" cy="712205"/>
            <a:chOff x="3143955" y="2268370"/>
            <a:chExt cx="795866" cy="712205"/>
          </a:xfrm>
        </p:grpSpPr>
        <p:sp>
          <p:nvSpPr>
            <p:cNvPr id="124" name="TextBox 123"/>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rPr>
                <a:t>/</a:t>
              </a:r>
            </a:p>
          </p:txBody>
        </p:sp>
        <p:sp>
          <p:nvSpPr>
            <p:cNvPr id="125" name="TextBox 124"/>
            <p:cNvSpPr txBox="1"/>
            <p:nvPr/>
          </p:nvSpPr>
          <p:spPr>
            <a:xfrm>
              <a:off x="3265310" y="2272689"/>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rPr>
                <a:t>/</a:t>
              </a:r>
            </a:p>
          </p:txBody>
        </p:sp>
      </p:grpSp>
      <p:grpSp>
        <p:nvGrpSpPr>
          <p:cNvPr id="40" name="กลุ่ม 39"/>
          <p:cNvGrpSpPr/>
          <p:nvPr/>
        </p:nvGrpSpPr>
        <p:grpSpPr>
          <a:xfrm flipH="1">
            <a:off x="111725" y="3367798"/>
            <a:ext cx="3027911" cy="3512666"/>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7"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sp>
        <p:nvSpPr>
          <p:cNvPr id="126" name="TextBox 125"/>
          <p:cNvSpPr txBox="1"/>
          <p:nvPr/>
        </p:nvSpPr>
        <p:spPr>
          <a:xfrm>
            <a:off x="10360761" y="3127008"/>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rPr>
              <a:t>/</a:t>
            </a:r>
          </a:p>
        </p:txBody>
      </p:sp>
      <p:sp>
        <p:nvSpPr>
          <p:cNvPr id="127" name="TextBox 126"/>
          <p:cNvSpPr txBox="1"/>
          <p:nvPr/>
        </p:nvSpPr>
        <p:spPr>
          <a:xfrm>
            <a:off x="6221064" y="3689857"/>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rPr>
              <a:t>/</a:t>
            </a:r>
          </a:p>
        </p:txBody>
      </p:sp>
      <p:pic>
        <p:nvPicPr>
          <p:cNvPr id="3" name="Picture 2"/>
          <p:cNvPicPr>
            <a:picLocks noChangeAspect="1"/>
          </p:cNvPicPr>
          <p:nvPr/>
        </p:nvPicPr>
        <p:blipFill>
          <a:blip r:embed="rId10"/>
          <a:stretch>
            <a:fillRect/>
          </a:stretch>
        </p:blipFill>
        <p:spPr>
          <a:xfrm>
            <a:off x="2160128" y="80816"/>
            <a:ext cx="8407113" cy="2658086"/>
          </a:xfrm>
          <a:prstGeom prst="rect">
            <a:avLst/>
          </a:prstGeom>
        </p:spPr>
      </p:pic>
    </p:spTree>
    <p:extLst>
      <p:ext uri="{BB962C8B-B14F-4D97-AF65-F5344CB8AC3E}">
        <p14:creationId xmlns:p14="http://schemas.microsoft.com/office/powerpoint/2010/main" val="53499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fade">
                                      <p:cBhvr>
                                        <p:cTn id="27" dur="500"/>
                                        <p:tgtEl>
                                          <p:spTgt spid="1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fade">
                                      <p:cBhvr>
                                        <p:cTn id="32" dur="500"/>
                                        <p:tgtEl>
                                          <p:spTgt spid="1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3"/>
                                        </p:tgtEl>
                                        <p:attrNameLst>
                                          <p:attrName>style.visibility</p:attrName>
                                        </p:attrNameLst>
                                      </p:cBhvr>
                                      <p:to>
                                        <p:strVal val="visible"/>
                                      </p:to>
                                    </p:set>
                                    <p:animEffect transition="in" filter="fade">
                                      <p:cBhvr>
                                        <p:cTn id="4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p:bldP spid="121" grpId="0"/>
      <p:bldP spid="122" grpId="0"/>
      <p:bldP spid="126" grpId="0"/>
      <p:bldP spid="1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รูปแบบอิสระ 1"/>
          <p:cNvSpPr/>
          <p:nvPr/>
        </p:nvSpPr>
        <p:spPr>
          <a:xfrm>
            <a:off x="1169043" y="2616746"/>
            <a:ext cx="2066169" cy="626699"/>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2">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71" name="รูปแบบอิสระ 70"/>
          <p:cNvSpPr/>
          <p:nvPr/>
        </p:nvSpPr>
        <p:spPr>
          <a:xfrm>
            <a:off x="1481838" y="4191834"/>
            <a:ext cx="1778000" cy="626699"/>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5">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64" name="TextBox 63">
            <a:extLst>
              <a:ext uri="{FF2B5EF4-FFF2-40B4-BE49-F238E27FC236}">
                <a16:creationId xmlns:a16="http://schemas.microsoft.com/office/drawing/2014/main" id="{15017B8D-3891-411C-A7A8-05724E2C895B}"/>
              </a:ext>
            </a:extLst>
          </p:cNvPr>
          <p:cNvSpPr txBox="1"/>
          <p:nvPr/>
        </p:nvSpPr>
        <p:spPr>
          <a:xfrm>
            <a:off x="996213" y="2545550"/>
            <a:ext cx="2506433" cy="14465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chemeClr val="tx1"/>
                  </a:solidFill>
                </a:ln>
                <a:solidFill>
                  <a:srgbClr val="C0504D"/>
                </a:solidFill>
                <a:effectLst/>
                <a:uLnTx/>
                <a:uFillTx/>
                <a:latin typeface="Arial" panose="020B0604020202020204" pitchFamily="34" charset="0"/>
                <a:ea typeface="Cambria" panose="02040503050406030204" pitchFamily="18" charset="0"/>
                <a:cs typeface="can_NongAor" pitchFamily="2" charset="0"/>
              </a:rPr>
              <a:t>dõng</a:t>
            </a:r>
            <a:r>
              <a:rPr kumimoji="0" lang="en-US" sz="4400" b="1" i="0" u="none" strike="noStrike" kern="1200" cap="none" spc="0" normalizeH="0" noProof="0" dirty="0">
                <a:ln>
                  <a:solidFill>
                    <a:schemeClr val="tx1"/>
                  </a:solidFill>
                </a:ln>
                <a:solidFill>
                  <a:srgbClr val="C0504D"/>
                </a:solidFill>
                <a:effectLst/>
                <a:uLnTx/>
                <a:uFillTx/>
                <a:latin typeface="Arial" panose="020B0604020202020204" pitchFamily="34" charset="0"/>
                <a:ea typeface="Cambria" panose="02040503050406030204" pitchFamily="18" charset="0"/>
                <a:cs typeface="can_NongAor" pitchFamily="2" charset="0"/>
              </a:rPr>
              <a:t> </a:t>
            </a:r>
            <a:r>
              <a:rPr kumimoji="0" lang="en-US" sz="4400" b="1" i="0" u="none" strike="noStrike" kern="1200" cap="none" spc="0" normalizeH="0" noProof="0" dirty="0" err="1">
                <a:ln>
                  <a:solidFill>
                    <a:schemeClr val="tx1"/>
                  </a:solidFill>
                </a:ln>
                <a:solidFill>
                  <a:srgbClr val="C0504D"/>
                </a:solidFill>
                <a:effectLst/>
                <a:uLnTx/>
                <a:uFillTx/>
                <a:latin typeface="Arial" panose="020B0604020202020204" pitchFamily="34" charset="0"/>
                <a:ea typeface="Cambria" panose="02040503050406030204" pitchFamily="18" charset="0"/>
                <a:cs typeface="can_NongAor" pitchFamily="2" charset="0"/>
              </a:rPr>
              <a:t>dạc</a:t>
            </a:r>
            <a:endParaRPr kumimoji="0" lang="en-US" sz="4400" b="1" i="0" u="none" strike="noStrike" kern="1200" cap="none" spc="0" normalizeH="0" baseline="0" noProof="0" dirty="0">
              <a:ln>
                <a:solidFill>
                  <a:schemeClr val="tx1"/>
                </a:solidFill>
              </a:ln>
              <a:solidFill>
                <a:srgbClr val="C0504D"/>
              </a:solidFill>
              <a:effectLst/>
              <a:uLnTx/>
              <a:uFillTx/>
              <a:latin typeface="Arial" panose="020B0604020202020204" pitchFamily="34" charset="0"/>
              <a:ea typeface="Cambria" panose="02040503050406030204" pitchFamily="18" charset="0"/>
              <a:cs typeface="can_NongAor" pitchFamily="2" charset="0"/>
            </a:endParaRPr>
          </a:p>
        </p:txBody>
      </p:sp>
      <p:sp>
        <p:nvSpPr>
          <p:cNvPr id="65" name="TextBox 64">
            <a:extLst>
              <a:ext uri="{FF2B5EF4-FFF2-40B4-BE49-F238E27FC236}">
                <a16:creationId xmlns:a16="http://schemas.microsoft.com/office/drawing/2014/main" id="{14267D87-EB0B-47C9-8629-5D6C96AF99C6}"/>
              </a:ext>
            </a:extLst>
          </p:cNvPr>
          <p:cNvSpPr txBox="1"/>
          <p:nvPr/>
        </p:nvSpPr>
        <p:spPr>
          <a:xfrm>
            <a:off x="1068996" y="4156015"/>
            <a:ext cx="236086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chemeClr val="tx1"/>
                  </a:solidFill>
                </a:ln>
                <a:solidFill>
                  <a:srgbClr val="4BACC6"/>
                </a:solidFill>
                <a:effectLst/>
                <a:uLnTx/>
                <a:uFillTx/>
                <a:latin typeface="Arial" panose="020B0604020202020204" pitchFamily="34" charset="0"/>
                <a:ea typeface="Cambria" panose="02040503050406030204" pitchFamily="18" charset="0"/>
                <a:cs typeface="can_NongAor" pitchFamily="2" charset="0"/>
              </a:rPr>
              <a:t>lấm</a:t>
            </a:r>
            <a:r>
              <a:rPr kumimoji="0" lang="en-US" sz="4400" b="1" i="0" u="none" strike="noStrike" kern="1200" cap="none" spc="0" normalizeH="0" baseline="0" noProof="0" dirty="0">
                <a:ln>
                  <a:solidFill>
                    <a:schemeClr val="tx1"/>
                  </a:solidFill>
                </a:ln>
                <a:solidFill>
                  <a:srgbClr val="4BACC6"/>
                </a:solidFill>
                <a:effectLst/>
                <a:uLnTx/>
                <a:uFillTx/>
                <a:latin typeface="Arial" panose="020B0604020202020204" pitchFamily="34" charset="0"/>
                <a:ea typeface="Cambria" panose="02040503050406030204" pitchFamily="18" charset="0"/>
                <a:cs typeface="can_NongAor" pitchFamily="2" charset="0"/>
              </a:rPr>
              <a:t> </a:t>
            </a:r>
            <a:r>
              <a:rPr kumimoji="0" lang="en-US" sz="4400" b="1" i="0" u="none" strike="noStrike" kern="1200" cap="none" spc="0" normalizeH="0" baseline="0" noProof="0" dirty="0" err="1">
                <a:ln>
                  <a:solidFill>
                    <a:schemeClr val="tx1"/>
                  </a:solidFill>
                </a:ln>
                <a:solidFill>
                  <a:srgbClr val="4BACC6"/>
                </a:solidFill>
                <a:effectLst/>
                <a:uLnTx/>
                <a:uFillTx/>
                <a:latin typeface="Arial" panose="020B0604020202020204" pitchFamily="34" charset="0"/>
                <a:ea typeface="Cambria" panose="02040503050406030204" pitchFamily="18" charset="0"/>
                <a:cs typeface="can_NongAor" pitchFamily="2" charset="0"/>
              </a:rPr>
              <a:t>tấm</a:t>
            </a:r>
            <a:endParaRPr kumimoji="0" lang="en-US" sz="4400" b="1" i="0" u="none" strike="noStrike" kern="1200" cap="none" spc="0" normalizeH="0" baseline="0" noProof="0" dirty="0">
              <a:ln>
                <a:solidFill>
                  <a:schemeClr val="tx1"/>
                </a:solidFill>
              </a:ln>
              <a:solidFill>
                <a:srgbClr val="4BACC6"/>
              </a:solidFill>
              <a:effectLst/>
              <a:uLnTx/>
              <a:uFillTx/>
              <a:latin typeface="Arial" panose="020B0604020202020204" pitchFamily="34" charset="0"/>
              <a:ea typeface="Cambria" panose="02040503050406030204" pitchFamily="18" charset="0"/>
              <a:cs typeface="can_NongAor" pitchFamily="2" charset="0"/>
            </a:endParaRPr>
          </a:p>
        </p:txBody>
      </p:sp>
      <p:grpSp>
        <p:nvGrpSpPr>
          <p:cNvPr id="51" name="กลุ่ม 50"/>
          <p:cNvGrpSpPr/>
          <p:nvPr/>
        </p:nvGrpSpPr>
        <p:grpSpPr>
          <a:xfrm>
            <a:off x="3962205" y="2465146"/>
            <a:ext cx="6755956" cy="938091"/>
            <a:chOff x="2884840" y="1257868"/>
            <a:chExt cx="4304831" cy="703568"/>
          </a:xfrm>
          <a:effectLst>
            <a:outerShdw blurRad="50800" dist="38100" dir="2700000" algn="tl" rotWithShape="0">
              <a:srgbClr val="FFD85B">
                <a:alpha val="40000"/>
              </a:srgbClr>
            </a:outerShdw>
          </a:effectLst>
        </p:grpSpPr>
        <p:sp>
          <p:nvSpPr>
            <p:cNvPr id="79" name="สี่เหลี่ยมผืนผ้า 78"/>
            <p:cNvSpPr/>
            <p:nvPr/>
          </p:nvSpPr>
          <p:spPr>
            <a:xfrm>
              <a:off x="2952059" y="1315406"/>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5" name="สี่เหลี่ยมผืนผ้า 44"/>
            <p:cNvSpPr/>
            <p:nvPr/>
          </p:nvSpPr>
          <p:spPr>
            <a:xfrm>
              <a:off x="2884840" y="1257868"/>
              <a:ext cx="4237612" cy="646030"/>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solidFill>
                    <a:srgbClr val="C0504D"/>
                  </a:solidFill>
                  <a:effectLst/>
                  <a:uLnTx/>
                  <a:uFillTx/>
                  <a:latin typeface="Arial" panose="020B0604020202020204" pitchFamily="34" charset="0"/>
                  <a:ea typeface="Cambria" panose="02040503050406030204" pitchFamily="18" charset="0"/>
                  <a:cs typeface="FC Onigiri Outline"/>
                </a:rPr>
                <a:t>mạnh</a:t>
              </a:r>
              <a:r>
                <a:rPr kumimoji="0" lang="en-US" sz="3600" b="0" i="0" u="none" strike="noStrike" kern="1200" cap="none" spc="0" normalizeH="0" baseline="0" noProof="0" dirty="0">
                  <a:solidFill>
                    <a:srgbClr val="C0504D"/>
                  </a:solidFill>
                  <a:effectLst/>
                  <a:uLnTx/>
                  <a:uFillTx/>
                  <a:latin typeface="Arial" panose="020B0604020202020204" pitchFamily="34" charset="0"/>
                  <a:ea typeface="Cambria" panose="02040503050406030204" pitchFamily="18" charset="0"/>
                  <a:cs typeface="FC Onigiri Outline"/>
                </a:rPr>
                <a:t> </a:t>
              </a:r>
              <a:r>
                <a:rPr kumimoji="0" lang="en-US" sz="3600" b="0" i="0" u="none" strike="noStrike" kern="1200" cap="none" spc="0" normalizeH="0" baseline="0" noProof="0" dirty="0" err="1">
                  <a:solidFill>
                    <a:srgbClr val="C0504D"/>
                  </a:solidFill>
                  <a:effectLst/>
                  <a:uLnTx/>
                  <a:uFillTx/>
                  <a:latin typeface="Arial" panose="020B0604020202020204" pitchFamily="34" charset="0"/>
                  <a:ea typeface="Cambria" panose="02040503050406030204" pitchFamily="18" charset="0"/>
                  <a:cs typeface="FC Onigiri Outline"/>
                </a:rPr>
                <a:t>mẽ</a:t>
              </a:r>
              <a:r>
                <a:rPr lang="en-US" sz="3600" dirty="0">
                  <a:solidFill>
                    <a:srgbClr val="C0504D"/>
                  </a:solidFill>
                  <a:latin typeface="Arial" panose="020B0604020202020204" pitchFamily="34" charset="0"/>
                  <a:ea typeface="Cambria" panose="02040503050406030204" pitchFamily="18" charset="0"/>
                  <a:cs typeface="FC Onigiri Outline"/>
                </a:rPr>
                <a:t>, </a:t>
              </a:r>
              <a:r>
                <a:rPr lang="en-US" sz="3600" dirty="0" err="1">
                  <a:solidFill>
                    <a:srgbClr val="C0504D"/>
                  </a:solidFill>
                  <a:latin typeface="Arial" panose="020B0604020202020204" pitchFamily="34" charset="0"/>
                  <a:ea typeface="Cambria" panose="02040503050406030204" pitchFamily="18" charset="0"/>
                  <a:cs typeface="FC Onigiri Outline"/>
                </a:rPr>
                <a:t>rõ</a:t>
              </a:r>
              <a:r>
                <a:rPr lang="en-US" sz="3600" dirty="0">
                  <a:solidFill>
                    <a:srgbClr val="C0504D"/>
                  </a:solidFill>
                  <a:latin typeface="Arial" panose="020B0604020202020204" pitchFamily="34" charset="0"/>
                  <a:ea typeface="Cambria" panose="02040503050406030204" pitchFamily="18" charset="0"/>
                  <a:cs typeface="FC Onigiri Outline"/>
                </a:rPr>
                <a:t> </a:t>
              </a:r>
              <a:r>
                <a:rPr lang="en-US" sz="3600" dirty="0" err="1">
                  <a:solidFill>
                    <a:srgbClr val="C0504D"/>
                  </a:solidFill>
                  <a:latin typeface="Arial" panose="020B0604020202020204" pitchFamily="34" charset="0"/>
                  <a:ea typeface="Cambria" panose="02040503050406030204" pitchFamily="18" charset="0"/>
                  <a:cs typeface="FC Onigiri Outline"/>
                </a:rPr>
                <a:t>ràng</a:t>
              </a:r>
              <a:r>
                <a:rPr lang="en-US" sz="3600" dirty="0">
                  <a:solidFill>
                    <a:srgbClr val="C0504D"/>
                  </a:solidFill>
                  <a:latin typeface="Arial" panose="020B0604020202020204" pitchFamily="34" charset="0"/>
                  <a:ea typeface="Cambria" panose="02040503050406030204" pitchFamily="18" charset="0"/>
                  <a:cs typeface="FC Onigiri Outline"/>
                </a:rPr>
                <a:t> </a:t>
              </a:r>
              <a:r>
                <a:rPr lang="en-US" sz="3600" dirty="0" err="1">
                  <a:solidFill>
                    <a:srgbClr val="C0504D"/>
                  </a:solidFill>
                  <a:latin typeface="Arial" panose="020B0604020202020204" pitchFamily="34" charset="0"/>
                  <a:ea typeface="Cambria" panose="02040503050406030204" pitchFamily="18" charset="0"/>
                  <a:cs typeface="FC Onigiri Outline"/>
                </a:rPr>
                <a:t>và</a:t>
              </a:r>
              <a:r>
                <a:rPr lang="en-US" sz="3600" dirty="0">
                  <a:solidFill>
                    <a:srgbClr val="C0504D"/>
                  </a:solidFill>
                  <a:latin typeface="Arial" panose="020B0604020202020204" pitchFamily="34" charset="0"/>
                  <a:ea typeface="Cambria" panose="02040503050406030204" pitchFamily="18" charset="0"/>
                  <a:cs typeface="FC Onigiri Outline"/>
                </a:rPr>
                <a:t> </a:t>
              </a:r>
              <a:r>
                <a:rPr lang="en-US" sz="3600" dirty="0" err="1">
                  <a:solidFill>
                    <a:srgbClr val="C0504D"/>
                  </a:solidFill>
                  <a:latin typeface="Arial" panose="020B0604020202020204" pitchFamily="34" charset="0"/>
                  <a:ea typeface="Cambria" panose="02040503050406030204" pitchFamily="18" charset="0"/>
                  <a:cs typeface="FC Onigiri Outline"/>
                </a:rPr>
                <a:t>chững</a:t>
              </a:r>
              <a:r>
                <a:rPr lang="en-US" sz="3600" dirty="0">
                  <a:solidFill>
                    <a:srgbClr val="C0504D"/>
                  </a:solidFill>
                  <a:latin typeface="Arial" panose="020B0604020202020204" pitchFamily="34" charset="0"/>
                  <a:ea typeface="Cambria" panose="02040503050406030204" pitchFamily="18" charset="0"/>
                  <a:cs typeface="FC Onigiri Outline"/>
                </a:rPr>
                <a:t> </a:t>
              </a:r>
              <a:r>
                <a:rPr lang="en-US" sz="3600" dirty="0" err="1">
                  <a:solidFill>
                    <a:srgbClr val="C0504D"/>
                  </a:solidFill>
                  <a:latin typeface="Arial" panose="020B0604020202020204" pitchFamily="34" charset="0"/>
                  <a:ea typeface="Cambria" panose="02040503050406030204" pitchFamily="18" charset="0"/>
                  <a:cs typeface="FC Onigiri Outline"/>
                </a:rPr>
                <a:t>chạc</a:t>
              </a:r>
              <a:r>
                <a:rPr lang="en-US" sz="3600" dirty="0">
                  <a:solidFill>
                    <a:srgbClr val="C0504D"/>
                  </a:solidFill>
                  <a:latin typeface="Arial" panose="020B0604020202020204" pitchFamily="34" charset="0"/>
                  <a:ea typeface="Cambria" panose="02040503050406030204" pitchFamily="18" charset="0"/>
                  <a:cs typeface="FC Onigiri Outline"/>
                </a:rPr>
                <a:t>.</a:t>
              </a:r>
              <a:endParaRPr kumimoji="0" lang="th-TH" sz="3600" b="0" i="0" u="none" strike="noStrike" kern="1200" cap="none" spc="0" normalizeH="0" baseline="0" noProof="0" dirty="0">
                <a:solidFill>
                  <a:srgbClr val="C0504D"/>
                </a:solidFill>
                <a:effectLst/>
                <a:uLnTx/>
                <a:uFillTx/>
                <a:latin typeface="Arial" panose="020B0604020202020204" pitchFamily="34" charset="0"/>
                <a:ea typeface="Cambria" panose="02040503050406030204" pitchFamily="18" charset="0"/>
                <a:cs typeface="FC Onigiri Outline"/>
              </a:endParaRPr>
            </a:p>
          </p:txBody>
        </p:sp>
      </p:grpSp>
      <p:grpSp>
        <p:nvGrpSpPr>
          <p:cNvPr id="48" name="กลุ่ม 47"/>
          <p:cNvGrpSpPr/>
          <p:nvPr/>
        </p:nvGrpSpPr>
        <p:grpSpPr>
          <a:xfrm>
            <a:off x="3973779" y="4120907"/>
            <a:ext cx="6755956" cy="940005"/>
            <a:chOff x="2884840" y="2413561"/>
            <a:chExt cx="4304831" cy="705004"/>
          </a:xfrm>
          <a:effectLst>
            <a:outerShdw blurRad="50800" dist="38100" dir="2700000" algn="tl" rotWithShape="0">
              <a:srgbClr val="FFD85B">
                <a:alpha val="40000"/>
              </a:srgbClr>
            </a:outerShdw>
          </a:effectLst>
        </p:grpSpPr>
        <p:sp>
          <p:nvSpPr>
            <p:cNvPr id="80" name="สี่เหลี่ยมผืนผ้า 79"/>
            <p:cNvSpPr/>
            <p:nvPr/>
          </p:nvSpPr>
          <p:spPr>
            <a:xfrm>
              <a:off x="2952059" y="2472535"/>
              <a:ext cx="4237612" cy="646030"/>
            </a:xfrm>
            <a:prstGeom prst="rect">
              <a:avLst/>
            </a:prstGeom>
            <a:pattFill prst="wdDnDiag">
              <a:fgClr>
                <a:schemeClr val="accent5">
                  <a:lumMod val="40000"/>
                  <a:lumOff val="60000"/>
                </a:schemeClr>
              </a:fgClr>
              <a:bgClr>
                <a:schemeClr val="bg1"/>
              </a:bgClr>
            </a:pattFill>
            <a:ln w="3175">
              <a:solidFill>
                <a:schemeClr val="accent5">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เหลี่ยมผืนผ้า 76"/>
            <p:cNvSpPr/>
            <p:nvPr/>
          </p:nvSpPr>
          <p:spPr>
            <a:xfrm>
              <a:off x="2884840" y="2413561"/>
              <a:ext cx="4237612" cy="646030"/>
            </a:xfrm>
            <a:prstGeom prst="rect">
              <a:avLst/>
            </a:prstGeom>
            <a:solidFill>
              <a:schemeClr val="bg1"/>
            </a:solidFill>
            <a:ln w="3175">
              <a:solidFill>
                <a:schemeClr val="accent5">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solidFill>
                    <a:srgbClr val="4BACC6"/>
                  </a:solidFill>
                  <a:effectLst/>
                  <a:uLnTx/>
                  <a:uFillTx/>
                  <a:latin typeface="Arial" panose="020B0604020202020204" pitchFamily="34" charset="0"/>
                  <a:ea typeface="Cambria" panose="02040503050406030204" pitchFamily="18" charset="0"/>
                  <a:cs typeface="FC Onigiri Outline"/>
                </a:rPr>
                <a:t>có</a:t>
              </a:r>
              <a:r>
                <a:rPr kumimoji="0" lang="en-US" sz="3600" b="0" i="0" u="none" strike="noStrike" kern="1200" cap="none" spc="0" normalizeH="0" noProof="0" dirty="0">
                  <a:solidFill>
                    <a:srgbClr val="4BACC6"/>
                  </a:solidFill>
                  <a:effectLst/>
                  <a:uLnTx/>
                  <a:uFillTx/>
                  <a:latin typeface="Arial" panose="020B0604020202020204" pitchFamily="34" charset="0"/>
                  <a:ea typeface="Cambria" panose="02040503050406030204" pitchFamily="18" charset="0"/>
                  <a:cs typeface="FC Onigiri Outline"/>
                </a:rPr>
                <a:t> </a:t>
              </a:r>
              <a:r>
                <a:rPr kumimoji="0" lang="en-US" sz="3600" b="0" i="0" u="none" strike="noStrike" kern="1200" cap="none" spc="0" normalizeH="0" noProof="0" dirty="0" err="1">
                  <a:solidFill>
                    <a:srgbClr val="4BACC6"/>
                  </a:solidFill>
                  <a:effectLst/>
                  <a:uLnTx/>
                  <a:uFillTx/>
                  <a:latin typeface="Arial" panose="020B0604020202020204" pitchFamily="34" charset="0"/>
                  <a:ea typeface="Cambria" panose="02040503050406030204" pitchFamily="18" charset="0"/>
                  <a:cs typeface="FC Onigiri Outline"/>
                </a:rPr>
                <a:t>nhiều</a:t>
              </a:r>
              <a:r>
                <a:rPr kumimoji="0" lang="en-US" sz="3600" b="0" i="0" u="none" strike="noStrike" kern="1200" cap="none" spc="0" normalizeH="0" noProof="0" dirty="0">
                  <a:solidFill>
                    <a:srgbClr val="4BACC6"/>
                  </a:solidFill>
                  <a:effectLst/>
                  <a:uLnTx/>
                  <a:uFillTx/>
                  <a:latin typeface="Arial" panose="020B0604020202020204" pitchFamily="34" charset="0"/>
                  <a:ea typeface="Cambria" panose="02040503050406030204" pitchFamily="18" charset="0"/>
                  <a:cs typeface="FC Onigiri Outline"/>
                </a:rPr>
                <a:t> </a:t>
              </a:r>
              <a:r>
                <a:rPr kumimoji="0" lang="en-US" sz="3600" b="0" i="0" u="none" strike="noStrike" kern="1200" cap="none" spc="0" normalizeH="0" noProof="0" dirty="0" err="1">
                  <a:solidFill>
                    <a:srgbClr val="4BACC6"/>
                  </a:solidFill>
                  <a:effectLst/>
                  <a:uLnTx/>
                  <a:uFillTx/>
                  <a:latin typeface="Arial" panose="020B0604020202020204" pitchFamily="34" charset="0"/>
                  <a:ea typeface="Cambria" panose="02040503050406030204" pitchFamily="18" charset="0"/>
                  <a:cs typeface="FC Onigiri Outline"/>
                </a:rPr>
                <a:t>hạt</a:t>
              </a:r>
              <a:r>
                <a:rPr kumimoji="0" lang="en-US" sz="3600" b="0" i="0" u="none" strike="noStrike" kern="1200" cap="none" spc="0" normalizeH="0" noProof="0" dirty="0">
                  <a:solidFill>
                    <a:srgbClr val="4BACC6"/>
                  </a:solidFill>
                  <a:effectLst/>
                  <a:uLnTx/>
                  <a:uFillTx/>
                  <a:latin typeface="Arial" panose="020B0604020202020204" pitchFamily="34" charset="0"/>
                  <a:ea typeface="Cambria" panose="02040503050406030204" pitchFamily="18" charset="0"/>
                  <a:cs typeface="FC Onigiri Outline"/>
                </a:rPr>
                <a:t> </a:t>
              </a:r>
              <a:r>
                <a:rPr kumimoji="0" lang="en-US" sz="3600" b="0" i="0" u="none" strike="noStrike" kern="1200" cap="none" spc="0" normalizeH="0" noProof="0" dirty="0" err="1">
                  <a:solidFill>
                    <a:srgbClr val="4BACC6"/>
                  </a:solidFill>
                  <a:effectLst/>
                  <a:uLnTx/>
                  <a:uFillTx/>
                  <a:latin typeface="Arial" panose="020B0604020202020204" pitchFamily="34" charset="0"/>
                  <a:ea typeface="Cambria" panose="02040503050406030204" pitchFamily="18" charset="0"/>
                  <a:cs typeface="FC Onigiri Outline"/>
                </a:rPr>
                <a:t>nhỏ</a:t>
              </a:r>
              <a:r>
                <a:rPr kumimoji="0" lang="en-US" sz="3600" b="0" i="0" u="none" strike="noStrike" kern="1200" cap="none" spc="0" normalizeH="0" noProof="0" dirty="0">
                  <a:solidFill>
                    <a:srgbClr val="4BACC6"/>
                  </a:solidFill>
                  <a:effectLst/>
                  <a:uLnTx/>
                  <a:uFillTx/>
                  <a:latin typeface="Arial" panose="020B0604020202020204" pitchFamily="34" charset="0"/>
                  <a:ea typeface="Cambria" panose="02040503050406030204" pitchFamily="18" charset="0"/>
                  <a:cs typeface="FC Onigiri Outline"/>
                </a:rPr>
                <a:t> </a:t>
              </a:r>
              <a:r>
                <a:rPr kumimoji="0" lang="en-US" sz="3600" b="0" i="0" u="none" strike="noStrike" kern="1200" cap="none" spc="0" normalizeH="0" noProof="0" dirty="0" err="1">
                  <a:solidFill>
                    <a:srgbClr val="4BACC6"/>
                  </a:solidFill>
                  <a:effectLst/>
                  <a:uLnTx/>
                  <a:uFillTx/>
                  <a:latin typeface="Arial" panose="020B0604020202020204" pitchFamily="34" charset="0"/>
                  <a:ea typeface="Cambria" panose="02040503050406030204" pitchFamily="18" charset="0"/>
                  <a:cs typeface="FC Onigiri Outline"/>
                </a:rPr>
                <a:t>trên</a:t>
              </a:r>
              <a:r>
                <a:rPr kumimoji="0" lang="en-US" sz="3600" b="0" i="0" u="none" strike="noStrike" kern="1200" cap="none" spc="0" normalizeH="0" noProof="0" dirty="0">
                  <a:solidFill>
                    <a:srgbClr val="4BACC6"/>
                  </a:solidFill>
                  <a:effectLst/>
                  <a:uLnTx/>
                  <a:uFillTx/>
                  <a:latin typeface="Arial" panose="020B0604020202020204" pitchFamily="34" charset="0"/>
                  <a:ea typeface="Cambria" panose="02040503050406030204" pitchFamily="18" charset="0"/>
                  <a:cs typeface="FC Onigiri Outline"/>
                </a:rPr>
                <a:t> </a:t>
              </a:r>
              <a:r>
                <a:rPr kumimoji="0" lang="en-US" sz="3600" b="0" i="0" u="none" strike="noStrike" kern="1200" cap="none" spc="0" normalizeH="0" noProof="0" dirty="0" err="1">
                  <a:solidFill>
                    <a:srgbClr val="4BACC6"/>
                  </a:solidFill>
                  <a:effectLst/>
                  <a:uLnTx/>
                  <a:uFillTx/>
                  <a:latin typeface="Arial" panose="020B0604020202020204" pitchFamily="34" charset="0"/>
                  <a:ea typeface="Cambria" panose="02040503050406030204" pitchFamily="18" charset="0"/>
                  <a:cs typeface="FC Onigiri Outline"/>
                </a:rPr>
                <a:t>bề</a:t>
              </a:r>
              <a:r>
                <a:rPr kumimoji="0" lang="en-US" sz="3600" b="0" i="0" u="none" strike="noStrike" kern="1200" cap="none" spc="0" normalizeH="0" noProof="0" dirty="0">
                  <a:solidFill>
                    <a:srgbClr val="4BACC6"/>
                  </a:solidFill>
                  <a:effectLst/>
                  <a:uLnTx/>
                  <a:uFillTx/>
                  <a:latin typeface="Arial" panose="020B0604020202020204" pitchFamily="34" charset="0"/>
                  <a:ea typeface="Cambria" panose="02040503050406030204" pitchFamily="18" charset="0"/>
                  <a:cs typeface="FC Onigiri Outline"/>
                </a:rPr>
                <a:t> </a:t>
              </a:r>
              <a:r>
                <a:rPr kumimoji="0" lang="en-US" sz="3600" b="0" i="0" u="none" strike="noStrike" kern="1200" cap="none" spc="0" normalizeH="0" noProof="0" dirty="0" err="1">
                  <a:solidFill>
                    <a:srgbClr val="4BACC6"/>
                  </a:solidFill>
                  <a:effectLst/>
                  <a:uLnTx/>
                  <a:uFillTx/>
                  <a:latin typeface="Arial" panose="020B0604020202020204" pitchFamily="34" charset="0"/>
                  <a:ea typeface="Cambria" panose="02040503050406030204" pitchFamily="18" charset="0"/>
                  <a:cs typeface="FC Onigiri Outline"/>
                </a:rPr>
                <a:t>mặt</a:t>
              </a:r>
              <a:r>
                <a:rPr kumimoji="0" lang="en-US" sz="3600" b="0" i="0" u="none" strike="noStrike" kern="1200" cap="none" spc="0" normalizeH="0" noProof="0" dirty="0">
                  <a:solidFill>
                    <a:srgbClr val="4BACC6"/>
                  </a:solidFill>
                  <a:effectLst/>
                  <a:uLnTx/>
                  <a:uFillTx/>
                  <a:latin typeface="Arial" panose="020B0604020202020204" pitchFamily="34" charset="0"/>
                  <a:ea typeface="Cambria" panose="02040503050406030204" pitchFamily="18" charset="0"/>
                  <a:cs typeface="FC Onigiri Outline"/>
                </a:rPr>
                <a:t>.</a:t>
              </a:r>
              <a:endParaRPr kumimoji="0" lang="th-TH" sz="3600" b="0" i="0" u="none" strike="noStrike" kern="1200" cap="none" spc="0" normalizeH="0" baseline="0" noProof="0" dirty="0">
                <a:solidFill>
                  <a:srgbClr val="4BACC6"/>
                </a:solidFill>
                <a:effectLst/>
                <a:uLnTx/>
                <a:uFillTx/>
                <a:latin typeface="Arial" panose="020B0604020202020204" pitchFamily="34" charset="0"/>
                <a:ea typeface="Cambria" panose="02040503050406030204" pitchFamily="18" charset="0"/>
                <a:cs typeface="FC Onigiri Outline"/>
              </a:endParaRPr>
            </a:p>
          </p:txBody>
        </p:sp>
      </p:grpSp>
      <p:grpSp>
        <p:nvGrpSpPr>
          <p:cNvPr id="89" name="กลุ่ม 88"/>
          <p:cNvGrpSpPr/>
          <p:nvPr/>
        </p:nvGrpSpPr>
        <p:grpSpPr>
          <a:xfrm>
            <a:off x="3421004" y="4387892"/>
            <a:ext cx="393001" cy="327403"/>
            <a:chOff x="2549057" y="2686238"/>
            <a:chExt cx="294751" cy="245552"/>
          </a:xfrm>
          <a:effectLst>
            <a:outerShdw blurRad="50800" dist="38100" dir="2700000" algn="tl" rotWithShape="0">
              <a:srgbClr val="FFD85B">
                <a:alpha val="40000"/>
              </a:srgbClr>
            </a:outerShdw>
          </a:effectLst>
        </p:grpSpPr>
        <p:sp>
          <p:nvSpPr>
            <p:cNvPr id="84" name="ลูกศรขวา 83"/>
            <p:cNvSpPr/>
            <p:nvPr/>
          </p:nvSpPr>
          <p:spPr>
            <a:xfrm>
              <a:off x="2549058" y="2698505"/>
              <a:ext cx="294750" cy="233285"/>
            </a:xfrm>
            <a:prstGeom prst="rightArrow">
              <a:avLst>
                <a:gd name="adj1" fmla="val 54216"/>
                <a:gd name="adj2" fmla="val 56653"/>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ลูกศรขวา 84"/>
            <p:cNvSpPr/>
            <p:nvPr/>
          </p:nvSpPr>
          <p:spPr>
            <a:xfrm>
              <a:off x="2549057" y="2686238"/>
              <a:ext cx="294749" cy="233285"/>
            </a:xfrm>
            <a:prstGeom prst="rightArrow">
              <a:avLst>
                <a:gd name="adj1" fmla="val 54216"/>
                <a:gd name="adj2" fmla="val 56653"/>
              </a:avLst>
            </a:prstGeom>
            <a:pattFill prst="wdDnDiag">
              <a:fgClr>
                <a:schemeClr val="accent5">
                  <a:lumMod val="40000"/>
                  <a:lumOff val="60000"/>
                </a:schemeClr>
              </a:fgClr>
              <a:bgClr>
                <a:schemeClr val="bg1"/>
              </a:bgClr>
            </a:pattFill>
            <a:ln w="31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6" name="กลุ่ม 75"/>
          <p:cNvGrpSpPr/>
          <p:nvPr/>
        </p:nvGrpSpPr>
        <p:grpSpPr>
          <a:xfrm>
            <a:off x="3421001" y="2801206"/>
            <a:ext cx="393001" cy="327403"/>
            <a:chOff x="2549057" y="2686238"/>
            <a:chExt cx="294751" cy="245552"/>
          </a:xfrm>
          <a:effectLst>
            <a:outerShdw blurRad="50800" dist="38100" dir="2700000" algn="tl" rotWithShape="0">
              <a:srgbClr val="FFD85B">
                <a:alpha val="40000"/>
              </a:srgbClr>
            </a:outerShdw>
          </a:effectLst>
        </p:grpSpPr>
        <p:sp>
          <p:nvSpPr>
            <p:cNvPr id="82" name="ลูกศรขวา 81"/>
            <p:cNvSpPr/>
            <p:nvPr/>
          </p:nvSpPr>
          <p:spPr>
            <a:xfrm>
              <a:off x="2549058" y="2698505"/>
              <a:ext cx="294750" cy="233285"/>
            </a:xfrm>
            <a:prstGeom prst="rightArrow">
              <a:avLst>
                <a:gd name="adj1" fmla="val 54216"/>
                <a:gd name="adj2" fmla="val 56653"/>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ลูกศรขวา 82"/>
            <p:cNvSpPr/>
            <p:nvPr/>
          </p:nvSpPr>
          <p:spPr>
            <a:xfrm>
              <a:off x="2549057" y="2686238"/>
              <a:ext cx="294749" cy="233285"/>
            </a:xfrm>
            <a:prstGeom prst="rightArrow">
              <a:avLst>
                <a:gd name="adj1" fmla="val 54216"/>
                <a:gd name="adj2" fmla="val 56653"/>
              </a:avLst>
            </a:prstGeom>
            <a:pattFill prst="wdDnDiag">
              <a:fgClr>
                <a:schemeClr val="accent2">
                  <a:lumMod val="40000"/>
                  <a:lumOff val="60000"/>
                </a:schemeClr>
              </a:fgClr>
              <a:bgClr>
                <a:schemeClr val="bg1"/>
              </a:bgClr>
            </a:pattFill>
            <a:ln w="31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92" name="รูปภาพ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5177" y="6374656"/>
            <a:ext cx="373095" cy="397165"/>
          </a:xfrm>
          <a:prstGeom prst="rect">
            <a:avLst/>
          </a:prstGeom>
        </p:spPr>
      </p:pic>
      <p:pic>
        <p:nvPicPr>
          <p:cNvPr id="95" name="รูปภาพ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9852" y="5259670"/>
            <a:ext cx="334520" cy="359117"/>
          </a:xfrm>
          <a:prstGeom prst="rect">
            <a:avLst/>
          </a:prstGeom>
        </p:spPr>
      </p:pic>
      <p:sp>
        <p:nvSpPr>
          <p:cNvPr id="97" name="วงรี 96"/>
          <p:cNvSpPr/>
          <p:nvPr/>
        </p:nvSpPr>
        <p:spPr>
          <a:xfrm>
            <a:off x="1535126" y="163760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p:nvSpPr>
        <p:spPr>
          <a:xfrm>
            <a:off x="1548602" y="2193886"/>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วงรี 98"/>
          <p:cNvSpPr/>
          <p:nvPr/>
        </p:nvSpPr>
        <p:spPr>
          <a:xfrm>
            <a:off x="1464339" y="2058083"/>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p:nvSpPr>
        <p:spPr>
          <a:xfrm>
            <a:off x="1494326" y="2570689"/>
            <a:ext cx="81600" cy="816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1493487" y="4250225"/>
            <a:ext cx="81600" cy="81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1486790" y="3958930"/>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1545939" y="3814173"/>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568770" y="4112372"/>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535126" y="5786396"/>
            <a:ext cx="81600" cy="816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1548602" y="5486146"/>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7" name="วงรี 106"/>
          <p:cNvSpPr/>
          <p:nvPr/>
        </p:nvSpPr>
        <p:spPr>
          <a:xfrm>
            <a:off x="1464339" y="5350344"/>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1494326" y="5643030"/>
            <a:ext cx="81600" cy="81600"/>
          </a:xfrm>
          <a:prstGeom prst="ellipse">
            <a:avLst/>
          </a:prstGeom>
          <a:solidFill>
            <a:srgbClr val="9F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p:cNvPicPr>
            <a:picLocks noChangeAspect="1"/>
          </p:cNvPicPr>
          <p:nvPr/>
        </p:nvPicPr>
        <p:blipFill>
          <a:blip r:embed="rId4"/>
          <a:stretch>
            <a:fillRect/>
          </a:stretch>
        </p:blipFill>
        <p:spPr>
          <a:xfrm>
            <a:off x="3617500" y="295990"/>
            <a:ext cx="4834547" cy="1938696"/>
          </a:xfrm>
          <a:prstGeom prst="rect">
            <a:avLst/>
          </a:prstGeom>
        </p:spPr>
      </p:pic>
    </p:spTree>
    <p:extLst>
      <p:ext uri="{BB962C8B-B14F-4D97-AF65-F5344CB8AC3E}">
        <p14:creationId xmlns:p14="http://schemas.microsoft.com/office/powerpoint/2010/main" val="329828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left)">
                                      <p:cBhvr>
                                        <p:cTn id="19" dur="500"/>
                                        <p:tgtEl>
                                          <p:spTgt spid="7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
                                        <p:tgtEl>
                                          <p:spTgt spid="89"/>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Lst>
  </p:timing>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1063</Words>
  <Application>Microsoft Office PowerPoint</Application>
  <PresentationFormat>Widescreen</PresentationFormat>
  <Paragraphs>78</Paragraphs>
  <Slides>23</Slides>
  <Notes>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SVN-Newton</vt:lpstr>
      <vt:lpstr>SVN-Appleberry</vt:lpstr>
      <vt:lpstr>UTM Aquarelle</vt:lpstr>
      <vt:lpstr>#9Slide07 HoneyCream</vt:lpstr>
      <vt:lpstr>FC Onigiri Outline</vt:lpstr>
      <vt:lpstr>UTM Avo</vt:lpstr>
      <vt:lpstr>milk tea</vt:lpstr>
      <vt:lpstr>Courier New</vt:lpstr>
      <vt:lpstr>SVN-SAF</vt:lpstr>
      <vt:lpstr>milk tea Med</vt:lpstr>
      <vt:lpstr>Calibri</vt:lpstr>
      <vt:lpstr>Arial</vt:lpstr>
      <vt:lpstr>can_NongAor</vt:lpstr>
      <vt:lpstr>Times New Roman</vt:lpstr>
      <vt:lpstr>ชุดรูปแบบของ Office</vt:lpstr>
      <vt:lpstr>1_ชุดรูปแบบของ Office</vt:lpstr>
      <vt:lpstr>2_ชุดรูปแบบของ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Vũ Kim Ngân</cp:lastModifiedBy>
  <cp:revision>72</cp:revision>
  <dcterms:created xsi:type="dcterms:W3CDTF">2022-09-25T04:52:59Z</dcterms:created>
  <dcterms:modified xsi:type="dcterms:W3CDTF">2023-10-14T08:18:33Z</dcterms:modified>
</cp:coreProperties>
</file>