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3" r:id="rId3"/>
  </p:sldMasterIdLst>
  <p:notesMasterIdLst>
    <p:notesMasterId r:id="rId23"/>
  </p:notesMasterIdLst>
  <p:sldIdLst>
    <p:sldId id="292" r:id="rId4"/>
    <p:sldId id="282" r:id="rId5"/>
    <p:sldId id="280" r:id="rId6"/>
    <p:sldId id="281" r:id="rId7"/>
    <p:sldId id="256" r:id="rId8"/>
    <p:sldId id="258" r:id="rId9"/>
    <p:sldId id="259" r:id="rId10"/>
    <p:sldId id="284" r:id="rId11"/>
    <p:sldId id="283" r:id="rId12"/>
    <p:sldId id="285" r:id="rId13"/>
    <p:sldId id="286" r:id="rId14"/>
    <p:sldId id="287" r:id="rId15"/>
    <p:sldId id="288" r:id="rId16"/>
    <p:sldId id="262" r:id="rId17"/>
    <p:sldId id="260" r:id="rId18"/>
    <p:sldId id="290" r:id="rId19"/>
    <p:sldId id="291" r:id="rId20"/>
    <p:sldId id="261" r:id="rId21"/>
    <p:sldId id="264" r:id="rId22"/>
  </p:sldIdLst>
  <p:sldSz cx="12192000" cy="6858000"/>
  <p:notesSz cx="6858000" cy="9144000"/>
  <p:embeddedFontLst>
    <p:embeddedFont>
      <p:font typeface="等线" panose="02010600030101010101" pitchFamily="2" charset="-122"/>
      <p:regular r:id="rId24"/>
      <p:bold r:id="rId25"/>
    </p:embeddedFont>
    <p:embeddedFont>
      <p:font typeface="等线 Light" panose="02010600030101010101" pitchFamily="2" charset="-122"/>
      <p:regular r:id="rId26"/>
    </p:embeddedFont>
    <p:embeddedFont>
      <p:font typeface="#9Slide05 Aphrodite Pro" panose="02000000000000000000" pitchFamily="2" charset="0"/>
      <p:regular r:id="rId27"/>
    </p:embeddedFont>
    <p:embeddedFont>
      <p:font typeface="#9Slide07 Altus" pitchFamily="2" charset="0"/>
      <p:regular r:id="rId28"/>
    </p:embeddedFont>
    <p:embeddedFont>
      <p:font typeface="#9Slide07 HoneyCream" pitchFamily="2"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SVN-Newton" panose="02040603050506020204" pitchFamily="18" charset="0"/>
      <p:regular r:id="rId36"/>
    </p:embeddedFont>
    <p:embeddedFont>
      <p:font typeface="SVN-Poky's" panose="020B0606040200020203" pitchFamily="34" charset="0"/>
      <p:regular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C8DC"/>
    <a:srgbClr val="B01306"/>
    <a:srgbClr val="BEEEFF"/>
    <a:srgbClr val="D83813"/>
    <a:srgbClr val="AD1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28"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A53F1-2035-4AFC-BB0B-AE95C29722CE}"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BA61C-23BB-41A0-8F1E-38DDB2439A3E}" type="slidenum">
              <a:rPr lang="en-US" smtClean="0"/>
              <a:t>‹#›</a:t>
            </a:fld>
            <a:endParaRPr lang="en-US"/>
          </a:p>
        </p:txBody>
      </p:sp>
    </p:spTree>
    <p:extLst>
      <p:ext uri="{BB962C8B-B14F-4D97-AF65-F5344CB8AC3E}">
        <p14:creationId xmlns:p14="http://schemas.microsoft.com/office/powerpoint/2010/main" val="394494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2020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9253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6848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52524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5583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82496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1969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D63986-F2E5-42C1-952F-502C5D8E70B5}"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1667640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D63986-F2E5-42C1-952F-502C5D8E70B5}"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1263705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D63986-F2E5-42C1-952F-502C5D8E70B5}"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128824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20831F-54C3-4BD0-A848-736C432551F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60AC97-1BB0-488B-8AE7-41BD2C245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CB59FBB-D756-44F5-BD6E-6B4667CF55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A4CA1DD-A94A-4F0E-8747-2359A6D3BD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0D481F-AE9A-4EBD-A11B-C6DC6D214D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20280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279963-8A4A-4D77-AB6F-1B178082396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1A1C63-B356-422C-ACC9-55EA210C2AE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90DA39-E5B7-4545-9813-9CBF96B8D7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03DF876-B805-46B2-88D7-456295056C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F62CA98-D722-4E55-8FD2-DBB871E63F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9198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0D6E58-E154-4AF1-82B7-838AD56040C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1853C0-CFD6-4C98-9CCE-E425D04938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048B6AA-9572-4ADA-8FEC-7BAE928E67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A7B6802-DEA0-47FA-86B5-7C3ABA9B0C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CD6DFA-A0D9-462B-AE91-10B7A4F333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6262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0964C9-C9E5-4C8E-9144-0F7964FAFAE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DB1B4D0-8034-4BC3-A8E1-4EBCE5C5E39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2B4218-D4DD-4A4B-B8E1-822C5748B88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7538D96-EC6C-4A6C-AE48-2B700CDF72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27DF50-90A1-4843-B58B-03060FEEB8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505D784-47AB-4A11-9C81-326C8D05D7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4314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B243B8-CCA4-4A2E-A7A3-B0D9B44EE89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9229F49-3C22-41BE-93CD-6ED92CED6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4DF83BC-B8B0-420A-A9EE-0476EF3A4E5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9B068E-7C7B-4733-9119-7627851C10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61D9374-9398-451F-A1D3-BCD9B89ED90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48028FF-5CCE-4495-A1DA-8B750950B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01384892-93C8-40C7-8C08-A7A5DE2859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BC5620E-D691-4A29-A6E6-251F0A4AE8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7702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9982EF-D727-4620-B84A-7124CB1CA49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747D22-8F86-4DDF-BDB0-87BC12B923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2CE4ABE-7B60-4080-BBBA-0910930D01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2FC741DA-DE8E-4E9D-BF53-D439150BC5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6465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A80F9D-6038-4298-B2BC-E0523A09EE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EE4FB4F3-D684-4626-B4B3-D17644A930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B4EF313-44BF-437B-A512-DA0B085BAD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49118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A80F9D-6038-4298-B2BC-E0523A09EE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EE4FB4F3-D684-4626-B4B3-D17644A930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B4EF313-44BF-437B-A512-DA0B085BAD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29276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D63986-F2E5-42C1-952F-502C5D8E70B5}"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4026432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262DE-6603-4E54-B010-CBB9852C78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ED02D97-C412-4443-A84E-55153E9810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80B4894-9B00-4E0C-BB60-93B2B4801C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FC794ED-F310-4B67-8DF4-A40CA8843B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3D60488-0B8B-47ED-B366-B6F635C7C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00E5273-358B-46F2-A004-B4C6C51404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42754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D15C39-3E88-4AE2-8E6F-939733299C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ED7173-3777-4319-A81D-C2FC7F20B2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0CCC543-8539-4ADF-B25F-FB8549B2A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C1E8D4-60C9-4A87-879E-6A6CA3F8AE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083193-30ED-474D-9012-9918738CCA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194B06A-1549-47E0-813C-AA752BF80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40701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F70F2-675B-44CB-AB0A-F2ADF457B8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00B18C-CD2F-4BAE-AD53-7FFFC666A12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5EE1CB-8E8A-44A1-B422-8DACEBC8AA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1B130AB-5057-4435-8A75-A2F813118E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348871E-C381-4465-BD1E-A39A87B7E2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57055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24F4FE1-32F8-4892-B3AF-F1963D9A356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35D2378-1AEA-402A-9447-424348DC7CD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D295921-9985-47F5-9578-3733615EDA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840CC7F-60B1-44A7-AC8E-D9453FC96F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473883-360E-455A-97CB-E437531480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386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623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46817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793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8745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99347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53378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D63986-F2E5-42C1-952F-502C5D8E70B5}"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326614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898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28310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8229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86005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6556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57396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07670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1158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3867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6258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D63986-F2E5-42C1-952F-502C5D8E70B5}"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172683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9815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62434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15213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4046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52739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39455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92120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4530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34182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61805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D63986-F2E5-42C1-952F-502C5D8E70B5}" type="datetimeFigureOut">
              <a:rPr lang="en-US" smtClean="0"/>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4124022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98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41987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7509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1887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0161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80853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55158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D63986-F2E5-42C1-952F-502C5D8E70B5}" type="datetimeFigureOut">
              <a:rPr lang="en-US" smtClean="0"/>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705088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D63986-F2E5-42C1-952F-502C5D8E70B5}" type="datetimeFigureOut">
              <a:rPr lang="en-US" smtClean="0"/>
              <a:t>10/14/2023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425866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D63986-F2E5-42C1-952F-502C5D8E70B5}"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2328388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D63986-F2E5-42C1-952F-502C5D8E70B5}"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521443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21" Type="http://schemas.openxmlformats.org/officeDocument/2006/relationships/slideLayout" Target="../slideLayouts/slideLayout45.xml"/><Relationship Id="rId34" Type="http://schemas.openxmlformats.org/officeDocument/2006/relationships/image" Target="../media/image1.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theme" Target="../theme/theme3.xml"/><Relationship Id="rId38" Type="http://schemas.openxmlformats.org/officeDocument/2006/relationships/image" Target="../media/image4.png"/><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image" Target="../media/image3.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image" Target="../media/image2.png"/><Relationship Id="rId8" Type="http://schemas.openxmlformats.org/officeDocument/2006/relationships/slideLayout" Target="../slideLayouts/slideLayout32.xml"/><Relationship Id="rId3"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2000">
              <a:schemeClr val="accent2">
                <a:lumMod val="5000"/>
                <a:lumOff val="95000"/>
              </a:schemeClr>
            </a:gs>
            <a:gs pos="74000">
              <a:schemeClr val="accent2">
                <a:lumMod val="45000"/>
                <a:lumOff val="55000"/>
              </a:schemeClr>
            </a:gs>
            <a:gs pos="78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D63986-F2E5-42C1-952F-502C5D8E70B5}" type="datetimeFigureOut">
              <a:rPr lang="en-US" smtClean="0"/>
              <a:t>10/14/2023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6ACBD-BE94-4B9A-92C4-6670B512DDB0}" type="slidenum">
              <a:rPr lang="en-US" smtClean="0"/>
              <a:t>‹#›</a:t>
            </a:fld>
            <a:endParaRPr lang="en-US"/>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1" name="Picture 10">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3273FEA2-DCE8-F6CA-0E55-FAA315957C17}"/>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27A229FA-3DF9-10C6-2AC8-D1C697149FA4}"/>
              </a:ext>
            </a:extLst>
          </p:cNvPr>
          <p:cNvSpPr txBox="1"/>
          <p:nvPr userDrawn="1"/>
        </p:nvSpPr>
        <p:spPr>
          <a:xfrm>
            <a:off x="9699945" y="-789958"/>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38950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2000">
              <a:schemeClr val="accent2">
                <a:lumMod val="5000"/>
                <a:lumOff val="95000"/>
              </a:schemeClr>
            </a:gs>
            <a:gs pos="74000">
              <a:schemeClr val="accent2">
                <a:lumMod val="45000"/>
                <a:lumOff val="55000"/>
              </a:schemeClr>
            </a:gs>
            <a:gs pos="78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9C47AD9-D1F9-44CC-9149-23799D1260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EA84106-AD9A-4715-8A3B-7ADD586841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687897-CCFC-49B2-A4F7-06728FF80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351FB5-9883-4987-9254-5FA1C61576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283F18-3560-4D64-9AB6-FD5503E936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1" name="Picture 10">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3273FEA2-DCE8-F6CA-0E55-FAA315957C17}"/>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27A229FA-3DF9-10C6-2AC8-D1C697149FA4}"/>
              </a:ext>
            </a:extLst>
          </p:cNvPr>
          <p:cNvSpPr txBox="1"/>
          <p:nvPr userDrawn="1"/>
        </p:nvSpPr>
        <p:spPr>
          <a:xfrm>
            <a:off x="9699945" y="-789958"/>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91232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4" r:id="rId8"/>
    <p:sldLayoutId id="2147483668" r:id="rId9"/>
    <p:sldLayoutId id="2147483669" r:id="rId10"/>
    <p:sldLayoutId id="2147483670" r:id="rId11"/>
    <p:sldLayoutId id="2147483671" r:id="rId12"/>
    <p:sldLayoutId id="2147483672"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2000">
              <a:schemeClr val="accent2">
                <a:lumMod val="5000"/>
                <a:lumOff val="95000"/>
              </a:schemeClr>
            </a:gs>
            <a:gs pos="74000">
              <a:schemeClr val="accent2">
                <a:lumMod val="45000"/>
                <a:lumOff val="55000"/>
              </a:schemeClr>
            </a:gs>
            <a:gs pos="78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87B177-A0C2-4770-940A-A8017BA92F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0F8E297-E77B-42C2-B29D-B1D2859F1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548C-5260-4B30-95EE-DBEB03EC9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1048385-AA54-4F71-AAC5-25D0C8A0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9BE133-6A01-47F4-9800-78819415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1" name="Picture 10">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3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3273FEA2-DCE8-F6CA-0E55-FAA315957C17}"/>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27A229FA-3DF9-10C6-2AC8-D1C697149FA4}"/>
              </a:ext>
            </a:extLst>
          </p:cNvPr>
          <p:cNvSpPr txBox="1"/>
          <p:nvPr userDrawn="1"/>
        </p:nvSpPr>
        <p:spPr>
          <a:xfrm>
            <a:off x="9699945" y="-789958"/>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4223103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709" r:id="rId8"/>
    <p:sldLayoutId id="2147483708" r:id="rId9"/>
    <p:sldLayoutId id="2147483707" r:id="rId10"/>
    <p:sldLayoutId id="2147483706" r:id="rId11"/>
    <p:sldLayoutId id="2147483705" r:id="rId12"/>
    <p:sldLayoutId id="2147483704" r:id="rId13"/>
    <p:sldLayoutId id="2147483703" r:id="rId14"/>
    <p:sldLayoutId id="2147483702" r:id="rId15"/>
    <p:sldLayoutId id="2147483701" r:id="rId16"/>
    <p:sldLayoutId id="2147483700" r:id="rId17"/>
    <p:sldLayoutId id="2147483699" r:id="rId18"/>
    <p:sldLayoutId id="2147483698" r:id="rId19"/>
    <p:sldLayoutId id="2147483697" r:id="rId20"/>
    <p:sldLayoutId id="2147483696" r:id="rId21"/>
    <p:sldLayoutId id="2147483695" r:id="rId22"/>
    <p:sldLayoutId id="2147483693" r:id="rId23"/>
    <p:sldLayoutId id="2147483692" r:id="rId24"/>
    <p:sldLayoutId id="2147483689" r:id="rId25"/>
    <p:sldLayoutId id="2147483688" r:id="rId26"/>
    <p:sldLayoutId id="2147483687" r:id="rId27"/>
    <p:sldLayoutId id="2147483686" r:id="rId28"/>
    <p:sldLayoutId id="2147483681" r:id="rId29"/>
    <p:sldLayoutId id="2147483682" r:id="rId30"/>
    <p:sldLayoutId id="2147483683" r:id="rId31"/>
    <p:sldLayoutId id="2147483684" r:id="rId3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31.xml"/><Relationship Id="rId5" Type="http://schemas.openxmlformats.org/officeDocument/2006/relationships/image" Target="../media/image26.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AFB671-76E6-47AB-A22F-DB71647192E9}"/>
              </a:ext>
            </a:extLst>
          </p:cNvPr>
          <p:cNvSpPr txBox="1"/>
          <p:nvPr/>
        </p:nvSpPr>
        <p:spPr>
          <a:xfrm>
            <a:off x="3339549" y="69574"/>
            <a:ext cx="6425648"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UBND QUẬN LONG BIÊN</a:t>
            </a:r>
          </a:p>
          <a:p>
            <a:pPr algn="ctr"/>
            <a:r>
              <a:rPr lang="en-US" sz="3200" b="1" dirty="0">
                <a:latin typeface="Arial" panose="020B0604020202020204" pitchFamily="34" charset="0"/>
                <a:cs typeface="Arial" panose="020B0604020202020204" pitchFamily="34" charset="0"/>
              </a:rPr>
              <a:t>TRƯỜNG TIỂU HỌC ÁI MỘ B</a:t>
            </a:r>
          </a:p>
        </p:txBody>
      </p:sp>
      <p:pic>
        <p:nvPicPr>
          <p:cNvPr id="4" name="Picture 3">
            <a:extLst>
              <a:ext uri="{FF2B5EF4-FFF2-40B4-BE49-F238E27FC236}">
                <a16:creationId xmlns:a16="http://schemas.microsoft.com/office/drawing/2014/main" id="{83A97424-0C87-424D-B45D-A049A281C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757" y="69574"/>
            <a:ext cx="1555682" cy="1555682"/>
          </a:xfrm>
          <a:prstGeom prst="rect">
            <a:avLst/>
          </a:prstGeom>
        </p:spPr>
      </p:pic>
      <p:sp>
        <p:nvSpPr>
          <p:cNvPr id="5" name="TextBox 4">
            <a:extLst>
              <a:ext uri="{FF2B5EF4-FFF2-40B4-BE49-F238E27FC236}">
                <a16:creationId xmlns:a16="http://schemas.microsoft.com/office/drawing/2014/main" id="{0A1D01B0-9CC5-4EE6-8E56-06629C5A060B}"/>
              </a:ext>
            </a:extLst>
          </p:cNvPr>
          <p:cNvSpPr txBox="1"/>
          <p:nvPr/>
        </p:nvSpPr>
        <p:spPr>
          <a:xfrm>
            <a:off x="1724439" y="2367171"/>
            <a:ext cx="8507895" cy="2123658"/>
          </a:xfrm>
          <a:prstGeom prst="rect">
            <a:avLst/>
          </a:prstGeom>
          <a:noFill/>
        </p:spPr>
        <p:txBody>
          <a:bodyPr wrap="square" rtlCol="0">
            <a:spAutoFit/>
          </a:bodyPr>
          <a:lstStyle/>
          <a:p>
            <a:pPr algn="ctr"/>
            <a:r>
              <a:rPr lang="en-US" sz="6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Môn</a:t>
            </a:r>
            <a:r>
              <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 TIẾNG VIỆT </a:t>
            </a:r>
          </a:p>
          <a:p>
            <a:pPr algn="ctr"/>
            <a:r>
              <a:rPr lang="en-US" sz="6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Lớp</a:t>
            </a:r>
            <a:r>
              <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 3</a:t>
            </a:r>
          </a:p>
        </p:txBody>
      </p:sp>
    </p:spTree>
    <p:extLst>
      <p:ext uri="{BB962C8B-B14F-4D97-AF65-F5344CB8AC3E}">
        <p14:creationId xmlns:p14="http://schemas.microsoft.com/office/powerpoint/2010/main" val="3622354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giới</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thiệu</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đặc</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điểm</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Arial" panose="020B0604020202020204" pitchFamily="34"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endParaRPr lang="en-US"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endParaRPr>
          </a:p>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811437" y="4128103"/>
            <a:ext cx="2375676"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hoạt</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động</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9" name="TextBox 8"/>
          <p:cNvSpPr txBox="1"/>
          <p:nvPr/>
        </p:nvSpPr>
        <p:spPr>
          <a:xfrm>
            <a:off x="593128" y="1628540"/>
            <a:ext cx="10958406" cy="2308324"/>
          </a:xfrm>
          <a:prstGeom prst="rect">
            <a:avLst/>
          </a:prstGeom>
          <a:noFill/>
        </p:spPr>
        <p:txBody>
          <a:bodyPr wrap="square" rtlCol="0">
            <a:spAutoFit/>
          </a:bodyPr>
          <a:lstStyle/>
          <a:p>
            <a:r>
              <a:rPr lang="en-US" sz="3600" dirty="0" err="1">
                <a:solidFill>
                  <a:schemeClr val="tx1">
                    <a:lumMod val="95000"/>
                    <a:lumOff val="5000"/>
                  </a:schemeClr>
                </a:solidFill>
                <a:latin typeface="Arial" panose="020B0604020202020204" pitchFamily="34" charset="0"/>
                <a:ea typeface="Cambria" panose="02040503050406030204" pitchFamily="18" charset="0"/>
              </a:rPr>
              <a:t>Chọn</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câu</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trả</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lời</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đúng</a:t>
            </a:r>
            <a:r>
              <a:rPr lang="en-US" sz="3600" dirty="0">
                <a:solidFill>
                  <a:schemeClr val="tx1">
                    <a:lumMod val="95000"/>
                    <a:lumOff val="5000"/>
                  </a:schemeClr>
                </a:solidFill>
                <a:latin typeface="Arial" panose="020B0604020202020204" pitchFamily="34" charset="0"/>
                <a:ea typeface="Cambria" panose="02040503050406030204" pitchFamily="18" charset="0"/>
              </a:rPr>
              <a:t>:</a:t>
            </a:r>
          </a:p>
          <a:p>
            <a:pPr algn="ctr"/>
            <a:r>
              <a:rPr lang="en-US" sz="3600" i="1" dirty="0" err="1">
                <a:solidFill>
                  <a:schemeClr val="tx1">
                    <a:lumMod val="95000"/>
                    <a:lumOff val="5000"/>
                  </a:schemeClr>
                </a:solidFill>
                <a:latin typeface="Arial" panose="020B0604020202020204" pitchFamily="34" charset="0"/>
                <a:ea typeface="Cambria" panose="02040503050406030204" pitchFamily="18" charset="0"/>
              </a:rPr>
              <a:t>Câu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sau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đây</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thuộc</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nhóm</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câu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gì</a:t>
            </a:r>
            <a:r>
              <a:rPr lang="en-US" sz="3600" i="1" dirty="0">
                <a:solidFill>
                  <a:schemeClr val="tx1">
                    <a:lumMod val="95000"/>
                    <a:lumOff val="5000"/>
                  </a:schemeClr>
                </a:solidFill>
                <a:latin typeface="Arial" panose="020B0604020202020204" pitchFamily="34" charset="0"/>
                <a:ea typeface="Cambria" panose="02040503050406030204" pitchFamily="18" charset="0"/>
              </a:rPr>
              <a:t>?</a:t>
            </a:r>
          </a:p>
          <a:p>
            <a:pPr algn="ctr"/>
            <a:endParaRPr lang="en-US" sz="3600" i="1" dirty="0">
              <a:solidFill>
                <a:schemeClr val="tx1">
                  <a:lumMod val="95000"/>
                  <a:lumOff val="5000"/>
                </a:schemeClr>
              </a:solidFill>
              <a:latin typeface="Arial" panose="020B0604020202020204" pitchFamily="34" charset="0"/>
              <a:ea typeface="Cambria" panose="02040503050406030204" pitchFamily="18" charset="0"/>
            </a:endParaRPr>
          </a:p>
          <a:p>
            <a:pPr algn="ctr"/>
            <a:endParaRPr lang="en-US" sz="3600" i="1" dirty="0">
              <a:solidFill>
                <a:schemeClr val="tx1">
                  <a:lumMod val="95000"/>
                  <a:lumOff val="5000"/>
                </a:schemeClr>
              </a:solidFill>
              <a:latin typeface="Arial" panose="020B0604020202020204" pitchFamily="34" charset="0"/>
              <a:ea typeface="Cambria" panose="02040503050406030204" pitchFamily="18" charset="0"/>
            </a:endParaRPr>
          </a:p>
        </p:txBody>
      </p:sp>
      <p:sp>
        <p:nvSpPr>
          <p:cNvPr id="5" name="Rectangle 4"/>
          <p:cNvSpPr/>
          <p:nvPr/>
        </p:nvSpPr>
        <p:spPr>
          <a:xfrm>
            <a:off x="2237498" y="2907063"/>
            <a:ext cx="8198078" cy="830997"/>
          </a:xfrm>
          <a:prstGeom prst="rect">
            <a:avLst/>
          </a:prstGeom>
          <a:noFill/>
        </p:spPr>
        <p:txBody>
          <a:bodyPr wrap="none">
            <a:spAutoFit/>
          </a:bodyPr>
          <a:lstStyle/>
          <a:p>
            <a:r>
              <a:rPr lang="vi-VN" sz="4800" dirty="0">
                <a:latin typeface="Arial" panose="020B0604020202020204" pitchFamily="34" charset="0"/>
                <a:ea typeface="Cambria" panose="02040503050406030204" pitchFamily="18" charset="0"/>
                <a:cs typeface="Arial-Rounded" panose="020B0500000000000000" pitchFamily="34" charset="0"/>
              </a:rPr>
              <a:t>(3) Đây là bút đỏ, bạn của tớ.</a:t>
            </a:r>
            <a:endParaRPr lang="en-US" sz="4800" b="1" dirty="0">
              <a:solidFill>
                <a:schemeClr val="tx1">
                  <a:lumMod val="75000"/>
                  <a:lumOff val="25000"/>
                </a:schemeClr>
              </a:solidFill>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C</a:t>
            </a:r>
          </a:p>
        </p:txBody>
      </p:sp>
    </p:spTree>
    <p:extLst>
      <p:ext uri="{BB962C8B-B14F-4D97-AF65-F5344CB8AC3E}">
        <p14:creationId xmlns:p14="http://schemas.microsoft.com/office/powerpoint/2010/main" val="1416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7200000" s="0" l="0"/>
                                      </p:by>
                                    </p:animClr>
                                    <p:animClr clrSpc="hsl" dir="cw">
                                      <p:cBhvr>
                                        <p:cTn id="33" dur="500" fill="hold"/>
                                        <p:tgtEl>
                                          <p:spTgt spid="25"/>
                                        </p:tgtEl>
                                        <p:attrNameLst>
                                          <p:attrName>fillcolor</p:attrName>
                                        </p:attrNameLst>
                                      </p:cBhvr>
                                      <p:by>
                                        <p:hsl h="-7200000" s="0" l="0"/>
                                      </p:by>
                                    </p:animClr>
                                    <p:animClr clrSpc="hsl" dir="cw">
                                      <p:cBhvr>
                                        <p:cTn id="34" dur="500" fill="hold"/>
                                        <p:tgtEl>
                                          <p:spTgt spid="25"/>
                                        </p:tgtEl>
                                        <p:attrNameLst>
                                          <p:attrName>stroke.color</p:attrName>
                                        </p:attrNameLst>
                                      </p:cBhvr>
                                      <p:by>
                                        <p:hsl h="-7200000" s="0" l="0"/>
                                      </p:by>
                                    </p:animClr>
                                    <p:set>
                                      <p:cBhvr>
                                        <p:cTn id="35" dur="500" fill="hold"/>
                                        <p:tgtEl>
                                          <p:spTgt spid="25"/>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0"/>
                                        </p:tgtEl>
                                        <p:attrNameLst>
                                          <p:attrName>style.color</p:attrName>
                                        </p:attrNameLst>
                                      </p:cBhvr>
                                      <p:by>
                                        <p:hsl h="-7200000" s="0" l="0"/>
                                      </p:by>
                                    </p:animClr>
                                    <p:animClr clrSpc="hsl" dir="cw">
                                      <p:cBhvr>
                                        <p:cTn id="38" dur="500" fill="hold"/>
                                        <p:tgtEl>
                                          <p:spTgt spid="10"/>
                                        </p:tgtEl>
                                        <p:attrNameLst>
                                          <p:attrName>fillcolor</p:attrName>
                                        </p:attrNameLst>
                                      </p:cBhvr>
                                      <p:by>
                                        <p:hsl h="-7200000" s="0" l="0"/>
                                      </p:by>
                                    </p:animClr>
                                    <p:animClr clrSpc="hsl" dir="cw">
                                      <p:cBhvr>
                                        <p:cTn id="39" dur="500" fill="hold"/>
                                        <p:tgtEl>
                                          <p:spTgt spid="10"/>
                                        </p:tgtEl>
                                        <p:attrNameLst>
                                          <p:attrName>stroke.color</p:attrName>
                                        </p:attrNameLst>
                                      </p:cBhvr>
                                      <p:by>
                                        <p:hsl h="-7200000" s="0" l="0"/>
                                      </p:by>
                                    </p:animClr>
                                    <p:set>
                                      <p:cBhvr>
                                        <p:cTn id="40" dur="500" fill="hold"/>
                                        <p:tgtEl>
                                          <p:spTgt spid="10"/>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14" grpId="0" animBg="1"/>
      <p:bldP spid="9" grpId="0" animBg="1"/>
      <p:bldP spid="5" grpId="0" animBg="1"/>
      <p:bldP spid="10" grpId="0" animBg="1"/>
      <p:bldP spid="10" grpId="1" animBg="1"/>
      <p:bldP spid="22"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giới</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thiệu</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đặc</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điểm</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Arial" panose="020B0604020202020204" pitchFamily="34"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endParaRPr lang="en-US"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endParaRPr>
          </a:p>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811437" y="4128103"/>
            <a:ext cx="2297452"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hoạt</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động</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9" name="TextBox 8"/>
          <p:cNvSpPr txBox="1"/>
          <p:nvPr/>
        </p:nvSpPr>
        <p:spPr>
          <a:xfrm>
            <a:off x="0" y="1641991"/>
            <a:ext cx="11998798" cy="2308324"/>
          </a:xfrm>
          <a:prstGeom prst="rect">
            <a:avLst/>
          </a:prstGeom>
          <a:noFill/>
        </p:spPr>
        <p:txBody>
          <a:bodyPr wrap="square" rtlCol="0">
            <a:spAutoFit/>
          </a:bodyPr>
          <a:lstStyle/>
          <a:p>
            <a:r>
              <a:rPr lang="en-US" sz="3600" dirty="0" err="1">
                <a:solidFill>
                  <a:schemeClr val="tx1">
                    <a:lumMod val="95000"/>
                    <a:lumOff val="5000"/>
                  </a:schemeClr>
                </a:solidFill>
                <a:latin typeface="Arial" panose="020B0604020202020204" pitchFamily="34" charset="0"/>
                <a:ea typeface="Cambria" panose="02040503050406030204" pitchFamily="18" charset="0"/>
              </a:rPr>
              <a:t>Chọn</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câu</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trả</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lời</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đúng</a:t>
            </a:r>
            <a:r>
              <a:rPr lang="en-US" sz="3600" dirty="0">
                <a:solidFill>
                  <a:schemeClr val="tx1">
                    <a:lumMod val="95000"/>
                    <a:lumOff val="5000"/>
                  </a:schemeClr>
                </a:solidFill>
                <a:latin typeface="Arial" panose="020B0604020202020204" pitchFamily="34" charset="0"/>
                <a:ea typeface="Cambria" panose="02040503050406030204" pitchFamily="18" charset="0"/>
              </a:rPr>
              <a:t>:</a:t>
            </a:r>
          </a:p>
          <a:p>
            <a:pPr algn="ctr"/>
            <a:r>
              <a:rPr lang="en-US" sz="3600" i="1" dirty="0" err="1">
                <a:solidFill>
                  <a:schemeClr val="tx1">
                    <a:lumMod val="95000"/>
                    <a:lumOff val="5000"/>
                  </a:schemeClr>
                </a:solidFill>
                <a:latin typeface="Arial" panose="020B0604020202020204" pitchFamily="34" charset="0"/>
                <a:ea typeface="Cambria" panose="02040503050406030204" pitchFamily="18" charset="0"/>
              </a:rPr>
              <a:t>Câu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sau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đây</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thuộc</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nhóm</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câu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gì</a:t>
            </a:r>
            <a:r>
              <a:rPr lang="en-US" sz="3600" i="1" dirty="0">
                <a:solidFill>
                  <a:schemeClr val="tx1">
                    <a:lumMod val="95000"/>
                    <a:lumOff val="5000"/>
                  </a:schemeClr>
                </a:solidFill>
                <a:latin typeface="Arial" panose="020B0604020202020204" pitchFamily="34" charset="0"/>
                <a:ea typeface="Cambria" panose="02040503050406030204" pitchFamily="18" charset="0"/>
              </a:rPr>
              <a:t>?</a:t>
            </a:r>
          </a:p>
          <a:p>
            <a:pPr algn="ctr"/>
            <a:endParaRPr lang="en-US" sz="3600" i="1" dirty="0">
              <a:solidFill>
                <a:schemeClr val="tx1">
                  <a:lumMod val="95000"/>
                  <a:lumOff val="5000"/>
                </a:schemeClr>
              </a:solidFill>
              <a:latin typeface="Arial" panose="020B0604020202020204" pitchFamily="34" charset="0"/>
              <a:ea typeface="Cambria" panose="02040503050406030204" pitchFamily="18" charset="0"/>
            </a:endParaRPr>
          </a:p>
          <a:p>
            <a:pPr algn="ctr"/>
            <a:endParaRPr lang="en-US" sz="3600" i="1" dirty="0">
              <a:solidFill>
                <a:schemeClr val="tx1">
                  <a:lumMod val="95000"/>
                  <a:lumOff val="5000"/>
                </a:schemeClr>
              </a:solidFill>
              <a:latin typeface="Arial" panose="020B0604020202020204" pitchFamily="34" charset="0"/>
              <a:ea typeface="Cambria" panose="02040503050406030204" pitchFamily="18" charset="0"/>
            </a:endParaRPr>
          </a:p>
        </p:txBody>
      </p:sp>
      <p:sp>
        <p:nvSpPr>
          <p:cNvPr id="5" name="Rectangle 4"/>
          <p:cNvSpPr/>
          <p:nvPr/>
        </p:nvSpPr>
        <p:spPr>
          <a:xfrm>
            <a:off x="451432" y="2899751"/>
            <a:ext cx="11734303" cy="707886"/>
          </a:xfrm>
          <a:prstGeom prst="rect">
            <a:avLst/>
          </a:prstGeom>
          <a:noFill/>
        </p:spPr>
        <p:txBody>
          <a:bodyPr wrap="none">
            <a:spAutoFit/>
          </a:bodyPr>
          <a:lstStyle/>
          <a:p>
            <a:r>
              <a:rPr lang="vi-VN" sz="4000" dirty="0">
                <a:latin typeface="Arial" panose="020B0604020202020204" pitchFamily="34" charset="0"/>
                <a:ea typeface="Cambria" panose="02040503050406030204" pitchFamily="18" charset="0"/>
                <a:cs typeface="Arial-Rounded" panose="020B0500000000000000" pitchFamily="34" charset="0"/>
              </a:rPr>
              <a:t>(4) Bút đỏ thì thấp một mẩu vì được gọt quá nhiều.</a:t>
            </a:r>
            <a:endParaRPr lang="en-US" sz="4000" b="1" dirty="0">
              <a:solidFill>
                <a:schemeClr val="tx1">
                  <a:lumMod val="75000"/>
                  <a:lumOff val="25000"/>
                </a:schemeClr>
              </a:solidFill>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C</a:t>
            </a:r>
          </a:p>
        </p:txBody>
      </p:sp>
    </p:spTree>
    <p:extLst>
      <p:ext uri="{BB962C8B-B14F-4D97-AF65-F5344CB8AC3E}">
        <p14:creationId xmlns:p14="http://schemas.microsoft.com/office/powerpoint/2010/main" val="3875615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mph" presetSubtype="0" fill="hold" grpId="1" nodeType="clickEffect">
                                  <p:stCondLst>
                                    <p:cond delay="0"/>
                                  </p:stCondLst>
                                  <p:childTnLst>
                                    <p:animClr clrSpc="hsl" dir="cw">
                                      <p:cBhvr override="childStyle">
                                        <p:cTn id="32" dur="500" fill="hold"/>
                                        <p:tgtEl>
                                          <p:spTgt spid="22"/>
                                        </p:tgtEl>
                                        <p:attrNameLst>
                                          <p:attrName>style.color</p:attrName>
                                        </p:attrNameLst>
                                      </p:cBhvr>
                                      <p:by>
                                        <p:hsl h="10842353" s="0" l="0"/>
                                      </p:by>
                                    </p:animClr>
                                    <p:animClr clrSpc="hsl" dir="cw">
                                      <p:cBhvr>
                                        <p:cTn id="33" dur="500" fill="hold"/>
                                        <p:tgtEl>
                                          <p:spTgt spid="22"/>
                                        </p:tgtEl>
                                        <p:attrNameLst>
                                          <p:attrName>fillcolor</p:attrName>
                                        </p:attrNameLst>
                                      </p:cBhvr>
                                      <p:by>
                                        <p:hsl h="10842353" s="0" l="0"/>
                                      </p:by>
                                    </p:animClr>
                                    <p:animClr clrSpc="hsl" dir="cw">
                                      <p:cBhvr>
                                        <p:cTn id="34" dur="500" fill="hold"/>
                                        <p:tgtEl>
                                          <p:spTgt spid="22"/>
                                        </p:tgtEl>
                                        <p:attrNameLst>
                                          <p:attrName>stroke.color</p:attrName>
                                        </p:attrNameLst>
                                      </p:cBhvr>
                                      <p:by>
                                        <p:hsl h="10842353" s="0" l="0"/>
                                      </p:by>
                                    </p:animClr>
                                    <p:set>
                                      <p:cBhvr>
                                        <p:cTn id="35" dur="500" fill="hold"/>
                                        <p:tgtEl>
                                          <p:spTgt spid="22"/>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3" presetClass="emph" presetSubtype="0" fill="hold" grpId="1" nodeType="withEffect">
                                  <p:stCondLst>
                                    <p:cond delay="0"/>
                                  </p:stCondLst>
                                  <p:childTnLst>
                                    <p:animClr clrSpc="hsl" dir="cw">
                                      <p:cBhvr override="childStyle">
                                        <p:cTn id="37" dur="500" fill="hold"/>
                                        <p:tgtEl>
                                          <p:spTgt spid="27"/>
                                        </p:tgtEl>
                                        <p:attrNameLst>
                                          <p:attrName>style.color</p:attrName>
                                        </p:attrNameLst>
                                      </p:cBhvr>
                                      <p:by>
                                        <p:hsl h="10842353" s="0" l="0"/>
                                      </p:by>
                                    </p:animClr>
                                    <p:animClr clrSpc="hsl" dir="cw">
                                      <p:cBhvr>
                                        <p:cTn id="38" dur="500" fill="hold"/>
                                        <p:tgtEl>
                                          <p:spTgt spid="27"/>
                                        </p:tgtEl>
                                        <p:attrNameLst>
                                          <p:attrName>fillcolor</p:attrName>
                                        </p:attrNameLst>
                                      </p:cBhvr>
                                      <p:by>
                                        <p:hsl h="10842353" s="0" l="0"/>
                                      </p:by>
                                    </p:animClr>
                                    <p:animClr clrSpc="hsl" dir="cw">
                                      <p:cBhvr>
                                        <p:cTn id="39" dur="500" fill="hold"/>
                                        <p:tgtEl>
                                          <p:spTgt spid="27"/>
                                        </p:tgtEl>
                                        <p:attrNameLst>
                                          <p:attrName>stroke.color</p:attrName>
                                        </p:attrNameLst>
                                      </p:cBhvr>
                                      <p:by>
                                        <p:hsl h="10842353" s="0" l="0"/>
                                      </p:by>
                                    </p:animClr>
                                    <p:set>
                                      <p:cBhvr>
                                        <p:cTn id="40" dur="500" fill="hold"/>
                                        <p:tgtEl>
                                          <p:spTgt spid="2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7" grpId="1" animBg="1"/>
      <p:bldP spid="14" grpId="0" animBg="1"/>
      <p:bldP spid="9" grpId="0" animBg="1"/>
      <p:bldP spid="5" grpId="0" animBg="1"/>
      <p:bldP spid="10" grpId="0" animBg="1"/>
      <p:bldP spid="22" grpId="0" animBg="1"/>
      <p:bldP spid="22" grpId="1"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518003" y="4527926"/>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giới</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thiệu</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5248664" y="4542459"/>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đặc</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điểm</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Arial" panose="020B0604020202020204" pitchFamily="34"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endParaRPr lang="en-US"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endParaRPr>
          </a:p>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9087044" y="4545031"/>
            <a:ext cx="2297452"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hoạt</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động</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9" name="TextBox 8"/>
          <p:cNvSpPr txBox="1"/>
          <p:nvPr/>
        </p:nvSpPr>
        <p:spPr>
          <a:xfrm>
            <a:off x="193202" y="1650821"/>
            <a:ext cx="11998798" cy="2308324"/>
          </a:xfrm>
          <a:prstGeom prst="rect">
            <a:avLst/>
          </a:prstGeom>
          <a:noFill/>
        </p:spPr>
        <p:txBody>
          <a:bodyPr wrap="square" rtlCol="0">
            <a:spAutoFit/>
          </a:bodyPr>
          <a:lstStyle/>
          <a:p>
            <a:r>
              <a:rPr lang="en-US" sz="3600" dirty="0" err="1">
                <a:solidFill>
                  <a:schemeClr val="tx1">
                    <a:lumMod val="95000"/>
                    <a:lumOff val="5000"/>
                  </a:schemeClr>
                </a:solidFill>
                <a:latin typeface="Arial" panose="020B0604020202020204" pitchFamily="34" charset="0"/>
                <a:ea typeface="Cambria" panose="02040503050406030204" pitchFamily="18" charset="0"/>
              </a:rPr>
              <a:t>Chọn</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câu</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trả</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lời</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đúng</a:t>
            </a:r>
            <a:r>
              <a:rPr lang="en-US" sz="3600" dirty="0">
                <a:solidFill>
                  <a:schemeClr val="tx1">
                    <a:lumMod val="95000"/>
                    <a:lumOff val="5000"/>
                  </a:schemeClr>
                </a:solidFill>
                <a:latin typeface="Arial" panose="020B0604020202020204" pitchFamily="34" charset="0"/>
                <a:ea typeface="Cambria" panose="02040503050406030204" pitchFamily="18" charset="0"/>
              </a:rPr>
              <a:t>:</a:t>
            </a:r>
          </a:p>
          <a:p>
            <a:pPr algn="ctr"/>
            <a:r>
              <a:rPr lang="en-US" sz="3600" i="1" dirty="0" err="1">
                <a:solidFill>
                  <a:schemeClr val="tx1">
                    <a:lumMod val="95000"/>
                    <a:lumOff val="5000"/>
                  </a:schemeClr>
                </a:solidFill>
                <a:latin typeface="Arial" panose="020B0604020202020204" pitchFamily="34" charset="0"/>
                <a:ea typeface="Cambria" panose="02040503050406030204" pitchFamily="18" charset="0"/>
              </a:rPr>
              <a:t>Câu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sau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đây</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thuộc</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nhóm</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câu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gì</a:t>
            </a:r>
            <a:r>
              <a:rPr lang="en-US" sz="3600" i="1" dirty="0">
                <a:solidFill>
                  <a:schemeClr val="tx1">
                    <a:lumMod val="95000"/>
                    <a:lumOff val="5000"/>
                  </a:schemeClr>
                </a:solidFill>
                <a:latin typeface="Arial" panose="020B0604020202020204" pitchFamily="34" charset="0"/>
                <a:ea typeface="Cambria" panose="02040503050406030204" pitchFamily="18" charset="0"/>
              </a:rPr>
              <a:t>?</a:t>
            </a:r>
          </a:p>
          <a:p>
            <a:pPr algn="ctr"/>
            <a:endParaRPr lang="en-US" sz="3600" i="1" dirty="0">
              <a:solidFill>
                <a:schemeClr val="tx1">
                  <a:lumMod val="95000"/>
                  <a:lumOff val="5000"/>
                </a:schemeClr>
              </a:solidFill>
              <a:latin typeface="Arial" panose="020B0604020202020204" pitchFamily="34" charset="0"/>
              <a:ea typeface="Cambria" panose="02040503050406030204" pitchFamily="18" charset="0"/>
            </a:endParaRPr>
          </a:p>
          <a:p>
            <a:pPr algn="ctr"/>
            <a:endParaRPr lang="en-US" sz="3600" i="1" dirty="0">
              <a:solidFill>
                <a:schemeClr val="tx1">
                  <a:lumMod val="95000"/>
                  <a:lumOff val="5000"/>
                </a:schemeClr>
              </a:solidFill>
              <a:latin typeface="Arial" panose="020B0604020202020204" pitchFamily="34" charset="0"/>
              <a:ea typeface="Cambria" panose="02040503050406030204" pitchFamily="18" charset="0"/>
            </a:endParaRPr>
          </a:p>
        </p:txBody>
      </p:sp>
      <p:sp>
        <p:nvSpPr>
          <p:cNvPr id="5" name="Rectangle 4"/>
          <p:cNvSpPr/>
          <p:nvPr/>
        </p:nvSpPr>
        <p:spPr>
          <a:xfrm>
            <a:off x="655859" y="2767280"/>
            <a:ext cx="10880282" cy="1323439"/>
          </a:xfrm>
          <a:prstGeom prst="rect">
            <a:avLst/>
          </a:prstGeom>
          <a:noFill/>
        </p:spPr>
        <p:txBody>
          <a:bodyPr wrap="square">
            <a:spAutoFit/>
          </a:bodyPr>
          <a:lstStyle/>
          <a:p>
            <a:pPr algn="just"/>
            <a:r>
              <a:rPr lang="vi-VN" sz="4000" dirty="0">
                <a:latin typeface="Arial" panose="020B0604020202020204" pitchFamily="34" charset="0"/>
                <a:ea typeface="Cambria" panose="02040503050406030204" pitchFamily="18" charset="0"/>
                <a:cs typeface="Arial-Rounded" panose="020B0500000000000000" pitchFamily="34" charset="0"/>
              </a:rPr>
              <a:t>(5) Tớ dùng keo gắn bút đỏ vào bên cạnh tớ để bạn nhìn được ra ngoài hộp bút.</a:t>
            </a:r>
          </a:p>
        </p:txBody>
      </p:sp>
      <p:sp>
        <p:nvSpPr>
          <p:cNvPr id="10" name="Oval 9"/>
          <p:cNvSpPr/>
          <p:nvPr/>
        </p:nvSpPr>
        <p:spPr>
          <a:xfrm>
            <a:off x="631780" y="4609435"/>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A</a:t>
            </a:r>
          </a:p>
        </p:txBody>
      </p:sp>
      <p:sp>
        <p:nvSpPr>
          <p:cNvPr id="22" name="Oval 21"/>
          <p:cNvSpPr/>
          <p:nvPr/>
        </p:nvSpPr>
        <p:spPr>
          <a:xfrm>
            <a:off x="4360960" y="4603974"/>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B</a:t>
            </a:r>
          </a:p>
        </p:txBody>
      </p:sp>
      <p:sp>
        <p:nvSpPr>
          <p:cNvPr id="24" name="Oval 23"/>
          <p:cNvSpPr/>
          <p:nvPr/>
        </p:nvSpPr>
        <p:spPr>
          <a:xfrm>
            <a:off x="8191895" y="46120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C</a:t>
            </a:r>
          </a:p>
        </p:txBody>
      </p:sp>
    </p:spTree>
    <p:extLst>
      <p:ext uri="{BB962C8B-B14F-4D97-AF65-F5344CB8AC3E}">
        <p14:creationId xmlns:p14="http://schemas.microsoft.com/office/powerpoint/2010/main" val="300622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4"/>
                                        </p:tgtEl>
                                        <p:attrNameLst>
                                          <p:attrName>style.color</p:attrName>
                                        </p:attrNameLst>
                                      </p:cBhvr>
                                      <p:by>
                                        <p:hsl h="-7200000" s="0" l="0"/>
                                      </p:by>
                                    </p:animClr>
                                    <p:animClr clrSpc="hsl" dir="cw">
                                      <p:cBhvr>
                                        <p:cTn id="33" dur="500" fill="hold"/>
                                        <p:tgtEl>
                                          <p:spTgt spid="24"/>
                                        </p:tgtEl>
                                        <p:attrNameLst>
                                          <p:attrName>fillcolor</p:attrName>
                                        </p:attrNameLst>
                                      </p:cBhvr>
                                      <p:by>
                                        <p:hsl h="-7200000" s="0" l="0"/>
                                      </p:by>
                                    </p:animClr>
                                    <p:animClr clrSpc="hsl" dir="cw">
                                      <p:cBhvr>
                                        <p:cTn id="34" dur="500" fill="hold"/>
                                        <p:tgtEl>
                                          <p:spTgt spid="24"/>
                                        </p:tgtEl>
                                        <p:attrNameLst>
                                          <p:attrName>stroke.color</p:attrName>
                                        </p:attrNameLst>
                                      </p:cBhvr>
                                      <p:by>
                                        <p:hsl h="-7200000" s="0" l="0"/>
                                      </p:by>
                                    </p:animClr>
                                    <p:set>
                                      <p:cBhvr>
                                        <p:cTn id="35" dur="500" fill="hold"/>
                                        <p:tgtEl>
                                          <p:spTgt spid="24"/>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4"/>
                                        </p:tgtEl>
                                        <p:attrNameLst>
                                          <p:attrName>style.color</p:attrName>
                                        </p:attrNameLst>
                                      </p:cBhvr>
                                      <p:by>
                                        <p:hsl h="-7200000" s="0" l="0"/>
                                      </p:by>
                                    </p:animClr>
                                    <p:animClr clrSpc="hsl" dir="cw">
                                      <p:cBhvr>
                                        <p:cTn id="38" dur="500" fill="hold"/>
                                        <p:tgtEl>
                                          <p:spTgt spid="14"/>
                                        </p:tgtEl>
                                        <p:attrNameLst>
                                          <p:attrName>fillcolor</p:attrName>
                                        </p:attrNameLst>
                                      </p:cBhvr>
                                      <p:by>
                                        <p:hsl h="-7200000" s="0" l="0"/>
                                      </p:by>
                                    </p:animClr>
                                    <p:animClr clrSpc="hsl" dir="cw">
                                      <p:cBhvr>
                                        <p:cTn id="39" dur="500" fill="hold"/>
                                        <p:tgtEl>
                                          <p:spTgt spid="14"/>
                                        </p:tgtEl>
                                        <p:attrNameLst>
                                          <p:attrName>stroke.color</p:attrName>
                                        </p:attrNameLst>
                                      </p:cBhvr>
                                      <p:by>
                                        <p:hsl h="-7200000" s="0" l="0"/>
                                      </p:by>
                                    </p:animClr>
                                    <p:set>
                                      <p:cBhvr>
                                        <p:cTn id="40" dur="500" fill="hold"/>
                                        <p:tgtEl>
                                          <p:spTgt spid="14"/>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14" grpId="0" animBg="1"/>
      <p:bldP spid="14" grpId="1" animBg="1"/>
      <p:bldP spid="9" grpId="0" animBg="1"/>
      <p:bldP spid="5" grpId="0" animBg="1"/>
      <p:bldP spid="10" grpId="0" animBg="1"/>
      <p:bldP spid="22" grpId="0" animBg="1"/>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3"/>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805664" y="4705095"/>
            <a:ext cx="4422828"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2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2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giới</a:t>
            </a:r>
            <a:r>
              <a:rPr kumimoji="0" lang="en-US" altLang="zh-CN" sz="32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2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thiệu</a:t>
            </a:r>
            <a:r>
              <a:rPr kumimoji="0" lang="en-US" altLang="zh-CN" sz="32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200" b="0" i="0" u="none" strike="noStrike" kern="1200" cap="none" spc="0" normalizeH="0" noProof="0" dirty="0">
                <a:ln>
                  <a:noFill/>
                </a:ln>
                <a:solidFill>
                  <a:srgbClr val="C00000"/>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(1), (3)</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6337970" y="5352922"/>
            <a:ext cx="4889601"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2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2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2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2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đặc</a:t>
            </a:r>
            <a:r>
              <a:rPr kumimoji="0" lang="en-US" altLang="zh-CN" sz="32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2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điểm</a:t>
            </a:r>
            <a:r>
              <a:rPr kumimoji="0" lang="en-US" altLang="zh-CN" sz="32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200" b="0" i="0" u="none" strike="noStrike" kern="1200" cap="none" spc="0" normalizeH="0" noProof="0" dirty="0">
                <a:ln>
                  <a:noFill/>
                </a:ln>
                <a:solidFill>
                  <a:srgbClr val="C00000"/>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(2), (4) </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Arial" panose="020B0604020202020204" pitchFamily="34"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endParaRPr lang="en-US"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endParaRPr>
          </a:p>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05663" y="5810122"/>
            <a:ext cx="4422827"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2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2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2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2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hoạt</a:t>
            </a:r>
            <a:r>
              <a:rPr kumimoji="0" lang="en-US" altLang="zh-CN" sz="32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2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động</a:t>
            </a:r>
            <a:r>
              <a:rPr kumimoji="0" lang="en-US" altLang="zh-CN" sz="32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200" b="0" i="0" u="none" strike="noStrike" kern="1200" cap="none" spc="0" normalizeH="0" noProof="0" dirty="0">
                <a:ln>
                  <a:noFill/>
                </a:ln>
                <a:solidFill>
                  <a:srgbClr val="C00000"/>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(5)</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15" name="TextBox 14">
            <a:extLst>
              <a:ext uri="{FF2B5EF4-FFF2-40B4-BE49-F238E27FC236}">
                <a16:creationId xmlns:a16="http://schemas.microsoft.com/office/drawing/2014/main" id="{F0E52632-629D-4EB3-8135-AF50704BC82C}"/>
              </a:ext>
            </a:extLst>
          </p:cNvPr>
          <p:cNvSpPr txBox="1"/>
          <p:nvPr/>
        </p:nvSpPr>
        <p:spPr>
          <a:xfrm>
            <a:off x="256572" y="1708894"/>
            <a:ext cx="11678855" cy="3416320"/>
          </a:xfrm>
          <a:prstGeom prst="rect">
            <a:avLst/>
          </a:prstGeom>
          <a:noFill/>
        </p:spPr>
        <p:txBody>
          <a:bodyPr wrap="square" rtlCol="0">
            <a:spAutoFit/>
          </a:bodyPr>
          <a:lstStyle/>
          <a:p>
            <a:pPr algn="just"/>
            <a:r>
              <a:rPr lang="en-US" sz="3600" dirty="0">
                <a:latin typeface="Arial" panose="020B0604020202020204" pitchFamily="34" charset="0"/>
                <a:ea typeface="Cambria" panose="02040503050406030204" pitchFamily="18" charset="0"/>
                <a:cs typeface="Arial-Rounded" panose="020B0500000000000000" pitchFamily="34" charset="0"/>
              </a:rPr>
              <a:t>	</a:t>
            </a:r>
            <a:r>
              <a:rPr lang="vi-VN" sz="3600" dirty="0">
                <a:latin typeface="Arial" panose="020B0604020202020204" pitchFamily="34" charset="0"/>
                <a:ea typeface="Cambria" panose="02040503050406030204" pitchFamily="18"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600" dirty="0">
                <a:latin typeface="Arial" panose="020B0604020202020204" pitchFamily="34" charset="0"/>
                <a:ea typeface="Cambria" panose="02040503050406030204" pitchFamily="18" charset="0"/>
                <a:cs typeface="Arial-Rounded" panose="020B0500000000000000" pitchFamily="34" charset="0"/>
              </a:rPr>
              <a:t>(Theo Nguyễn Trà)</a:t>
            </a:r>
          </a:p>
        </p:txBody>
      </p:sp>
    </p:spTree>
    <p:extLst>
      <p:ext uri="{BB962C8B-B14F-4D97-AF65-F5344CB8AC3E}">
        <p14:creationId xmlns:p14="http://schemas.microsoft.com/office/powerpoint/2010/main" val="2439835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矩形 24">
            <a:extLst>
              <a:ext uri="{FF2B5EF4-FFF2-40B4-BE49-F238E27FC236}">
                <a16:creationId xmlns:a16="http://schemas.microsoft.com/office/drawing/2014/main" id="{26BC8C43-3762-471F-961A-A5FBD363BB8E}"/>
              </a:ext>
            </a:extLst>
          </p:cNvPr>
          <p:cNvSpPr/>
          <p:nvPr/>
        </p:nvSpPr>
        <p:spPr>
          <a:xfrm>
            <a:off x="2119313" y="1553850"/>
            <a:ext cx="809884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normalizeH="0" baseline="0" noProof="0" dirty="0" err="1">
                <a:solidFill>
                  <a:schemeClr val="accent2">
                    <a:lumMod val="75000"/>
                  </a:schemeClr>
                </a:solidFill>
                <a:uLnTx/>
                <a:uFillTx/>
                <a:latin typeface="Arial" panose="020B0604020202020204" pitchFamily="34" charset="0"/>
                <a:ea typeface="Cambria" panose="02040503050406030204" pitchFamily="18" charset="0"/>
              </a:rPr>
              <a:t>Dùng</a:t>
            </a:r>
            <a:r>
              <a:rPr kumimoji="0" lang="en-US" altLang="zh-CN" sz="4400" b="1" i="0" u="none" strike="noStrike" kern="1200" normalizeH="0" noProof="0" dirty="0">
                <a:solidFill>
                  <a:schemeClr val="accent2">
                    <a:lumMod val="75000"/>
                  </a:schemeClr>
                </a:solidFill>
                <a:uLnTx/>
                <a:uFillTx/>
                <a:latin typeface="Arial" panose="020B0604020202020204" pitchFamily="34" charset="0"/>
                <a:ea typeface="Cambria" panose="02040503050406030204" pitchFamily="18" charset="0"/>
              </a:rPr>
              <a:t> </a:t>
            </a:r>
            <a:r>
              <a:rPr kumimoji="0" lang="en-US" altLang="zh-CN" sz="4400" b="1" i="0" u="none" strike="noStrike" kern="1200" normalizeH="0" noProof="0" dirty="0" err="1">
                <a:solidFill>
                  <a:schemeClr val="accent2">
                    <a:lumMod val="75000"/>
                  </a:schemeClr>
                </a:solidFill>
                <a:uLnTx/>
                <a:uFillTx/>
                <a:latin typeface="Arial" panose="020B0604020202020204" pitchFamily="34" charset="0"/>
                <a:ea typeface="Cambria" panose="02040503050406030204" pitchFamily="18" charset="0"/>
              </a:rPr>
              <a:t>để</a:t>
            </a:r>
            <a:r>
              <a:rPr kumimoji="0" lang="en-US" altLang="zh-CN" sz="4400" b="1" i="0" u="none" strike="noStrike" kern="1200" normalizeH="0" noProof="0" dirty="0">
                <a:solidFill>
                  <a:schemeClr val="accent2">
                    <a:lumMod val="75000"/>
                  </a:schemeClr>
                </a:solidFill>
                <a:uLnTx/>
                <a:uFillTx/>
                <a:latin typeface="Arial" panose="020B0604020202020204" pitchFamily="34" charset="0"/>
                <a:ea typeface="Cambria" panose="02040503050406030204" pitchFamily="18" charset="0"/>
              </a:rPr>
              <a:t> </a:t>
            </a:r>
            <a:r>
              <a:rPr kumimoji="0" lang="en-US" altLang="zh-CN" sz="4400" b="1" i="0" u="none" strike="noStrike" kern="1200" normalizeH="0" noProof="0" dirty="0" err="1">
                <a:solidFill>
                  <a:schemeClr val="accent2">
                    <a:lumMod val="75000"/>
                  </a:schemeClr>
                </a:solidFill>
                <a:uLnTx/>
                <a:uFillTx/>
                <a:latin typeface="Arial" panose="020B0604020202020204" pitchFamily="34" charset="0"/>
                <a:ea typeface="Cambria" panose="02040503050406030204" pitchFamily="18" charset="0"/>
              </a:rPr>
              <a:t>kể</a:t>
            </a:r>
            <a:r>
              <a:rPr kumimoji="0" lang="en-US" altLang="zh-CN" sz="4400" b="1" i="0" u="none" strike="noStrike" kern="1200" normalizeH="0" noProof="0" dirty="0">
                <a:solidFill>
                  <a:schemeClr val="accent2">
                    <a:lumMod val="75000"/>
                  </a:schemeClr>
                </a:solidFill>
                <a:uLnTx/>
                <a:uFillTx/>
                <a:latin typeface="Arial" panose="020B0604020202020204" pitchFamily="34" charset="0"/>
                <a:ea typeface="Cambria" panose="02040503050406030204" pitchFamily="18" charset="0"/>
              </a:rPr>
              <a:t>, </a:t>
            </a:r>
            <a:r>
              <a:rPr kumimoji="0" lang="en-US" altLang="zh-CN" sz="4400" b="1" i="0" u="none" strike="noStrike" kern="1200" normalizeH="0" noProof="0" dirty="0" err="1">
                <a:solidFill>
                  <a:schemeClr val="accent2">
                    <a:lumMod val="75000"/>
                  </a:schemeClr>
                </a:solidFill>
                <a:uLnTx/>
                <a:uFillTx/>
                <a:latin typeface="Arial" panose="020B0604020202020204" pitchFamily="34" charset="0"/>
                <a:ea typeface="Cambria" panose="02040503050406030204" pitchFamily="18" charset="0"/>
              </a:rPr>
              <a:t>tả</a:t>
            </a:r>
            <a:r>
              <a:rPr kumimoji="0" lang="en-US" altLang="zh-CN" sz="4400" b="1" i="0" u="none" strike="noStrike" kern="1200" normalizeH="0" noProof="0" dirty="0">
                <a:solidFill>
                  <a:schemeClr val="accent2">
                    <a:lumMod val="75000"/>
                  </a:schemeClr>
                </a:solidFill>
                <a:uLnTx/>
                <a:uFillTx/>
                <a:latin typeface="Arial" panose="020B0604020202020204" pitchFamily="34" charset="0"/>
                <a:ea typeface="Cambria" panose="02040503050406030204" pitchFamily="18" charset="0"/>
              </a:rPr>
              <a:t>, </a:t>
            </a:r>
            <a:r>
              <a:rPr kumimoji="0" lang="en-US" altLang="zh-CN" sz="4400" b="1" i="0" u="none" strike="noStrike" kern="1200" normalizeH="0" noProof="0" dirty="0" err="1">
                <a:solidFill>
                  <a:schemeClr val="accent2">
                    <a:lumMod val="75000"/>
                  </a:schemeClr>
                </a:solidFill>
                <a:uLnTx/>
                <a:uFillTx/>
                <a:latin typeface="Arial" panose="020B0604020202020204" pitchFamily="34" charset="0"/>
                <a:ea typeface="Cambria" panose="02040503050406030204" pitchFamily="18" charset="0"/>
              </a:rPr>
              <a:t>giới</a:t>
            </a:r>
            <a:r>
              <a:rPr kumimoji="0" lang="en-US" altLang="zh-CN" sz="4400" b="1" i="0" u="none" strike="noStrike" kern="1200" normalizeH="0" noProof="0" dirty="0">
                <a:solidFill>
                  <a:schemeClr val="accent2">
                    <a:lumMod val="75000"/>
                  </a:schemeClr>
                </a:solidFill>
                <a:uLnTx/>
                <a:uFillTx/>
                <a:latin typeface="Arial" panose="020B0604020202020204" pitchFamily="34" charset="0"/>
                <a:ea typeface="Cambria" panose="02040503050406030204" pitchFamily="18" charset="0"/>
              </a:rPr>
              <a:t> </a:t>
            </a:r>
            <a:r>
              <a:rPr kumimoji="0" lang="en-US" altLang="zh-CN" sz="4400" b="1" i="0" u="none" strike="noStrike" kern="1200" normalizeH="0" noProof="0" dirty="0" err="1">
                <a:solidFill>
                  <a:schemeClr val="accent2">
                    <a:lumMod val="75000"/>
                  </a:schemeClr>
                </a:solidFill>
                <a:uLnTx/>
                <a:uFillTx/>
                <a:latin typeface="Arial" panose="020B0604020202020204" pitchFamily="34" charset="0"/>
                <a:ea typeface="Cambria" panose="02040503050406030204" pitchFamily="18" charset="0"/>
              </a:rPr>
              <a:t>thiệu</a:t>
            </a:r>
            <a:endParaRPr kumimoji="0" lang="zh-CN" altLang="en-US" sz="4400" b="1" i="0" u="none" strike="noStrike" kern="1200" normalizeH="0" baseline="0" noProof="0" dirty="0">
              <a:solidFill>
                <a:schemeClr val="accent2">
                  <a:lumMod val="75000"/>
                </a:schemeClr>
              </a:solidFill>
              <a:uLnTx/>
              <a:uFillTx/>
              <a:latin typeface="Arial" panose="020B0604020202020204" pitchFamily="34" charset="0"/>
              <a:ea typeface="思源黑体 CN Medium" panose="020B0600000000000000" pitchFamily="34" charset="-122"/>
            </a:endParaRPr>
          </a:p>
        </p:txBody>
      </p:sp>
      <p:sp>
        <p:nvSpPr>
          <p:cNvPr id="15" name="矩形 26">
            <a:extLst>
              <a:ext uri="{FF2B5EF4-FFF2-40B4-BE49-F238E27FC236}">
                <a16:creationId xmlns:a16="http://schemas.microsoft.com/office/drawing/2014/main" id="{902F907E-80C1-4F68-8630-618515348FFF}"/>
              </a:ext>
            </a:extLst>
          </p:cNvPr>
          <p:cNvSpPr/>
          <p:nvPr/>
        </p:nvSpPr>
        <p:spPr>
          <a:xfrm>
            <a:off x="2119313" y="2906718"/>
            <a:ext cx="809884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normalizeH="0" baseline="0" noProof="0" dirty="0" err="1">
                <a:solidFill>
                  <a:schemeClr val="accent2">
                    <a:lumMod val="75000"/>
                  </a:schemeClr>
                </a:solidFill>
                <a:uLnTx/>
                <a:uFillTx/>
                <a:latin typeface="Arial" panose="020B0604020202020204" pitchFamily="34" charset="0"/>
                <a:ea typeface="Cambria" panose="02040503050406030204" pitchFamily="18" charset="0"/>
              </a:rPr>
              <a:t>Dùng</a:t>
            </a:r>
            <a:r>
              <a:rPr kumimoji="0" lang="en-US" altLang="zh-CN" sz="4400" b="1" i="0" u="none" strike="noStrike" kern="1200" normalizeH="0" noProof="0" dirty="0">
                <a:solidFill>
                  <a:schemeClr val="accent2">
                    <a:lumMod val="75000"/>
                  </a:schemeClr>
                </a:solidFill>
                <a:uLnTx/>
                <a:uFillTx/>
                <a:latin typeface="Arial" panose="020B0604020202020204" pitchFamily="34" charset="0"/>
                <a:ea typeface="Cambria" panose="02040503050406030204" pitchFamily="18" charset="0"/>
              </a:rPr>
              <a:t> </a:t>
            </a:r>
            <a:r>
              <a:rPr kumimoji="0" lang="en-US" altLang="zh-CN" sz="4400" b="1" i="0" u="none" strike="noStrike" kern="1200" normalizeH="0" noProof="0" dirty="0" err="1">
                <a:solidFill>
                  <a:schemeClr val="accent2">
                    <a:lumMod val="75000"/>
                  </a:schemeClr>
                </a:solidFill>
                <a:uLnTx/>
                <a:uFillTx/>
                <a:latin typeface="Arial" panose="020B0604020202020204" pitchFamily="34" charset="0"/>
                <a:ea typeface="Cambria" panose="02040503050406030204" pitchFamily="18" charset="0"/>
              </a:rPr>
              <a:t>để</a:t>
            </a:r>
            <a:r>
              <a:rPr kumimoji="0" lang="en-US" altLang="zh-CN" sz="4400" b="1" i="0" u="none" strike="noStrike" kern="1200" normalizeH="0" noProof="0" dirty="0">
                <a:solidFill>
                  <a:schemeClr val="accent2">
                    <a:lumMod val="75000"/>
                  </a:schemeClr>
                </a:solidFill>
                <a:uLnTx/>
                <a:uFillTx/>
                <a:latin typeface="Arial" panose="020B0604020202020204" pitchFamily="34" charset="0"/>
                <a:ea typeface="Cambria" panose="02040503050406030204" pitchFamily="18" charset="0"/>
              </a:rPr>
              <a:t> </a:t>
            </a:r>
            <a:r>
              <a:rPr kumimoji="0" lang="en-US" altLang="zh-CN" sz="4400" b="1" i="0" u="none" strike="noStrike" kern="1200" normalizeH="0" noProof="0" dirty="0" err="1">
                <a:solidFill>
                  <a:schemeClr val="accent2">
                    <a:lumMod val="75000"/>
                  </a:schemeClr>
                </a:solidFill>
                <a:uLnTx/>
                <a:uFillTx/>
                <a:latin typeface="Arial" panose="020B0604020202020204" pitchFamily="34" charset="0"/>
                <a:ea typeface="Cambria" panose="02040503050406030204" pitchFamily="18" charset="0"/>
              </a:rPr>
              <a:t>hỏi</a:t>
            </a:r>
            <a:endParaRPr kumimoji="0" lang="zh-CN" altLang="en-US" sz="4400" b="1" i="0" u="none" strike="noStrike" kern="1200" normalizeH="0" baseline="0" noProof="0" dirty="0">
              <a:solidFill>
                <a:schemeClr val="accent2">
                  <a:lumMod val="75000"/>
                </a:schemeClr>
              </a:solidFill>
              <a:uLnTx/>
              <a:uFillTx/>
              <a:latin typeface="Arial" panose="020B0604020202020204" pitchFamily="34" charset="0"/>
              <a:ea typeface="思源黑体 CN Medium" panose="020B0600000000000000" pitchFamily="34" charset="-122"/>
            </a:endParaRPr>
          </a:p>
        </p:txBody>
      </p:sp>
      <p:sp>
        <p:nvSpPr>
          <p:cNvPr id="16" name="TextBox 15">
            <a:extLst>
              <a:ext uri="{FF2B5EF4-FFF2-40B4-BE49-F238E27FC236}">
                <a16:creationId xmlns:a16="http://schemas.microsoft.com/office/drawing/2014/main" id="{C25133DE-CDA0-45CC-8B57-DA29957F6AEF}"/>
              </a:ext>
            </a:extLst>
          </p:cNvPr>
          <p:cNvSpPr txBox="1"/>
          <p:nvPr/>
        </p:nvSpPr>
        <p:spPr>
          <a:xfrm>
            <a:off x="1157354" y="475773"/>
            <a:ext cx="10544175" cy="769441"/>
          </a:xfrm>
          <a:prstGeom prst="rect">
            <a:avLst/>
          </a:prstGeom>
          <a:noFill/>
        </p:spPr>
        <p:txBody>
          <a:bodyPr wrap="square" rtlCol="0">
            <a:spAutoFit/>
          </a:bodyPr>
          <a:lstStyle/>
          <a:p>
            <a:pPr lvl="0" algn="ctr">
              <a:defRPr/>
            </a:pPr>
            <a:r>
              <a:rPr lang="en-US" sz="4400" b="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Chọn</a:t>
            </a:r>
            <a:r>
              <a:rPr lang="en-US" sz="4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400" b="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thông</a:t>
            </a:r>
            <a:r>
              <a:rPr lang="en-US" sz="4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tin </a:t>
            </a:r>
            <a:r>
              <a:rPr lang="en-US" sz="4400" b="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đúng</a:t>
            </a:r>
            <a:r>
              <a:rPr lang="en-US" sz="4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400" b="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với</a:t>
            </a:r>
            <a:r>
              <a:rPr lang="en-US" sz="4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400" b="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câu</a:t>
            </a:r>
            <a:r>
              <a:rPr lang="en-US" sz="4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400" b="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kể</a:t>
            </a:r>
            <a:endParaRPr lang="vi-VN" sz="4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endParaRPr>
          </a:p>
        </p:txBody>
      </p:sp>
      <p:sp>
        <p:nvSpPr>
          <p:cNvPr id="17" name="矩形 26">
            <a:extLst>
              <a:ext uri="{FF2B5EF4-FFF2-40B4-BE49-F238E27FC236}">
                <a16:creationId xmlns:a16="http://schemas.microsoft.com/office/drawing/2014/main" id="{902F907E-80C1-4F68-8630-618515348FFF}"/>
              </a:ext>
            </a:extLst>
          </p:cNvPr>
          <p:cNvSpPr/>
          <p:nvPr/>
        </p:nvSpPr>
        <p:spPr>
          <a:xfrm>
            <a:off x="2119313" y="4247771"/>
            <a:ext cx="809884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dirty="0" err="1">
                <a:solidFill>
                  <a:schemeClr val="accent2">
                    <a:lumMod val="75000"/>
                  </a:schemeClr>
                </a:solidFill>
                <a:latin typeface="Arial" panose="020B0604020202020204" pitchFamily="34" charset="0"/>
                <a:ea typeface="Cambria" panose="02040503050406030204" pitchFamily="18" charset="0"/>
              </a:rPr>
              <a:t>Kết</a:t>
            </a:r>
            <a:r>
              <a:rPr lang="en-US" altLang="zh-CN" sz="4400" b="1" dirty="0">
                <a:solidFill>
                  <a:schemeClr val="accent2">
                    <a:lumMod val="75000"/>
                  </a:schemeClr>
                </a:solidFill>
                <a:latin typeface="Arial" panose="020B0604020202020204" pitchFamily="34" charset="0"/>
                <a:ea typeface="Cambria" panose="02040503050406030204" pitchFamily="18" charset="0"/>
              </a:rPr>
              <a:t> </a:t>
            </a:r>
            <a:r>
              <a:rPr lang="en-US" altLang="zh-CN" sz="4400" b="1" dirty="0" err="1">
                <a:solidFill>
                  <a:schemeClr val="accent2">
                    <a:lumMod val="75000"/>
                  </a:schemeClr>
                </a:solidFill>
                <a:latin typeface="Arial" panose="020B0604020202020204" pitchFamily="34" charset="0"/>
                <a:ea typeface="Cambria" panose="02040503050406030204" pitchFamily="18" charset="0"/>
              </a:rPr>
              <a:t>thúc</a:t>
            </a:r>
            <a:r>
              <a:rPr lang="en-US" altLang="zh-CN" sz="4400" b="1" dirty="0">
                <a:solidFill>
                  <a:schemeClr val="accent2">
                    <a:lumMod val="75000"/>
                  </a:schemeClr>
                </a:solidFill>
                <a:latin typeface="Arial" panose="020B0604020202020204" pitchFamily="34" charset="0"/>
                <a:ea typeface="Cambria" panose="02040503050406030204" pitchFamily="18" charset="0"/>
              </a:rPr>
              <a:t> </a:t>
            </a:r>
            <a:r>
              <a:rPr lang="en-US" altLang="zh-CN" sz="4400" b="1" dirty="0" err="1">
                <a:solidFill>
                  <a:schemeClr val="accent2">
                    <a:lumMod val="75000"/>
                  </a:schemeClr>
                </a:solidFill>
                <a:latin typeface="Arial" panose="020B0604020202020204" pitchFamily="34" charset="0"/>
                <a:ea typeface="Cambria" panose="02040503050406030204" pitchFamily="18" charset="0"/>
              </a:rPr>
              <a:t>bằng</a:t>
            </a:r>
            <a:r>
              <a:rPr lang="en-US" altLang="zh-CN" sz="4400" b="1" dirty="0">
                <a:solidFill>
                  <a:schemeClr val="accent2">
                    <a:lumMod val="75000"/>
                  </a:schemeClr>
                </a:solidFill>
                <a:latin typeface="Arial" panose="020B0604020202020204" pitchFamily="34" charset="0"/>
                <a:ea typeface="Cambria" panose="02040503050406030204" pitchFamily="18" charset="0"/>
              </a:rPr>
              <a:t> </a:t>
            </a:r>
            <a:r>
              <a:rPr lang="en-US" altLang="zh-CN" sz="4400" b="1" dirty="0" err="1">
                <a:solidFill>
                  <a:schemeClr val="accent2">
                    <a:lumMod val="75000"/>
                  </a:schemeClr>
                </a:solidFill>
                <a:latin typeface="Arial" panose="020B0604020202020204" pitchFamily="34" charset="0"/>
                <a:ea typeface="Cambria" panose="02040503050406030204" pitchFamily="18" charset="0"/>
              </a:rPr>
              <a:t>dấu</a:t>
            </a:r>
            <a:r>
              <a:rPr lang="en-US" altLang="zh-CN" sz="4400" b="1" dirty="0">
                <a:solidFill>
                  <a:schemeClr val="accent2">
                    <a:lumMod val="75000"/>
                  </a:schemeClr>
                </a:solidFill>
                <a:latin typeface="Arial" panose="020B0604020202020204" pitchFamily="34" charset="0"/>
                <a:ea typeface="Cambria" panose="02040503050406030204" pitchFamily="18" charset="0"/>
              </a:rPr>
              <a:t> </a:t>
            </a:r>
            <a:r>
              <a:rPr lang="en-US" altLang="zh-CN" sz="4400" b="1" dirty="0" err="1">
                <a:solidFill>
                  <a:schemeClr val="accent2">
                    <a:lumMod val="75000"/>
                  </a:schemeClr>
                </a:solidFill>
                <a:latin typeface="Arial" panose="020B0604020202020204" pitchFamily="34" charset="0"/>
                <a:ea typeface="Cambria" panose="02040503050406030204" pitchFamily="18" charset="0"/>
              </a:rPr>
              <a:t>chấm</a:t>
            </a:r>
            <a:endParaRPr kumimoji="0" lang="zh-CN" altLang="en-US" sz="4400" b="1" i="0" u="none" strike="noStrike" kern="1200" normalizeH="0" baseline="0" noProof="0" dirty="0">
              <a:solidFill>
                <a:schemeClr val="accent2">
                  <a:lumMod val="75000"/>
                </a:schemeClr>
              </a:solidFill>
              <a:uLnTx/>
              <a:uFillTx/>
              <a:latin typeface="Arial" panose="020B0604020202020204" pitchFamily="34" charset="0"/>
              <a:ea typeface="思源黑体 CN Medium" panose="020B0600000000000000" pitchFamily="34" charset="-122"/>
            </a:endParaRPr>
          </a:p>
        </p:txBody>
      </p:sp>
      <p:sp>
        <p:nvSpPr>
          <p:cNvPr id="18" name="矩形 26">
            <a:extLst>
              <a:ext uri="{FF2B5EF4-FFF2-40B4-BE49-F238E27FC236}">
                <a16:creationId xmlns:a16="http://schemas.microsoft.com/office/drawing/2014/main" id="{902F907E-80C1-4F68-8630-618515348FFF}"/>
              </a:ext>
            </a:extLst>
          </p:cNvPr>
          <p:cNvSpPr/>
          <p:nvPr/>
        </p:nvSpPr>
        <p:spPr>
          <a:xfrm>
            <a:off x="2119313" y="5588660"/>
            <a:ext cx="809884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dirty="0" err="1">
                <a:solidFill>
                  <a:schemeClr val="accent2">
                    <a:lumMod val="75000"/>
                  </a:schemeClr>
                </a:solidFill>
                <a:latin typeface="Arial" panose="020B0604020202020204" pitchFamily="34" charset="0"/>
                <a:ea typeface="Cambria" panose="02040503050406030204" pitchFamily="18" charset="0"/>
              </a:rPr>
              <a:t>Kết</a:t>
            </a:r>
            <a:r>
              <a:rPr lang="en-US" altLang="zh-CN" sz="4400" b="1" dirty="0">
                <a:solidFill>
                  <a:schemeClr val="accent2">
                    <a:lumMod val="75000"/>
                  </a:schemeClr>
                </a:solidFill>
                <a:latin typeface="Arial" panose="020B0604020202020204" pitchFamily="34" charset="0"/>
                <a:ea typeface="Cambria" panose="02040503050406030204" pitchFamily="18" charset="0"/>
              </a:rPr>
              <a:t> </a:t>
            </a:r>
            <a:r>
              <a:rPr lang="en-US" altLang="zh-CN" sz="4400" b="1" dirty="0" err="1">
                <a:solidFill>
                  <a:schemeClr val="accent2">
                    <a:lumMod val="75000"/>
                  </a:schemeClr>
                </a:solidFill>
                <a:latin typeface="Arial" panose="020B0604020202020204" pitchFamily="34" charset="0"/>
                <a:ea typeface="Cambria" panose="02040503050406030204" pitchFamily="18" charset="0"/>
              </a:rPr>
              <a:t>thúc</a:t>
            </a:r>
            <a:r>
              <a:rPr lang="en-US" altLang="zh-CN" sz="4400" b="1" dirty="0">
                <a:solidFill>
                  <a:schemeClr val="accent2">
                    <a:lumMod val="75000"/>
                  </a:schemeClr>
                </a:solidFill>
                <a:latin typeface="Arial" panose="020B0604020202020204" pitchFamily="34" charset="0"/>
                <a:ea typeface="Cambria" panose="02040503050406030204" pitchFamily="18" charset="0"/>
              </a:rPr>
              <a:t> </a:t>
            </a:r>
            <a:r>
              <a:rPr lang="en-US" altLang="zh-CN" sz="4400" b="1" dirty="0" err="1">
                <a:solidFill>
                  <a:schemeClr val="accent2">
                    <a:lumMod val="75000"/>
                  </a:schemeClr>
                </a:solidFill>
                <a:latin typeface="Arial" panose="020B0604020202020204" pitchFamily="34" charset="0"/>
                <a:ea typeface="Cambria" panose="02040503050406030204" pitchFamily="18" charset="0"/>
              </a:rPr>
              <a:t>bằng</a:t>
            </a:r>
            <a:r>
              <a:rPr lang="en-US" altLang="zh-CN" sz="4400" b="1" dirty="0">
                <a:solidFill>
                  <a:schemeClr val="accent2">
                    <a:lumMod val="75000"/>
                  </a:schemeClr>
                </a:solidFill>
                <a:latin typeface="Arial" panose="020B0604020202020204" pitchFamily="34" charset="0"/>
                <a:ea typeface="Cambria" panose="02040503050406030204" pitchFamily="18" charset="0"/>
              </a:rPr>
              <a:t> </a:t>
            </a:r>
            <a:r>
              <a:rPr lang="en-US" altLang="zh-CN" sz="4400" b="1" dirty="0" err="1">
                <a:solidFill>
                  <a:schemeClr val="accent2">
                    <a:lumMod val="75000"/>
                  </a:schemeClr>
                </a:solidFill>
                <a:latin typeface="Arial" panose="020B0604020202020204" pitchFamily="34" charset="0"/>
                <a:ea typeface="Cambria" panose="02040503050406030204" pitchFamily="18" charset="0"/>
              </a:rPr>
              <a:t>dấu</a:t>
            </a:r>
            <a:r>
              <a:rPr lang="en-US" altLang="zh-CN" sz="4400" b="1" dirty="0">
                <a:solidFill>
                  <a:schemeClr val="accent2">
                    <a:lumMod val="75000"/>
                  </a:schemeClr>
                </a:solidFill>
                <a:latin typeface="Arial" panose="020B0604020202020204" pitchFamily="34" charset="0"/>
                <a:ea typeface="Cambria" panose="02040503050406030204" pitchFamily="18" charset="0"/>
              </a:rPr>
              <a:t> </a:t>
            </a:r>
            <a:r>
              <a:rPr lang="en-US" altLang="zh-CN" sz="4400" b="1" dirty="0" err="1">
                <a:solidFill>
                  <a:schemeClr val="accent2">
                    <a:lumMod val="75000"/>
                  </a:schemeClr>
                </a:solidFill>
                <a:latin typeface="Arial" panose="020B0604020202020204" pitchFamily="34" charset="0"/>
                <a:ea typeface="Cambria" panose="02040503050406030204" pitchFamily="18" charset="0"/>
              </a:rPr>
              <a:t>chấm</a:t>
            </a:r>
            <a:r>
              <a:rPr lang="en-US" altLang="zh-CN" sz="4400" b="1" dirty="0">
                <a:solidFill>
                  <a:schemeClr val="accent2">
                    <a:lumMod val="75000"/>
                  </a:schemeClr>
                </a:solidFill>
                <a:latin typeface="Arial" panose="020B0604020202020204" pitchFamily="34" charset="0"/>
                <a:ea typeface="Cambria" panose="02040503050406030204" pitchFamily="18" charset="0"/>
              </a:rPr>
              <a:t> than</a:t>
            </a:r>
            <a:endParaRPr kumimoji="0" lang="zh-CN" altLang="en-US" sz="4400" b="1" i="0" u="none" strike="noStrike" kern="1200" normalizeH="0" baseline="0" noProof="0" dirty="0">
              <a:solidFill>
                <a:schemeClr val="accent2">
                  <a:lumMod val="75000"/>
                </a:schemeClr>
              </a:solidFill>
              <a:uLnTx/>
              <a:uFillTx/>
              <a:latin typeface="Arial" panose="020B0604020202020204" pitchFamily="34" charset="0"/>
              <a:ea typeface="思源黑体 CN Medium" panose="020B0600000000000000" pitchFamily="34" charset="-122"/>
            </a:endParaRPr>
          </a:p>
        </p:txBody>
      </p:sp>
      <p:pic>
        <p:nvPicPr>
          <p:cNvPr id="19" name="Picture 2" descr="Premium Vector | Check mark icon in flat style ok accept vector  illustration on white isolated background tick business concep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860493"/>
            <a:ext cx="2255106" cy="2255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remium Vector | Check mark icon in flat style ok accept vector  illustration on white isolated background tick business concep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3577418"/>
            <a:ext cx="2255106" cy="22551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84248" y="-241373"/>
            <a:ext cx="2517213" cy="2517213"/>
            <a:chOff x="-284248" y="-241373"/>
            <a:chExt cx="2517213" cy="2517213"/>
          </a:xfrm>
        </p:grpSpPr>
        <p:pic>
          <p:nvPicPr>
            <p:cNvPr id="21" name="图片 9">
              <a:extLst>
                <a:ext uri="{FF2B5EF4-FFF2-40B4-BE49-F238E27FC236}">
                  <a16:creationId xmlns:a16="http://schemas.microsoft.com/office/drawing/2014/main" id="{1037F9BB-933B-4BF7-B5C8-512BD4E0EF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248" y="-241373"/>
              <a:ext cx="2517213" cy="2517213"/>
            </a:xfrm>
            <a:prstGeom prst="rect">
              <a:avLst/>
            </a:prstGeom>
          </p:spPr>
        </p:pic>
        <p:sp>
          <p:nvSpPr>
            <p:cNvPr id="3" name="TextBox 2"/>
            <p:cNvSpPr txBox="1"/>
            <p:nvPr/>
          </p:nvSpPr>
          <p:spPr>
            <a:xfrm>
              <a:off x="667745" y="538187"/>
              <a:ext cx="549526" cy="1015663"/>
            </a:xfrm>
            <a:prstGeom prst="rect">
              <a:avLst/>
            </a:prstGeom>
            <a:noFill/>
          </p:spPr>
          <p:txBody>
            <a:bodyPr wrap="square" rtlCol="0">
              <a:spAutoFit/>
            </a:bodyPr>
            <a:lstStyle/>
            <a:p>
              <a:r>
                <a:rPr lang="en-US" sz="6000" dirty="0">
                  <a:latin typeface="Arial" panose="020B0604020202020204" pitchFamily="34" charset="0"/>
                </a:rPr>
                <a:t>2</a:t>
              </a:r>
            </a:p>
          </p:txBody>
        </p:sp>
      </p:grpSp>
    </p:spTree>
    <p:extLst>
      <p:ext uri="{BB962C8B-B14F-4D97-AF65-F5344CB8AC3E}">
        <p14:creationId xmlns:p14="http://schemas.microsoft.com/office/powerpoint/2010/main" val="4018694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80">
                                          <p:stCondLst>
                                            <p:cond delay="0"/>
                                          </p:stCondLst>
                                        </p:cTn>
                                        <p:tgtEl>
                                          <p:spTgt spid="19"/>
                                        </p:tgtEl>
                                      </p:cBhvr>
                                    </p:animEffect>
                                    <p:anim calcmode="lin" valueType="num">
                                      <p:cBhvr>
                                        <p:cTn id="3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1" dur="26">
                                          <p:stCondLst>
                                            <p:cond delay="650"/>
                                          </p:stCondLst>
                                        </p:cTn>
                                        <p:tgtEl>
                                          <p:spTgt spid="19"/>
                                        </p:tgtEl>
                                      </p:cBhvr>
                                      <p:to x="100000" y="60000"/>
                                    </p:animScale>
                                    <p:animScale>
                                      <p:cBhvr>
                                        <p:cTn id="42" dur="166" decel="50000">
                                          <p:stCondLst>
                                            <p:cond delay="676"/>
                                          </p:stCondLst>
                                        </p:cTn>
                                        <p:tgtEl>
                                          <p:spTgt spid="19"/>
                                        </p:tgtEl>
                                      </p:cBhvr>
                                      <p:to x="100000" y="100000"/>
                                    </p:animScale>
                                    <p:animScale>
                                      <p:cBhvr>
                                        <p:cTn id="43" dur="26">
                                          <p:stCondLst>
                                            <p:cond delay="1312"/>
                                          </p:stCondLst>
                                        </p:cTn>
                                        <p:tgtEl>
                                          <p:spTgt spid="19"/>
                                        </p:tgtEl>
                                      </p:cBhvr>
                                      <p:to x="100000" y="80000"/>
                                    </p:animScale>
                                    <p:animScale>
                                      <p:cBhvr>
                                        <p:cTn id="44" dur="166" decel="50000">
                                          <p:stCondLst>
                                            <p:cond delay="1338"/>
                                          </p:stCondLst>
                                        </p:cTn>
                                        <p:tgtEl>
                                          <p:spTgt spid="19"/>
                                        </p:tgtEl>
                                      </p:cBhvr>
                                      <p:to x="100000" y="100000"/>
                                    </p:animScale>
                                    <p:animScale>
                                      <p:cBhvr>
                                        <p:cTn id="45" dur="26">
                                          <p:stCondLst>
                                            <p:cond delay="1642"/>
                                          </p:stCondLst>
                                        </p:cTn>
                                        <p:tgtEl>
                                          <p:spTgt spid="19"/>
                                        </p:tgtEl>
                                      </p:cBhvr>
                                      <p:to x="100000" y="90000"/>
                                    </p:animScale>
                                    <p:animScale>
                                      <p:cBhvr>
                                        <p:cTn id="46" dur="166" decel="50000">
                                          <p:stCondLst>
                                            <p:cond delay="1668"/>
                                          </p:stCondLst>
                                        </p:cTn>
                                        <p:tgtEl>
                                          <p:spTgt spid="19"/>
                                        </p:tgtEl>
                                      </p:cBhvr>
                                      <p:to x="100000" y="100000"/>
                                    </p:animScale>
                                    <p:animScale>
                                      <p:cBhvr>
                                        <p:cTn id="47" dur="26">
                                          <p:stCondLst>
                                            <p:cond delay="1808"/>
                                          </p:stCondLst>
                                        </p:cTn>
                                        <p:tgtEl>
                                          <p:spTgt spid="19"/>
                                        </p:tgtEl>
                                      </p:cBhvr>
                                      <p:to x="100000" y="95000"/>
                                    </p:animScale>
                                    <p:animScale>
                                      <p:cBhvr>
                                        <p:cTn id="48" dur="166" decel="50000">
                                          <p:stCondLst>
                                            <p:cond delay="1834"/>
                                          </p:stCondLst>
                                        </p:cTn>
                                        <p:tgtEl>
                                          <p:spTgt spid="19"/>
                                        </p:tgtEl>
                                      </p:cBhvr>
                                      <p:to x="100000" y="100000"/>
                                    </p:animScale>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80">
                                          <p:stCondLst>
                                            <p:cond delay="0"/>
                                          </p:stCondLst>
                                        </p:cTn>
                                        <p:tgtEl>
                                          <p:spTgt spid="20"/>
                                        </p:tgtEl>
                                      </p:cBhvr>
                                    </p:animEffect>
                                    <p:anim calcmode="lin" valueType="num">
                                      <p:cBhvr>
                                        <p:cTn id="5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0" dur="26">
                                          <p:stCondLst>
                                            <p:cond delay="650"/>
                                          </p:stCondLst>
                                        </p:cTn>
                                        <p:tgtEl>
                                          <p:spTgt spid="20"/>
                                        </p:tgtEl>
                                      </p:cBhvr>
                                      <p:to x="100000" y="60000"/>
                                    </p:animScale>
                                    <p:animScale>
                                      <p:cBhvr>
                                        <p:cTn id="61" dur="166" decel="50000">
                                          <p:stCondLst>
                                            <p:cond delay="676"/>
                                          </p:stCondLst>
                                        </p:cTn>
                                        <p:tgtEl>
                                          <p:spTgt spid="20"/>
                                        </p:tgtEl>
                                      </p:cBhvr>
                                      <p:to x="100000" y="100000"/>
                                    </p:animScale>
                                    <p:animScale>
                                      <p:cBhvr>
                                        <p:cTn id="62" dur="26">
                                          <p:stCondLst>
                                            <p:cond delay="1312"/>
                                          </p:stCondLst>
                                        </p:cTn>
                                        <p:tgtEl>
                                          <p:spTgt spid="20"/>
                                        </p:tgtEl>
                                      </p:cBhvr>
                                      <p:to x="100000" y="80000"/>
                                    </p:animScale>
                                    <p:animScale>
                                      <p:cBhvr>
                                        <p:cTn id="63" dur="166" decel="50000">
                                          <p:stCondLst>
                                            <p:cond delay="1338"/>
                                          </p:stCondLst>
                                        </p:cTn>
                                        <p:tgtEl>
                                          <p:spTgt spid="20"/>
                                        </p:tgtEl>
                                      </p:cBhvr>
                                      <p:to x="100000" y="100000"/>
                                    </p:animScale>
                                    <p:animScale>
                                      <p:cBhvr>
                                        <p:cTn id="64" dur="26">
                                          <p:stCondLst>
                                            <p:cond delay="1642"/>
                                          </p:stCondLst>
                                        </p:cTn>
                                        <p:tgtEl>
                                          <p:spTgt spid="20"/>
                                        </p:tgtEl>
                                      </p:cBhvr>
                                      <p:to x="100000" y="90000"/>
                                    </p:animScale>
                                    <p:animScale>
                                      <p:cBhvr>
                                        <p:cTn id="65" dur="166" decel="50000">
                                          <p:stCondLst>
                                            <p:cond delay="1668"/>
                                          </p:stCondLst>
                                        </p:cTn>
                                        <p:tgtEl>
                                          <p:spTgt spid="20"/>
                                        </p:tgtEl>
                                      </p:cBhvr>
                                      <p:to x="100000" y="100000"/>
                                    </p:animScale>
                                    <p:animScale>
                                      <p:cBhvr>
                                        <p:cTn id="66" dur="26">
                                          <p:stCondLst>
                                            <p:cond delay="1808"/>
                                          </p:stCondLst>
                                        </p:cTn>
                                        <p:tgtEl>
                                          <p:spTgt spid="20"/>
                                        </p:tgtEl>
                                      </p:cBhvr>
                                      <p:to x="100000" y="95000"/>
                                    </p:animScale>
                                    <p:animScale>
                                      <p:cBhvr>
                                        <p:cTn id="67" dur="166" decel="50000">
                                          <p:stCondLst>
                                            <p:cond delay="1834"/>
                                          </p:stCondLst>
                                        </p:cTn>
                                        <p:tgtEl>
                                          <p:spTgt spid="20"/>
                                        </p:tgtEl>
                                      </p:cBhvr>
                                      <p:to x="100000" y="100000"/>
                                    </p:animScale>
                                  </p:childTnLst>
                                  <p:subTnLst>
                                    <p:audio>
                                      <p:cMediaNode>
                                        <p:cTn display="0" masterRel="sameClick">
                                          <p:stCondLst>
                                            <p:cond evt="begin" delay="0">
                                              <p:tn val="5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7"/>
                  </p:tgtEl>
                </p:cond>
              </p:nextCondLst>
            </p:seq>
          </p:childTnLst>
        </p:cTn>
      </p:par>
    </p:tnLst>
    <p:bldLst>
      <p:bldP spid="14" grpId="0" animBg="1"/>
      <p:bldP spid="15" grpId="0" animBg="1"/>
      <p:bldP spid="16" grpId="0"/>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75C01CC4-6FDF-408A-9B7E-E06091668D27}"/>
              </a:ext>
            </a:extLst>
          </p:cNvPr>
          <p:cNvSpPr txBox="1"/>
          <p:nvPr/>
        </p:nvSpPr>
        <p:spPr>
          <a:xfrm>
            <a:off x="2105027" y="2275954"/>
            <a:ext cx="6610858"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0" u="none" strike="noStrike" kern="1200" cap="none" spc="0" normalizeH="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kể</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0" u="none" strike="noStrike" kern="1200" cap="none" spc="0" normalizeH="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là</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0" u="none" strike="noStrike" kern="1200" cap="none" spc="0" normalizeH="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0" u="none" strike="noStrike" kern="1200" cap="none" spc="0" normalizeH="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dùng</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0" u="none" strike="noStrike" kern="1200" cap="none" spc="0" normalizeH="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để</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0" u="none" strike="noStrike" kern="1200" cap="none" spc="0" normalizeH="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kể</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0" u="none" strike="noStrike" kern="1200" cap="none" spc="0" normalizeH="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tả</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0" u="none" strike="noStrike" kern="1200" cap="none" spc="0" normalizeH="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giới</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0" u="none" strike="noStrike" kern="1200" cap="none" spc="0" normalizeH="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thiệu</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0" u="none" strike="noStrike" kern="1200" cap="none" spc="0" normalizeH="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Cuối</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0" u="none" strike="noStrike" kern="1200" cap="none" spc="0" normalizeH="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0" u="none" strike="noStrike" kern="1200" cap="none" spc="0" normalizeH="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kể</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0" u="none" strike="noStrike" kern="1200" cap="none" spc="0" normalizeH="0" noProof="0" dirty="0" err="1">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có</a:t>
            </a:r>
            <a:r>
              <a:rPr kumimoji="0" lang="en-US" altLang="zh-CN" sz="5400" b="0" i="0" u="none" strike="noStrike" kern="1200" cap="none" spc="0" normalizeH="0" noProof="0" dirty="0">
                <a:ln>
                  <a:noFill/>
                </a:ln>
                <a:solidFill>
                  <a:schemeClr val="tx1">
                    <a:lumMod val="75000"/>
                    <a:lumOff val="25000"/>
                  </a:schemeClr>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1" u="none" strike="noStrike" kern="1200" cap="none" spc="0" normalizeH="0" noProof="0" dirty="0" err="1">
                <a:ln>
                  <a:noFill/>
                </a:ln>
                <a:solidFill>
                  <a:srgbClr val="C00000"/>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dấu</a:t>
            </a:r>
            <a:r>
              <a:rPr kumimoji="0" lang="en-US" altLang="zh-CN" sz="5400" b="0" i="1" u="none" strike="noStrike" kern="1200" cap="none" spc="0" normalizeH="0" noProof="0" dirty="0">
                <a:ln>
                  <a:noFill/>
                </a:ln>
                <a:solidFill>
                  <a:srgbClr val="C00000"/>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5400" b="0" i="1" u="none" strike="noStrike" kern="1200" cap="none" spc="0" normalizeH="0" noProof="0" dirty="0" err="1">
                <a:ln>
                  <a:noFill/>
                </a:ln>
                <a:solidFill>
                  <a:srgbClr val="C00000"/>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chấm</a:t>
            </a:r>
            <a:r>
              <a:rPr kumimoji="0" lang="en-US" altLang="zh-CN" sz="5400" b="0" i="1" u="none" strike="noStrike" kern="1200" cap="none" spc="0" normalizeH="0" noProof="0" dirty="0">
                <a:ln>
                  <a:noFill/>
                </a:ln>
                <a:solidFill>
                  <a:srgbClr val="C00000"/>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a:t>
            </a:r>
            <a:r>
              <a:rPr kumimoji="0" lang="en-US" altLang="zh-CN" sz="5400" b="0" i="0" u="none" strike="noStrike" kern="1200" cap="none" spc="0" normalizeH="0" noProof="0" dirty="0">
                <a:ln>
                  <a:noFill/>
                </a:ln>
                <a:solidFill>
                  <a:srgbClr val="C00000"/>
                </a:solidFill>
                <a:effectLst>
                  <a:outerShdw blurRad="12700" dist="12700" dir="2700000" algn="tl" rotWithShape="0">
                    <a:prstClr val="black">
                      <a:alpha val="40000"/>
                    </a:prstClr>
                  </a:outerShdw>
                </a:effectLst>
                <a:uLnTx/>
                <a:uFillTx/>
                <a:latin typeface="Arial" panose="020B0604020202020204" pitchFamily="34" charset="0"/>
                <a:ea typeface="Cambria" panose="02040503050406030204" pitchFamily="18" charset="0"/>
              </a:rPr>
              <a:t> </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Arial" panose="020B0604020202020204" pitchFamily="34" charset="0"/>
              <a:ea typeface="字魂115号-刀刀体" panose="00000500000000000000" pitchFamily="2" charset="-122"/>
            </a:endParaRPr>
          </a:p>
        </p:txBody>
      </p:sp>
      <p:pic>
        <p:nvPicPr>
          <p:cNvPr id="3" name="Picture 2"/>
          <p:cNvPicPr>
            <a:picLocks noChangeAspect="1"/>
          </p:cNvPicPr>
          <p:nvPr/>
        </p:nvPicPr>
        <p:blipFill>
          <a:blip r:embed="rId2"/>
          <a:stretch>
            <a:fillRect/>
          </a:stretch>
        </p:blipFill>
        <p:spPr>
          <a:xfrm>
            <a:off x="3246532" y="818884"/>
            <a:ext cx="4877223" cy="1457070"/>
          </a:xfrm>
          <a:prstGeom prst="rect">
            <a:avLst/>
          </a:prstGeom>
        </p:spPr>
      </p:pic>
      <p:pic>
        <p:nvPicPr>
          <p:cNvPr id="11" name="图片 6">
            <a:extLst>
              <a:ext uri="{FF2B5EF4-FFF2-40B4-BE49-F238E27FC236}">
                <a16:creationId xmlns:a16="http://schemas.microsoft.com/office/drawing/2014/main" id="{245EE5CF-164A-4243-BC1A-2F58699E2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2404" y="2541091"/>
            <a:ext cx="4545510" cy="4545510"/>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940298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9275274" y="-187569"/>
            <a:ext cx="3905968" cy="3250101"/>
            <a:chOff x="9275274" y="-187569"/>
            <a:chExt cx="3905968" cy="3250101"/>
          </a:xfrm>
        </p:grpSpPr>
        <p:pic>
          <p:nvPicPr>
            <p:cNvPr id="4" name="图片 3">
              <a:extLst>
                <a:ext uri="{FF2B5EF4-FFF2-40B4-BE49-F238E27FC236}">
                  <a16:creationId xmlns:a16="http://schemas.microsoft.com/office/drawing/2014/main" id="{E34CA79B-7D8A-4A34-A19B-260981D1BF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274" y="-187569"/>
              <a:ext cx="3250101" cy="3250101"/>
            </a:xfrm>
            <a:prstGeom prst="rect">
              <a:avLst/>
            </a:prstGeom>
            <a:effectLst>
              <a:outerShdw blurRad="63500" algn="ctr" rotWithShape="0">
                <a:prstClr val="black">
                  <a:alpha val="40000"/>
                </a:prstClr>
              </a:outerShdw>
            </a:effectLst>
          </p:spPr>
        </p:pic>
        <p:sp>
          <p:nvSpPr>
            <p:cNvPr id="5" name="文本框 4">
              <a:extLst>
                <a:ext uri="{FF2B5EF4-FFF2-40B4-BE49-F238E27FC236}">
                  <a16:creationId xmlns:a16="http://schemas.microsoft.com/office/drawing/2014/main" id="{FEF478D4-7089-4E49-BD5D-F8D7F7D078FE}"/>
                </a:ext>
              </a:extLst>
            </p:cNvPr>
            <p:cNvSpPr txBox="1"/>
            <p:nvPr/>
          </p:nvSpPr>
          <p:spPr>
            <a:xfrm rot="16200000">
              <a:off x="11089185" y="-72704"/>
              <a:ext cx="1538883" cy="264523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black"/>
                  </a:solidFill>
                  <a:effectLst/>
                  <a:uLnTx/>
                  <a:uFillTx/>
                  <a:latin typeface="Arial" panose="020B0604020202020204" pitchFamily="34" charset="0"/>
                  <a:ea typeface="字魂115号-刀刀体" panose="00000500000000000000" pitchFamily="2" charset="-122"/>
                  <a:cs typeface="+mn-ea"/>
                  <a:sym typeface="+mn-lt"/>
                </a:rPr>
                <a:t>3</a:t>
              </a:r>
              <a:endParaRPr kumimoji="0" lang="zh-CN" altLang="en-US" sz="8800" b="0" i="0" u="none" strike="noStrike" kern="1200" cap="none" spc="0" normalizeH="0" baseline="0" noProof="0" dirty="0">
                <a:ln>
                  <a:noFill/>
                </a:ln>
                <a:solidFill>
                  <a:prstClr val="black"/>
                </a:solidFill>
                <a:effectLst/>
                <a:uLnTx/>
                <a:uFillTx/>
                <a:latin typeface="Arial" panose="020B0604020202020204" pitchFamily="34" charset="0"/>
                <a:ea typeface="字魂115号-刀刀体" panose="00000500000000000000" pitchFamily="2" charset="-122"/>
                <a:cs typeface="+mn-ea"/>
                <a:sym typeface="+mn-lt"/>
              </a:endParaRPr>
            </a:p>
          </p:txBody>
        </p:sp>
      </p:grpSp>
      <p:sp>
        <p:nvSpPr>
          <p:cNvPr id="3" name="Rectangle 2"/>
          <p:cNvSpPr/>
          <p:nvPr/>
        </p:nvSpPr>
        <p:spPr>
          <a:xfrm>
            <a:off x="781929" y="297256"/>
            <a:ext cx="8637418" cy="1323439"/>
          </a:xfrm>
          <a:prstGeom prst="rect">
            <a:avLst/>
          </a:prstGeom>
          <a:solidFill>
            <a:srgbClr val="BEEEFF"/>
          </a:solidFill>
          <a:ln w="19050">
            <a:solidFill>
              <a:schemeClr val="tx1"/>
            </a:solidFill>
            <a:prstDash val="dashDot"/>
          </a:ln>
        </p:spPr>
        <p:txBody>
          <a:bodyPr wrap="square">
            <a:spAutoFit/>
          </a:bodyPr>
          <a:lstStyle/>
          <a:p>
            <a:pPr algn="ctr"/>
            <a:r>
              <a:rPr lang="nl-NL" sz="4000" b="1" dirty="0">
                <a:solidFill>
                  <a:schemeClr val="tx1">
                    <a:lumMod val="85000"/>
                    <a:lumOff val="15000"/>
                  </a:schemeClr>
                </a:solidFill>
                <a:latin typeface="Arial" panose="020B0604020202020204" pitchFamily="34" charset="0"/>
                <a:ea typeface="Cambria" panose="02040503050406030204" pitchFamily="18" charset="0"/>
              </a:rPr>
              <a:t>Xếp các câu dưới đây vào nhóm </a:t>
            </a:r>
          </a:p>
          <a:p>
            <a:pPr algn="ctr"/>
            <a:r>
              <a:rPr lang="nl-NL" sz="4000" b="1" dirty="0">
                <a:solidFill>
                  <a:schemeClr val="tx1">
                    <a:lumMod val="85000"/>
                    <a:lumOff val="15000"/>
                  </a:schemeClr>
                </a:solidFill>
                <a:latin typeface="Arial" panose="020B0604020202020204" pitchFamily="34" charset="0"/>
                <a:ea typeface="Cambria" panose="02040503050406030204" pitchFamily="18" charset="0"/>
              </a:rPr>
              <a:t>thích hợp và nêu lý do</a:t>
            </a:r>
            <a:endParaRPr lang="en-US" sz="4000" b="1" dirty="0">
              <a:solidFill>
                <a:schemeClr val="tx1">
                  <a:lumMod val="85000"/>
                  <a:lumOff val="15000"/>
                </a:schemeClr>
              </a:solidFill>
              <a:latin typeface="Arial" panose="020B0604020202020204" pitchFamily="34" charset="0"/>
              <a:ea typeface="Cambria" panose="02040503050406030204" pitchFamily="18" charset="0"/>
            </a:endParaRPr>
          </a:p>
        </p:txBody>
      </p:sp>
      <p:grpSp>
        <p:nvGrpSpPr>
          <p:cNvPr id="13" name="Group 12"/>
          <p:cNvGrpSpPr/>
          <p:nvPr/>
        </p:nvGrpSpPr>
        <p:grpSpPr>
          <a:xfrm>
            <a:off x="1521654" y="1917951"/>
            <a:ext cx="2862777" cy="1093177"/>
            <a:chOff x="1521654" y="1917951"/>
            <a:chExt cx="2862777" cy="1093177"/>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2" name="TextBox 11"/>
            <p:cNvSpPr txBox="1"/>
            <p:nvPr/>
          </p:nvSpPr>
          <p:spPr>
            <a:xfrm>
              <a:off x="1828312" y="1929923"/>
              <a:ext cx="2556119" cy="830997"/>
            </a:xfrm>
            <a:prstGeom prst="rect">
              <a:avLst/>
            </a:prstGeom>
            <a:noFill/>
          </p:spPr>
          <p:txBody>
            <a:bodyPr wrap="square" rtlCol="0">
              <a:spAutoFit/>
            </a:bodyPr>
            <a:lstStyle/>
            <a:p>
              <a:r>
                <a:rPr lang="en-US" sz="4800" dirty="0" err="1">
                  <a:solidFill>
                    <a:srgbClr val="0070C0"/>
                  </a:solidFill>
                  <a:latin typeface="Arial" panose="020B0604020202020204" pitchFamily="34" charset="0"/>
                  <a:ea typeface="Cambria" panose="02040503050406030204" pitchFamily="18" charset="0"/>
                </a:rPr>
                <a:t>Câu</a:t>
              </a:r>
              <a:r>
                <a:rPr lang="en-US" sz="4800" dirty="0">
                  <a:solidFill>
                    <a:srgbClr val="0070C0"/>
                  </a:solidFill>
                  <a:latin typeface="Arial" panose="020B0604020202020204" pitchFamily="34" charset="0"/>
                  <a:ea typeface="Cambria" panose="02040503050406030204" pitchFamily="18" charset="0"/>
                </a:rPr>
                <a:t> </a:t>
              </a:r>
              <a:r>
                <a:rPr lang="en-US" sz="4800" dirty="0" err="1">
                  <a:solidFill>
                    <a:srgbClr val="0070C0"/>
                  </a:solidFill>
                  <a:latin typeface="Arial" panose="020B0604020202020204" pitchFamily="34" charset="0"/>
                  <a:ea typeface="Cambria" panose="02040503050406030204" pitchFamily="18" charset="0"/>
                </a:rPr>
                <a:t>kể</a:t>
              </a:r>
              <a:endParaRPr lang="en-US" sz="4800" dirty="0">
                <a:solidFill>
                  <a:srgbClr val="0070C0"/>
                </a:solidFill>
                <a:latin typeface="Arial" panose="020B0604020202020204" pitchFamily="34" charset="0"/>
                <a:ea typeface="Cambria" panose="02040503050406030204" pitchFamily="18" charset="0"/>
              </a:endParaRPr>
            </a:p>
          </p:txBody>
        </p:sp>
      </p:grpSp>
      <p:grpSp>
        <p:nvGrpSpPr>
          <p:cNvPr id="14" name="Group 13"/>
          <p:cNvGrpSpPr/>
          <p:nvPr/>
        </p:nvGrpSpPr>
        <p:grpSpPr>
          <a:xfrm>
            <a:off x="5239335" y="1917950"/>
            <a:ext cx="2862777" cy="1093177"/>
            <a:chOff x="1521654" y="1917951"/>
            <a:chExt cx="2862777" cy="1093177"/>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6" name="TextBox 15"/>
            <p:cNvSpPr txBox="1"/>
            <p:nvPr/>
          </p:nvSpPr>
          <p:spPr>
            <a:xfrm>
              <a:off x="1828312" y="1929923"/>
              <a:ext cx="2556119" cy="830997"/>
            </a:xfrm>
            <a:prstGeom prst="rect">
              <a:avLst/>
            </a:prstGeom>
            <a:noFill/>
          </p:spPr>
          <p:txBody>
            <a:bodyPr wrap="square" rtlCol="0">
              <a:spAutoFit/>
            </a:bodyPr>
            <a:lstStyle/>
            <a:p>
              <a:r>
                <a:rPr lang="en-US" sz="4800" dirty="0" err="1">
                  <a:solidFill>
                    <a:srgbClr val="0070C0"/>
                  </a:solidFill>
                  <a:latin typeface="Arial" panose="020B0604020202020204" pitchFamily="34" charset="0"/>
                  <a:ea typeface="Cambria" panose="02040503050406030204" pitchFamily="18" charset="0"/>
                </a:rPr>
                <a:t>Câu</a:t>
              </a:r>
              <a:r>
                <a:rPr lang="en-US" sz="4800" dirty="0">
                  <a:solidFill>
                    <a:srgbClr val="0070C0"/>
                  </a:solidFill>
                  <a:latin typeface="Arial" panose="020B0604020202020204" pitchFamily="34" charset="0"/>
                  <a:ea typeface="Cambria" panose="02040503050406030204" pitchFamily="18" charset="0"/>
                </a:rPr>
                <a:t> </a:t>
              </a:r>
              <a:r>
                <a:rPr lang="en-US" sz="4800" dirty="0" err="1">
                  <a:solidFill>
                    <a:srgbClr val="0070C0"/>
                  </a:solidFill>
                  <a:latin typeface="Arial" panose="020B0604020202020204" pitchFamily="34" charset="0"/>
                  <a:ea typeface="Cambria" panose="02040503050406030204" pitchFamily="18" charset="0"/>
                </a:rPr>
                <a:t>hỏi</a:t>
              </a:r>
              <a:endParaRPr lang="en-US" sz="4800" dirty="0">
                <a:solidFill>
                  <a:srgbClr val="0070C0"/>
                </a:solidFill>
                <a:latin typeface="Arial" panose="020B0604020202020204" pitchFamily="34" charset="0"/>
                <a:ea typeface="Cambria" panose="02040503050406030204" pitchFamily="18" charset="0"/>
              </a:endParaRPr>
            </a:p>
          </p:txBody>
        </p:sp>
      </p:grpSp>
      <p:sp>
        <p:nvSpPr>
          <p:cNvPr id="17" name="Rectangle 16"/>
          <p:cNvSpPr/>
          <p:nvPr/>
        </p:nvSpPr>
        <p:spPr>
          <a:xfrm>
            <a:off x="864440" y="3162805"/>
            <a:ext cx="5391219" cy="696024"/>
          </a:xfrm>
          <a:prstGeom prst="rect">
            <a:avLst/>
          </a:prstGeom>
          <a:ln>
            <a:solidFill>
              <a:schemeClr val="tx1"/>
            </a:solidFill>
            <a:prstDash val="dash"/>
          </a:ln>
        </p:spPr>
        <p:txBody>
          <a:bodyPr wrap="none">
            <a:spAutoFit/>
          </a:bodyPr>
          <a:lstStyle/>
          <a:p>
            <a:pPr algn="just">
              <a:lnSpc>
                <a:spcPct val="120000"/>
              </a:lnSpc>
            </a:pPr>
            <a:r>
              <a:rPr lang="nl-NL" sz="3600" dirty="0">
                <a:latin typeface="Arial" panose="020B0604020202020204" pitchFamily="34" charset="0"/>
                <a:ea typeface="Cambria" panose="02040503050406030204" pitchFamily="18" charset="0"/>
                <a:cs typeface="Arial-Rounded" panose="020B0500000000000000" pitchFamily="34" charset="0"/>
              </a:rPr>
              <a:t>a. Bút nâu trông thế nào?</a:t>
            </a:r>
          </a:p>
        </p:txBody>
      </p:sp>
      <p:sp>
        <p:nvSpPr>
          <p:cNvPr id="18" name="Rectangle 17"/>
          <p:cNvSpPr/>
          <p:nvPr/>
        </p:nvSpPr>
        <p:spPr>
          <a:xfrm>
            <a:off x="862100" y="4086703"/>
            <a:ext cx="6696064" cy="696024"/>
          </a:xfrm>
          <a:prstGeom prst="rect">
            <a:avLst/>
          </a:prstGeom>
          <a:ln>
            <a:solidFill>
              <a:schemeClr val="tx1"/>
            </a:solidFill>
            <a:prstDash val="dash"/>
          </a:ln>
        </p:spPr>
        <p:txBody>
          <a:bodyPr wrap="none">
            <a:spAutoFit/>
          </a:bodyPr>
          <a:lstStyle/>
          <a:p>
            <a:pPr algn="just">
              <a:lnSpc>
                <a:spcPct val="120000"/>
              </a:lnSpc>
            </a:pPr>
            <a:r>
              <a:rPr lang="nl-NL" sz="3600" dirty="0">
                <a:latin typeface="Arial" panose="020B0604020202020204" pitchFamily="34" charset="0"/>
                <a:ea typeface="Cambria" panose="02040503050406030204" pitchFamily="18" charset="0"/>
                <a:cs typeface="Arial-Rounded" panose="020B0500000000000000" pitchFamily="34" charset="0"/>
              </a:rPr>
              <a:t>b. Bút nâu là một người bạn tốt.</a:t>
            </a:r>
            <a:endParaRPr lang="en-US" sz="3600" dirty="0">
              <a:latin typeface="Arial" panose="020B0604020202020204" pitchFamily="34" charset="0"/>
              <a:ea typeface="Cambria" panose="02040503050406030204" pitchFamily="18" charset="0"/>
              <a:cs typeface="Arial-Rounded" panose="020B0500000000000000" pitchFamily="34" charset="0"/>
            </a:endParaRPr>
          </a:p>
        </p:txBody>
      </p:sp>
      <p:sp>
        <p:nvSpPr>
          <p:cNvPr id="19" name="Rectangle 18"/>
          <p:cNvSpPr/>
          <p:nvPr/>
        </p:nvSpPr>
        <p:spPr>
          <a:xfrm>
            <a:off x="655152" y="4998046"/>
            <a:ext cx="11376832" cy="628955"/>
          </a:xfrm>
          <a:prstGeom prst="rect">
            <a:avLst/>
          </a:prstGeom>
          <a:ln>
            <a:solidFill>
              <a:schemeClr val="tx1"/>
            </a:solidFill>
            <a:prstDash val="dash"/>
          </a:ln>
        </p:spPr>
        <p:txBody>
          <a:bodyPr wrap="none">
            <a:spAutoFit/>
          </a:bodyPr>
          <a:lstStyle/>
          <a:p>
            <a:pPr algn="just">
              <a:lnSpc>
                <a:spcPct val="120000"/>
              </a:lnSpc>
            </a:pPr>
            <a:r>
              <a:rPr lang="nl-NL" sz="3200" dirty="0">
                <a:latin typeface="Arial" panose="020B0604020202020204" pitchFamily="34" charset="0"/>
                <a:ea typeface="Cambria" panose="02040503050406030204" pitchFamily="18" charset="0"/>
                <a:cs typeface="Arial-Rounded" panose="020B0500000000000000" pitchFamily="34" charset="0"/>
              </a:rPr>
              <a:t>c. Bút nâu nhảy với  bút vàng, lắng nghe ước mơ của bút tím.</a:t>
            </a:r>
            <a:endParaRPr lang="en-US" sz="3200" dirty="0">
              <a:latin typeface="Arial" panose="020B0604020202020204" pitchFamily="34" charset="0"/>
              <a:ea typeface="Cambria" panose="02040503050406030204" pitchFamily="18" charset="0"/>
              <a:cs typeface="Arial-Rounded" panose="020B0500000000000000" pitchFamily="34" charset="0"/>
            </a:endParaRPr>
          </a:p>
        </p:txBody>
      </p:sp>
      <p:sp>
        <p:nvSpPr>
          <p:cNvPr id="20" name="Rectangle 19"/>
          <p:cNvSpPr/>
          <p:nvPr/>
        </p:nvSpPr>
        <p:spPr>
          <a:xfrm>
            <a:off x="706384" y="5759705"/>
            <a:ext cx="10059164" cy="696024"/>
          </a:xfrm>
          <a:prstGeom prst="rect">
            <a:avLst/>
          </a:prstGeom>
          <a:ln>
            <a:solidFill>
              <a:schemeClr val="tx1"/>
            </a:solidFill>
            <a:prstDash val="dash"/>
          </a:ln>
        </p:spPr>
        <p:txBody>
          <a:bodyPr wrap="none">
            <a:spAutoFit/>
          </a:bodyPr>
          <a:lstStyle/>
          <a:p>
            <a:pPr algn="just">
              <a:lnSpc>
                <a:spcPct val="120000"/>
              </a:lnSpc>
            </a:pPr>
            <a:r>
              <a:rPr lang="nl-NL" sz="3600" dirty="0">
                <a:latin typeface="Arial" panose="020B0604020202020204" pitchFamily="34" charset="0"/>
                <a:ea typeface="Cambria" panose="02040503050406030204" pitchFamily="18" charset="0"/>
                <a:cs typeface="Arial-Rounded" panose="020B0500000000000000" pitchFamily="34" charset="0"/>
              </a:rPr>
              <a:t>d. Bút nâu gắn bút đỏ bên cạnh mình để làm gì?</a:t>
            </a:r>
            <a:endParaRPr lang="en-US" sz="3600" dirty="0">
              <a:latin typeface="Arial" panose="020B0604020202020204" pitchFamily="34"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06043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9275274" y="-187569"/>
            <a:ext cx="3905968" cy="3250101"/>
            <a:chOff x="9275274" y="-187569"/>
            <a:chExt cx="3905968" cy="3250101"/>
          </a:xfrm>
        </p:grpSpPr>
        <p:pic>
          <p:nvPicPr>
            <p:cNvPr id="4" name="图片 3">
              <a:extLst>
                <a:ext uri="{FF2B5EF4-FFF2-40B4-BE49-F238E27FC236}">
                  <a16:creationId xmlns:a16="http://schemas.microsoft.com/office/drawing/2014/main" id="{E34CA79B-7D8A-4A34-A19B-260981D1B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274" y="-187569"/>
              <a:ext cx="3250101" cy="3250101"/>
            </a:xfrm>
            <a:prstGeom prst="rect">
              <a:avLst/>
            </a:prstGeom>
            <a:effectLst>
              <a:outerShdw blurRad="63500" algn="ctr" rotWithShape="0">
                <a:prstClr val="black">
                  <a:alpha val="40000"/>
                </a:prstClr>
              </a:outerShdw>
            </a:effectLst>
          </p:spPr>
        </p:pic>
        <p:sp>
          <p:nvSpPr>
            <p:cNvPr id="5" name="文本框 4">
              <a:extLst>
                <a:ext uri="{FF2B5EF4-FFF2-40B4-BE49-F238E27FC236}">
                  <a16:creationId xmlns:a16="http://schemas.microsoft.com/office/drawing/2014/main" id="{FEF478D4-7089-4E49-BD5D-F8D7F7D078FE}"/>
                </a:ext>
              </a:extLst>
            </p:cNvPr>
            <p:cNvSpPr txBox="1"/>
            <p:nvPr/>
          </p:nvSpPr>
          <p:spPr>
            <a:xfrm rot="16200000">
              <a:off x="11089185" y="-72704"/>
              <a:ext cx="1538883" cy="264523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black"/>
                  </a:solidFill>
                  <a:effectLst/>
                  <a:uLnTx/>
                  <a:uFillTx/>
                  <a:latin typeface="Arial" panose="020B0604020202020204" pitchFamily="34" charset="0"/>
                  <a:ea typeface="字魂115号-刀刀体" panose="00000500000000000000" pitchFamily="2" charset="-122"/>
                  <a:cs typeface="+mn-ea"/>
                  <a:sym typeface="+mn-lt"/>
                </a:rPr>
                <a:t>3</a:t>
              </a:r>
              <a:endParaRPr kumimoji="0" lang="zh-CN" altLang="en-US" sz="8800" b="0" i="0" u="none" strike="noStrike" kern="1200" cap="none" spc="0" normalizeH="0" baseline="0" noProof="0" dirty="0">
                <a:ln>
                  <a:noFill/>
                </a:ln>
                <a:solidFill>
                  <a:prstClr val="black"/>
                </a:solidFill>
                <a:effectLst/>
                <a:uLnTx/>
                <a:uFillTx/>
                <a:latin typeface="Arial" panose="020B0604020202020204" pitchFamily="34" charset="0"/>
                <a:ea typeface="字魂115号-刀刀体" panose="00000500000000000000" pitchFamily="2" charset="-122"/>
                <a:cs typeface="+mn-ea"/>
                <a:sym typeface="+mn-lt"/>
              </a:endParaRPr>
            </a:p>
          </p:txBody>
        </p:sp>
      </p:grpSp>
      <p:sp>
        <p:nvSpPr>
          <p:cNvPr id="3" name="Rectangle 2"/>
          <p:cNvSpPr/>
          <p:nvPr/>
        </p:nvSpPr>
        <p:spPr>
          <a:xfrm>
            <a:off x="781929" y="297256"/>
            <a:ext cx="8637418" cy="1323439"/>
          </a:xfrm>
          <a:prstGeom prst="rect">
            <a:avLst/>
          </a:prstGeom>
          <a:solidFill>
            <a:srgbClr val="BEEEFF"/>
          </a:solidFill>
          <a:ln w="19050">
            <a:solidFill>
              <a:schemeClr val="tx1"/>
            </a:solidFill>
            <a:prstDash val="dashDot"/>
          </a:ln>
        </p:spPr>
        <p:txBody>
          <a:bodyPr wrap="square">
            <a:spAutoFit/>
          </a:bodyPr>
          <a:lstStyle/>
          <a:p>
            <a:pPr algn="ctr"/>
            <a:r>
              <a:rPr lang="nl-NL" sz="4000" b="1" dirty="0">
                <a:solidFill>
                  <a:schemeClr val="tx1">
                    <a:lumMod val="85000"/>
                    <a:lumOff val="15000"/>
                  </a:schemeClr>
                </a:solidFill>
                <a:latin typeface="Arial" panose="020B0604020202020204" pitchFamily="34" charset="0"/>
                <a:ea typeface="Cambria" panose="02040503050406030204" pitchFamily="18" charset="0"/>
              </a:rPr>
              <a:t>Xếp các câu dưới đây vào nhóm </a:t>
            </a:r>
          </a:p>
          <a:p>
            <a:pPr algn="ctr"/>
            <a:r>
              <a:rPr lang="nl-NL" sz="4000" b="1" dirty="0">
                <a:solidFill>
                  <a:schemeClr val="tx1">
                    <a:lumMod val="85000"/>
                    <a:lumOff val="15000"/>
                  </a:schemeClr>
                </a:solidFill>
                <a:latin typeface="Arial" panose="020B0604020202020204" pitchFamily="34" charset="0"/>
                <a:ea typeface="Cambria" panose="02040503050406030204" pitchFamily="18" charset="0"/>
              </a:rPr>
              <a:t>thích hợp và nêu lý do</a:t>
            </a:r>
            <a:endParaRPr lang="en-US" sz="4000" b="1" dirty="0">
              <a:solidFill>
                <a:schemeClr val="tx1">
                  <a:lumMod val="85000"/>
                  <a:lumOff val="15000"/>
                </a:schemeClr>
              </a:solidFill>
              <a:latin typeface="Arial" panose="020B0604020202020204" pitchFamily="34" charset="0"/>
              <a:ea typeface="Cambria" panose="02040503050406030204" pitchFamily="18" charset="0"/>
            </a:endParaRPr>
          </a:p>
        </p:txBody>
      </p:sp>
      <p:grpSp>
        <p:nvGrpSpPr>
          <p:cNvPr id="13" name="Group 12"/>
          <p:cNvGrpSpPr/>
          <p:nvPr/>
        </p:nvGrpSpPr>
        <p:grpSpPr>
          <a:xfrm>
            <a:off x="1521654" y="1917951"/>
            <a:ext cx="2862777" cy="1093177"/>
            <a:chOff x="1521654" y="1917951"/>
            <a:chExt cx="2862777" cy="109317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2" name="TextBox 11"/>
            <p:cNvSpPr txBox="1"/>
            <p:nvPr/>
          </p:nvSpPr>
          <p:spPr>
            <a:xfrm>
              <a:off x="1828312" y="1929923"/>
              <a:ext cx="2556119" cy="830997"/>
            </a:xfrm>
            <a:prstGeom prst="rect">
              <a:avLst/>
            </a:prstGeom>
            <a:noFill/>
          </p:spPr>
          <p:txBody>
            <a:bodyPr wrap="square" rtlCol="0">
              <a:spAutoFit/>
            </a:bodyPr>
            <a:lstStyle/>
            <a:p>
              <a:r>
                <a:rPr lang="en-US" sz="4800" dirty="0" err="1">
                  <a:solidFill>
                    <a:srgbClr val="0070C0"/>
                  </a:solidFill>
                  <a:latin typeface="Arial" panose="020B0604020202020204" pitchFamily="34" charset="0"/>
                  <a:ea typeface="Cambria" panose="02040503050406030204" pitchFamily="18" charset="0"/>
                </a:rPr>
                <a:t>Câu</a:t>
              </a:r>
              <a:r>
                <a:rPr lang="en-US" sz="4800" dirty="0">
                  <a:solidFill>
                    <a:srgbClr val="0070C0"/>
                  </a:solidFill>
                  <a:latin typeface="Arial" panose="020B0604020202020204" pitchFamily="34" charset="0"/>
                  <a:ea typeface="Cambria" panose="02040503050406030204" pitchFamily="18" charset="0"/>
                </a:rPr>
                <a:t> </a:t>
              </a:r>
              <a:r>
                <a:rPr lang="en-US" sz="4800" dirty="0" err="1">
                  <a:solidFill>
                    <a:srgbClr val="0070C0"/>
                  </a:solidFill>
                  <a:latin typeface="Arial" panose="020B0604020202020204" pitchFamily="34" charset="0"/>
                  <a:ea typeface="Cambria" panose="02040503050406030204" pitchFamily="18" charset="0"/>
                </a:rPr>
                <a:t>kể</a:t>
              </a:r>
              <a:endParaRPr lang="en-US" sz="4800" dirty="0">
                <a:solidFill>
                  <a:srgbClr val="0070C0"/>
                </a:solidFill>
                <a:latin typeface="Arial" panose="020B0604020202020204" pitchFamily="34" charset="0"/>
                <a:ea typeface="Cambria" panose="02040503050406030204" pitchFamily="18" charset="0"/>
              </a:endParaRPr>
            </a:p>
          </p:txBody>
        </p:sp>
      </p:grpSp>
      <p:grpSp>
        <p:nvGrpSpPr>
          <p:cNvPr id="14" name="Group 13"/>
          <p:cNvGrpSpPr/>
          <p:nvPr/>
        </p:nvGrpSpPr>
        <p:grpSpPr>
          <a:xfrm>
            <a:off x="7585056" y="1897015"/>
            <a:ext cx="2862777" cy="1093177"/>
            <a:chOff x="1521654" y="1917951"/>
            <a:chExt cx="2862777" cy="109317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6" name="TextBox 15"/>
            <p:cNvSpPr txBox="1"/>
            <p:nvPr/>
          </p:nvSpPr>
          <p:spPr>
            <a:xfrm>
              <a:off x="1828312" y="1929923"/>
              <a:ext cx="2556119" cy="830997"/>
            </a:xfrm>
            <a:prstGeom prst="rect">
              <a:avLst/>
            </a:prstGeom>
            <a:noFill/>
          </p:spPr>
          <p:txBody>
            <a:bodyPr wrap="square" rtlCol="0">
              <a:spAutoFit/>
            </a:bodyPr>
            <a:lstStyle/>
            <a:p>
              <a:r>
                <a:rPr lang="en-US" sz="4800" dirty="0" err="1">
                  <a:solidFill>
                    <a:srgbClr val="0070C0"/>
                  </a:solidFill>
                  <a:latin typeface="Arial" panose="020B0604020202020204" pitchFamily="34" charset="0"/>
                  <a:ea typeface="Cambria" panose="02040503050406030204" pitchFamily="18" charset="0"/>
                </a:rPr>
                <a:t>Câu</a:t>
              </a:r>
              <a:r>
                <a:rPr lang="en-US" sz="4800" dirty="0">
                  <a:solidFill>
                    <a:srgbClr val="0070C0"/>
                  </a:solidFill>
                  <a:latin typeface="Arial" panose="020B0604020202020204" pitchFamily="34" charset="0"/>
                  <a:ea typeface="Cambria" panose="02040503050406030204" pitchFamily="18" charset="0"/>
                </a:rPr>
                <a:t> </a:t>
              </a:r>
              <a:r>
                <a:rPr lang="en-US" sz="4800" dirty="0" err="1">
                  <a:solidFill>
                    <a:srgbClr val="0070C0"/>
                  </a:solidFill>
                  <a:latin typeface="Arial" panose="020B0604020202020204" pitchFamily="34" charset="0"/>
                  <a:ea typeface="Cambria" panose="02040503050406030204" pitchFamily="18" charset="0"/>
                </a:rPr>
                <a:t>hỏi</a:t>
              </a:r>
              <a:endParaRPr lang="en-US" sz="4800" dirty="0">
                <a:solidFill>
                  <a:srgbClr val="0070C0"/>
                </a:solidFill>
                <a:latin typeface="Arial" panose="020B0604020202020204" pitchFamily="34" charset="0"/>
                <a:ea typeface="Cambria" panose="02040503050406030204" pitchFamily="18" charset="0"/>
              </a:endParaRPr>
            </a:p>
          </p:txBody>
        </p:sp>
      </p:grpSp>
      <p:sp>
        <p:nvSpPr>
          <p:cNvPr id="17" name="Rectangle 16"/>
          <p:cNvSpPr/>
          <p:nvPr/>
        </p:nvSpPr>
        <p:spPr>
          <a:xfrm>
            <a:off x="6271550" y="3277801"/>
            <a:ext cx="5132152" cy="628955"/>
          </a:xfrm>
          <a:prstGeom prst="rect">
            <a:avLst/>
          </a:prstGeom>
          <a:solidFill>
            <a:schemeClr val="accent1">
              <a:lumMod val="40000"/>
              <a:lumOff val="60000"/>
            </a:schemeClr>
          </a:solidFill>
          <a:ln>
            <a:solidFill>
              <a:schemeClr val="tx1"/>
            </a:solidFill>
            <a:prstDash val="dash"/>
          </a:ln>
        </p:spPr>
        <p:txBody>
          <a:bodyPr wrap="square">
            <a:spAutoFit/>
          </a:bodyPr>
          <a:lstStyle/>
          <a:p>
            <a:pPr algn="just">
              <a:lnSpc>
                <a:spcPct val="120000"/>
              </a:lnSpc>
            </a:pPr>
            <a:r>
              <a:rPr lang="nl-NL" sz="3200" dirty="0">
                <a:latin typeface="Arial" panose="020B0604020202020204" pitchFamily="34" charset="0"/>
                <a:ea typeface="Cambria" panose="02040503050406030204" pitchFamily="18" charset="0"/>
                <a:cs typeface="Arial-Rounded" panose="020B0500000000000000" pitchFamily="34" charset="0"/>
              </a:rPr>
              <a:t>a. Bút nâu trông thế nào?</a:t>
            </a:r>
          </a:p>
        </p:txBody>
      </p:sp>
      <p:sp>
        <p:nvSpPr>
          <p:cNvPr id="18" name="Rectangle 17"/>
          <p:cNvSpPr/>
          <p:nvPr/>
        </p:nvSpPr>
        <p:spPr>
          <a:xfrm>
            <a:off x="781929" y="3257175"/>
            <a:ext cx="4963551" cy="1360822"/>
          </a:xfrm>
          <a:prstGeom prst="rect">
            <a:avLst/>
          </a:prstGeom>
          <a:solidFill>
            <a:schemeClr val="accent2">
              <a:lumMod val="60000"/>
              <a:lumOff val="40000"/>
            </a:schemeClr>
          </a:solidFill>
          <a:ln>
            <a:solidFill>
              <a:schemeClr val="tx1"/>
            </a:solidFill>
            <a:prstDash val="dash"/>
          </a:ln>
        </p:spPr>
        <p:txBody>
          <a:bodyPr wrap="square">
            <a:spAutoFit/>
          </a:bodyPr>
          <a:lstStyle/>
          <a:p>
            <a:pPr algn="just">
              <a:lnSpc>
                <a:spcPct val="120000"/>
              </a:lnSpc>
            </a:pPr>
            <a:r>
              <a:rPr lang="nl-NL" sz="3600" dirty="0">
                <a:latin typeface="Arial" panose="020B0604020202020204" pitchFamily="34" charset="0"/>
                <a:ea typeface="Cambria" panose="02040503050406030204" pitchFamily="18" charset="0"/>
                <a:cs typeface="Arial-Rounded" panose="020B0500000000000000" pitchFamily="34" charset="0"/>
              </a:rPr>
              <a:t>b. Bút nâu là một người bạn tốt.</a:t>
            </a:r>
            <a:endParaRPr lang="en-US" sz="3600" dirty="0">
              <a:latin typeface="Arial" panose="020B0604020202020204" pitchFamily="34" charset="0"/>
              <a:ea typeface="Cambria" panose="02040503050406030204" pitchFamily="18" charset="0"/>
              <a:cs typeface="Arial-Rounded" panose="020B0500000000000000" pitchFamily="34" charset="0"/>
            </a:endParaRPr>
          </a:p>
        </p:txBody>
      </p:sp>
      <p:sp>
        <p:nvSpPr>
          <p:cNvPr id="19" name="Rectangle 18"/>
          <p:cNvSpPr/>
          <p:nvPr/>
        </p:nvSpPr>
        <p:spPr>
          <a:xfrm>
            <a:off x="781929" y="4736822"/>
            <a:ext cx="4963551" cy="1865126"/>
          </a:xfrm>
          <a:prstGeom prst="rect">
            <a:avLst/>
          </a:prstGeom>
          <a:solidFill>
            <a:schemeClr val="accent2">
              <a:lumMod val="60000"/>
              <a:lumOff val="40000"/>
            </a:schemeClr>
          </a:solidFill>
          <a:ln>
            <a:solidFill>
              <a:schemeClr val="tx1"/>
            </a:solidFill>
            <a:prstDash val="dash"/>
          </a:ln>
        </p:spPr>
        <p:txBody>
          <a:bodyPr wrap="square">
            <a:spAutoFit/>
          </a:bodyPr>
          <a:lstStyle/>
          <a:p>
            <a:pPr algn="just">
              <a:lnSpc>
                <a:spcPct val="120000"/>
              </a:lnSpc>
            </a:pPr>
            <a:r>
              <a:rPr lang="nl-NL" sz="3200" dirty="0">
                <a:latin typeface="Arial" panose="020B0604020202020204" pitchFamily="34" charset="0"/>
                <a:ea typeface="Cambria" panose="02040503050406030204" pitchFamily="18" charset="0"/>
                <a:cs typeface="Arial-Rounded" panose="020B0500000000000000" pitchFamily="34" charset="0"/>
              </a:rPr>
              <a:t>c. Bút nâu nhảy với  bút vàng, lắng nghe ước mơ của bút tím.</a:t>
            </a:r>
            <a:endParaRPr lang="en-US" sz="3200" dirty="0">
              <a:latin typeface="Arial" panose="020B0604020202020204" pitchFamily="34" charset="0"/>
              <a:ea typeface="Cambria" panose="02040503050406030204" pitchFamily="18" charset="0"/>
              <a:cs typeface="Arial-Rounded" panose="020B0500000000000000" pitchFamily="34" charset="0"/>
            </a:endParaRPr>
          </a:p>
        </p:txBody>
      </p:sp>
      <p:sp>
        <p:nvSpPr>
          <p:cNvPr id="20" name="Rectangle 19"/>
          <p:cNvSpPr/>
          <p:nvPr/>
        </p:nvSpPr>
        <p:spPr>
          <a:xfrm>
            <a:off x="6271550" y="4695220"/>
            <a:ext cx="5132152" cy="1219886"/>
          </a:xfrm>
          <a:prstGeom prst="rect">
            <a:avLst/>
          </a:prstGeom>
          <a:solidFill>
            <a:schemeClr val="accent1">
              <a:lumMod val="40000"/>
              <a:lumOff val="60000"/>
            </a:schemeClr>
          </a:solidFill>
          <a:ln>
            <a:solidFill>
              <a:schemeClr val="tx1"/>
            </a:solidFill>
            <a:prstDash val="dash"/>
          </a:ln>
        </p:spPr>
        <p:txBody>
          <a:bodyPr wrap="square">
            <a:spAutoFit/>
          </a:bodyPr>
          <a:lstStyle/>
          <a:p>
            <a:pPr algn="just">
              <a:lnSpc>
                <a:spcPct val="120000"/>
              </a:lnSpc>
            </a:pPr>
            <a:r>
              <a:rPr lang="nl-NL" sz="3200" dirty="0">
                <a:latin typeface="Arial" panose="020B0604020202020204" pitchFamily="34" charset="0"/>
                <a:ea typeface="Cambria" panose="02040503050406030204" pitchFamily="18" charset="0"/>
                <a:cs typeface="Arial-Rounded" panose="020B0500000000000000" pitchFamily="34" charset="0"/>
              </a:rPr>
              <a:t>d. Bút nâu gắn bút đỏ bên cạnh mình để làm gì?</a:t>
            </a:r>
            <a:endParaRPr lang="en-US" sz="3200" dirty="0">
              <a:latin typeface="Arial" panose="020B0604020202020204" pitchFamily="34"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444643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0" y="0"/>
            <a:ext cx="2778033" cy="2021477"/>
            <a:chOff x="-112938" y="-136900"/>
            <a:chExt cx="2778033" cy="2021477"/>
          </a:xfrm>
        </p:grpSpPr>
        <p:pic>
          <p:nvPicPr>
            <p:cNvPr id="4" name="图片 3">
              <a:extLst>
                <a:ext uri="{FF2B5EF4-FFF2-40B4-BE49-F238E27FC236}">
                  <a16:creationId xmlns:a16="http://schemas.microsoft.com/office/drawing/2014/main" id="{B7A0E323-DE29-4FD5-8BC8-518F12A68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79" y="-136900"/>
              <a:ext cx="2021477" cy="2021477"/>
            </a:xfrm>
            <a:prstGeom prst="rect">
              <a:avLst/>
            </a:prstGeom>
            <a:effectLst>
              <a:outerShdw blurRad="63500" algn="ctr" rotWithShape="0">
                <a:prstClr val="black">
                  <a:alpha val="40000"/>
                </a:prstClr>
              </a:outerShdw>
            </a:effectLst>
          </p:spPr>
        </p:pic>
        <p:sp>
          <p:nvSpPr>
            <p:cNvPr id="8" name="文本框 7">
              <a:extLst>
                <a:ext uri="{FF2B5EF4-FFF2-40B4-BE49-F238E27FC236}">
                  <a16:creationId xmlns:a16="http://schemas.microsoft.com/office/drawing/2014/main" id="{1D6364E0-59CB-4101-AE19-2F2E2D506119}"/>
                </a:ext>
              </a:extLst>
            </p:cNvPr>
            <p:cNvSpPr txBox="1"/>
            <p:nvPr/>
          </p:nvSpPr>
          <p:spPr>
            <a:xfrm>
              <a:off x="-112938" y="483585"/>
              <a:ext cx="27780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rPr>
                <a:t>4</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grpSp>
      <p:sp>
        <p:nvSpPr>
          <p:cNvPr id="5" name="Rectangle 4"/>
          <p:cNvSpPr/>
          <p:nvPr/>
        </p:nvSpPr>
        <p:spPr>
          <a:xfrm>
            <a:off x="2053319" y="483585"/>
            <a:ext cx="9471931" cy="1323439"/>
          </a:xfrm>
          <a:prstGeom prst="rect">
            <a:avLst/>
          </a:prstGeom>
        </p:spPr>
        <p:txBody>
          <a:bodyPr wrap="square">
            <a:spAutoFit/>
          </a:bodyPr>
          <a:lstStyle/>
          <a:p>
            <a:pPr lvl="0" algn="ctr">
              <a:defRPr/>
            </a:pPr>
            <a:r>
              <a:rPr lang="en-US" sz="4000" b="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Tìm</a:t>
            </a:r>
            <a:r>
              <a:rPr lang="en-US" sz="40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000" b="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dấu</a:t>
            </a:r>
            <a:r>
              <a:rPr lang="en-US" sz="40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000" b="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câu</a:t>
            </a:r>
            <a:r>
              <a:rPr lang="en-US" sz="40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000" b="1" i="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a:t>
            </a:r>
            <a:r>
              <a:rPr lang="en-US" sz="4000" b="1" i="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dấu</a:t>
            </a:r>
            <a:r>
              <a:rPr lang="en-US" sz="4000" b="1" i="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chấm</a:t>
            </a:r>
            <a:r>
              <a:rPr lang="en-US" sz="4000" b="1" i="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dấu</a:t>
            </a:r>
            <a:r>
              <a:rPr lang="en-US" sz="4000" b="1" i="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chấm</a:t>
            </a:r>
            <a:r>
              <a:rPr lang="en-US" sz="4000" b="1" i="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hỏi</a:t>
            </a:r>
            <a:r>
              <a:rPr lang="en-US" sz="4000" b="1" i="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dấu</a:t>
            </a:r>
            <a:r>
              <a:rPr lang="en-US" sz="4000" b="1" i="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chấm</a:t>
            </a:r>
            <a:r>
              <a:rPr lang="en-US" sz="4000" b="1" i="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than) </a:t>
            </a:r>
            <a:r>
              <a:rPr lang="en-US" sz="4000" b="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thay</a:t>
            </a:r>
            <a:r>
              <a:rPr lang="en-US" sz="40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r>
              <a:rPr lang="en-US" sz="4000" b="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cho</a:t>
            </a:r>
            <a:r>
              <a:rPr lang="en-US" sz="40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ô </a:t>
            </a:r>
            <a:r>
              <a:rPr lang="en-US" sz="4000" b="1" dirty="0" err="1">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vuông</a:t>
            </a:r>
            <a:endParaRPr lang="en-US" sz="40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endParaRPr>
          </a:p>
        </p:txBody>
      </p:sp>
      <p:sp>
        <p:nvSpPr>
          <p:cNvPr id="7" name="Rectangle 6"/>
          <p:cNvSpPr/>
          <p:nvPr/>
        </p:nvSpPr>
        <p:spPr>
          <a:xfrm>
            <a:off x="919163" y="1841242"/>
            <a:ext cx="10419397" cy="5016758"/>
          </a:xfrm>
          <a:prstGeom prst="rect">
            <a:avLst/>
          </a:prstGeom>
        </p:spPr>
        <p:txBody>
          <a:bodyPr wrap="square">
            <a:spAutoFit/>
          </a:bodyPr>
          <a:lstStyle/>
          <a:p>
            <a:r>
              <a:rPr lang="vi-VN" sz="3200" dirty="0">
                <a:latin typeface="Arial" panose="020B0604020202020204" pitchFamily="34" charset="0"/>
                <a:ea typeface="Cambria" panose="02040503050406030204" pitchFamily="18" charset="0"/>
              </a:rPr>
              <a:t> Minh là thành viên mới của lớp 3A   </a:t>
            </a:r>
            <a:r>
              <a:rPr lang="en-US" sz="3200" dirty="0">
                <a:latin typeface="Arial" panose="020B0604020202020204" pitchFamily="34" charset="0"/>
                <a:ea typeface="Cambria" panose="02040503050406030204" pitchFamily="18" charset="0"/>
              </a:rPr>
              <a:t>  </a:t>
            </a:r>
            <a:r>
              <a:rPr lang="vi-VN" sz="3200" dirty="0">
                <a:latin typeface="Arial" panose="020B0604020202020204" pitchFamily="34" charset="0"/>
                <a:ea typeface="Cambria" panose="02040503050406030204" pitchFamily="18" charset="0"/>
              </a:rPr>
              <a:t>Minh vừa chuyển từ trường khác đến    </a:t>
            </a:r>
            <a:r>
              <a:rPr lang="en-US" sz="3200" dirty="0">
                <a:latin typeface="Arial" panose="020B0604020202020204" pitchFamily="34" charset="0"/>
                <a:ea typeface="Cambria" panose="02040503050406030204" pitchFamily="18" charset="0"/>
              </a:rPr>
              <a:t>  </a:t>
            </a:r>
            <a:r>
              <a:rPr lang="vi-VN" sz="3200" dirty="0">
                <a:latin typeface="Arial" panose="020B0604020202020204" pitchFamily="34" charset="0"/>
                <a:ea typeface="Cambria" panose="02040503050406030204" pitchFamily="18" charset="0"/>
              </a:rPr>
              <a:t>Bạn ấy vui vẻ giới thiệu:</a:t>
            </a:r>
          </a:p>
          <a:p>
            <a:r>
              <a:rPr lang="vi-VN" sz="3200" dirty="0">
                <a:latin typeface="Arial" panose="020B0604020202020204" pitchFamily="34" charset="0"/>
                <a:ea typeface="Cambria" panose="02040503050406030204" pitchFamily="18" charset="0"/>
              </a:rPr>
              <a:t>  - Tớ tên là Tuệ Minh    </a:t>
            </a:r>
            <a:r>
              <a:rPr lang="en-US" sz="3200" dirty="0">
                <a:latin typeface="Arial" panose="020B0604020202020204" pitchFamily="34" charset="0"/>
                <a:ea typeface="Cambria" panose="02040503050406030204" pitchFamily="18" charset="0"/>
              </a:rPr>
              <a:t>  </a:t>
            </a:r>
            <a:r>
              <a:rPr lang="vi-VN" sz="3200" dirty="0">
                <a:latin typeface="Arial" panose="020B0604020202020204" pitchFamily="34" charset="0"/>
                <a:ea typeface="Cambria" panose="02040503050406030204" pitchFamily="18" charset="0"/>
              </a:rPr>
              <a:t>Tớ thích chơi cờ vua và múa ba lê</a:t>
            </a:r>
          </a:p>
          <a:p>
            <a:r>
              <a:rPr lang="vi-VN" sz="3200" dirty="0">
                <a:latin typeface="Arial" panose="020B0604020202020204" pitchFamily="34" charset="0"/>
                <a:ea typeface="Cambria" panose="02040503050406030204" pitchFamily="18" charset="0"/>
              </a:rPr>
              <a:t>  Các bạn xôn xao đáp lại:</a:t>
            </a:r>
          </a:p>
          <a:p>
            <a:r>
              <a:rPr lang="vi-VN" sz="3200" dirty="0">
                <a:latin typeface="Arial" panose="020B0604020202020204" pitchFamily="34" charset="0"/>
                <a:ea typeface="Cambria" panose="02040503050406030204" pitchFamily="18" charset="0"/>
              </a:rPr>
              <a:t>- Tên của cậu đẹp quá</a:t>
            </a:r>
          </a:p>
          <a:p>
            <a:r>
              <a:rPr lang="vi-VN" sz="3200" dirty="0">
                <a:latin typeface="Arial" panose="020B0604020202020204" pitchFamily="34" charset="0"/>
                <a:ea typeface="Cambria" panose="02040503050406030204" pitchFamily="18" charset="0"/>
              </a:rPr>
              <a:t>- Tớ cũng thích chơi cờ vua lắm</a:t>
            </a:r>
          </a:p>
          <a:p>
            <a:r>
              <a:rPr lang="vi-VN" sz="3200" dirty="0">
                <a:latin typeface="Arial" panose="020B0604020202020204" pitchFamily="34" charset="0"/>
                <a:ea typeface="Cambria" panose="02040503050406030204" pitchFamily="18" charset="0"/>
              </a:rPr>
              <a:t>- Cậu có muốn tham gia câu lạc bộ cờ vua cùng chúng tớ không</a:t>
            </a:r>
          </a:p>
          <a:p>
            <a:pPr algn="r"/>
            <a:r>
              <a:rPr lang="vi-VN" sz="3200" dirty="0">
                <a:latin typeface="Arial" panose="020B0604020202020204" pitchFamily="34" charset="0"/>
                <a:ea typeface="Cambria" panose="02040503050406030204" pitchFamily="18" charset="0"/>
              </a:rPr>
              <a:t>(Theo Việt Phương)</a:t>
            </a:r>
            <a:endParaRPr lang="en-US" sz="3200" dirty="0">
              <a:latin typeface="Arial" panose="020B0604020202020204" pitchFamily="34" charset="0"/>
              <a:ea typeface="Cambria" panose="02040503050406030204" pitchFamily="18" charset="0"/>
            </a:endParaRPr>
          </a:p>
        </p:txBody>
      </p:sp>
      <p:sp>
        <p:nvSpPr>
          <p:cNvPr id="9" name="Rectangle 8"/>
          <p:cNvSpPr/>
          <p:nvPr/>
        </p:nvSpPr>
        <p:spPr>
          <a:xfrm>
            <a:off x="7368544" y="190611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Rectangle 11"/>
          <p:cNvSpPr/>
          <p:nvPr/>
        </p:nvSpPr>
        <p:spPr>
          <a:xfrm>
            <a:off x="4602480" y="2393792"/>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Rectangle 12"/>
          <p:cNvSpPr/>
          <p:nvPr/>
        </p:nvSpPr>
        <p:spPr>
          <a:xfrm>
            <a:off x="4983480" y="288691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Rectangle 13"/>
          <p:cNvSpPr/>
          <p:nvPr/>
        </p:nvSpPr>
        <p:spPr>
          <a:xfrm>
            <a:off x="1995488" y="339650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14"/>
          <p:cNvSpPr/>
          <p:nvPr/>
        </p:nvSpPr>
        <p:spPr>
          <a:xfrm>
            <a:off x="5124450" y="434365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Rectangle 15"/>
          <p:cNvSpPr/>
          <p:nvPr/>
        </p:nvSpPr>
        <p:spPr>
          <a:xfrm>
            <a:off x="6843943" y="477665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Rectangle 16"/>
          <p:cNvSpPr/>
          <p:nvPr/>
        </p:nvSpPr>
        <p:spPr>
          <a:xfrm>
            <a:off x="2640873" y="579773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p:cNvSpPr/>
          <p:nvPr/>
        </p:nvSpPr>
        <p:spPr>
          <a:xfrm>
            <a:off x="7368544" y="1900362"/>
            <a:ext cx="429577"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a:solidFill>
                  <a:schemeClr val="tx1"/>
                </a:solidFill>
                <a:latin typeface="Arial" panose="020B0604020202020204" pitchFamily="34" charset="0"/>
                <a:ea typeface="Cambria" panose="02040503050406030204" pitchFamily="18" charset="0"/>
              </a:rPr>
              <a:t>.</a:t>
            </a:r>
          </a:p>
        </p:txBody>
      </p:sp>
      <p:sp>
        <p:nvSpPr>
          <p:cNvPr id="19" name="Rectangle 18"/>
          <p:cNvSpPr/>
          <p:nvPr/>
        </p:nvSpPr>
        <p:spPr>
          <a:xfrm>
            <a:off x="4602480" y="239379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a:solidFill>
                  <a:schemeClr val="tx1"/>
                </a:solidFill>
                <a:latin typeface="Arial" panose="020B0604020202020204" pitchFamily="34" charset="0"/>
                <a:ea typeface="Cambria" panose="02040503050406030204" pitchFamily="18" charset="0"/>
              </a:rPr>
              <a:t>.</a:t>
            </a:r>
          </a:p>
        </p:txBody>
      </p:sp>
      <p:sp>
        <p:nvSpPr>
          <p:cNvPr id="20" name="Rectangle 19"/>
          <p:cNvSpPr/>
          <p:nvPr/>
        </p:nvSpPr>
        <p:spPr>
          <a:xfrm>
            <a:off x="4983480" y="2883177"/>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a:solidFill>
                  <a:schemeClr val="tx1"/>
                </a:solidFill>
                <a:latin typeface="Arial" panose="020B0604020202020204" pitchFamily="34" charset="0"/>
                <a:ea typeface="Cambria" panose="02040503050406030204" pitchFamily="18" charset="0"/>
              </a:rPr>
              <a:t>.</a:t>
            </a:r>
          </a:p>
        </p:txBody>
      </p:sp>
      <p:sp>
        <p:nvSpPr>
          <p:cNvPr id="21" name="Rectangle 20"/>
          <p:cNvSpPr/>
          <p:nvPr/>
        </p:nvSpPr>
        <p:spPr>
          <a:xfrm>
            <a:off x="1995488" y="3385001"/>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a:solidFill>
                  <a:schemeClr val="tx1"/>
                </a:solidFill>
                <a:latin typeface="Arial" panose="020B0604020202020204" pitchFamily="34" charset="0"/>
                <a:ea typeface="Cambria" panose="02040503050406030204" pitchFamily="18" charset="0"/>
              </a:rPr>
              <a:t>.</a:t>
            </a:r>
          </a:p>
        </p:txBody>
      </p:sp>
      <p:sp>
        <p:nvSpPr>
          <p:cNvPr id="22" name="Rectangle 21"/>
          <p:cNvSpPr/>
          <p:nvPr/>
        </p:nvSpPr>
        <p:spPr>
          <a:xfrm>
            <a:off x="5124450" y="4326010"/>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a:solidFill>
                  <a:schemeClr val="tx1"/>
                </a:solidFill>
                <a:latin typeface="Arial" panose="020B0604020202020204" pitchFamily="34" charset="0"/>
                <a:ea typeface="Cambria" panose="02040503050406030204" pitchFamily="18" charset="0"/>
              </a:rPr>
              <a:t>!</a:t>
            </a:r>
          </a:p>
        </p:txBody>
      </p:sp>
      <p:sp>
        <p:nvSpPr>
          <p:cNvPr id="23" name="Rectangle 22"/>
          <p:cNvSpPr/>
          <p:nvPr/>
        </p:nvSpPr>
        <p:spPr>
          <a:xfrm>
            <a:off x="6836323" y="4776654"/>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a:solidFill>
                  <a:schemeClr val="tx1"/>
                </a:solidFill>
                <a:latin typeface="Arial" panose="020B0604020202020204" pitchFamily="34" charset="0"/>
                <a:ea typeface="Cambria" panose="02040503050406030204" pitchFamily="18" charset="0"/>
              </a:rPr>
              <a:t>!</a:t>
            </a:r>
          </a:p>
        </p:txBody>
      </p:sp>
      <p:sp>
        <p:nvSpPr>
          <p:cNvPr id="24" name="Rectangle 23"/>
          <p:cNvSpPr/>
          <p:nvPr/>
        </p:nvSpPr>
        <p:spPr>
          <a:xfrm>
            <a:off x="2633253" y="5797734"/>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a:solidFill>
                  <a:schemeClr val="tx1"/>
                </a:solidFill>
                <a:latin typeface="Arial" panose="020B0604020202020204" pitchFamily="34" charset="0"/>
                <a:ea typeface="Cambria" panose="02040503050406030204" pitchFamily="18" charset="0"/>
              </a:rPr>
              <a:t>?</a:t>
            </a:r>
          </a:p>
        </p:txBody>
      </p:sp>
    </p:spTree>
    <p:extLst>
      <p:ext uri="{BB962C8B-B14F-4D97-AF65-F5344CB8AC3E}">
        <p14:creationId xmlns:p14="http://schemas.microsoft.com/office/powerpoint/2010/main" val="694426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2" name="whoosh.wav"/>
                                        </p:tgtEl>
                                      </p:cMediaNode>
                                    </p:audio>
                                  </p:sub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randombar(horizontal)">
                                      <p:cBhvr>
                                        <p:cTn id="54" dur="500"/>
                                        <p:tgtEl>
                                          <p:spTgt spid="21"/>
                                        </p:tgtEl>
                                      </p:cBhvr>
                                    </p:animEffect>
                                  </p:childTnLst>
                                  <p:subTnLst>
                                    <p:audio>
                                      <p:cMediaNode>
                                        <p:cTn display="0" masterRel="sameClick">
                                          <p:stCondLst>
                                            <p:cond evt="begin" delay="0">
                                              <p:tn val="52"/>
                                            </p:cond>
                                          </p:stCondLst>
                                          <p:endCondLst>
                                            <p:cond evt="onStopAudio" delay="0">
                                              <p:tgtEl>
                                                <p:sldTgt/>
                                              </p:tgtEl>
                                            </p:cond>
                                          </p:endCondLst>
                                        </p:cTn>
                                        <p:tgtEl>
                                          <p:sndTgt r:embed="rId2" name="whoosh.wav"/>
                                        </p:tgtEl>
                                      </p:cMediaNode>
                                    </p:audio>
                                  </p:sub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randombar(horizontal)">
                                      <p:cBhvr>
                                        <p:cTn id="59" dur="500"/>
                                        <p:tgtEl>
                                          <p:spTgt spid="22"/>
                                        </p:tgtEl>
                                      </p:cBhvr>
                                    </p:animEffect>
                                  </p:childTnLst>
                                  <p:subTnLst>
                                    <p:audio>
                                      <p:cMediaNode>
                                        <p:cTn display="0" masterRel="sameClick">
                                          <p:stCondLst>
                                            <p:cond evt="begin" delay="0">
                                              <p:tn val="57"/>
                                            </p:cond>
                                          </p:stCondLst>
                                          <p:endCondLst>
                                            <p:cond evt="onStopAudio" delay="0">
                                              <p:tgtEl>
                                                <p:sldTgt/>
                                              </p:tgtEl>
                                            </p:cond>
                                          </p:endCondLst>
                                        </p:cTn>
                                        <p:tgtEl>
                                          <p:sndTgt r:embed="rId2" name="whoosh.wav"/>
                                        </p:tgtEl>
                                      </p:cMediaNode>
                                    </p:audio>
                                  </p:sub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randombar(horizontal)">
                                      <p:cBhvr>
                                        <p:cTn id="64" dur="500"/>
                                        <p:tgtEl>
                                          <p:spTgt spid="23"/>
                                        </p:tgtEl>
                                      </p:cBhvr>
                                    </p:animEffect>
                                  </p:childTnLst>
                                  <p:subTnLst>
                                    <p:audio>
                                      <p:cMediaNode>
                                        <p:cTn display="0" masterRel="sameClick">
                                          <p:stCondLst>
                                            <p:cond evt="begin" delay="0">
                                              <p:tn val="62"/>
                                            </p:cond>
                                          </p:stCondLst>
                                          <p:endCondLst>
                                            <p:cond evt="onStopAudio" delay="0">
                                              <p:tgtEl>
                                                <p:sldTgt/>
                                              </p:tgtEl>
                                            </p:cond>
                                          </p:endCondLst>
                                        </p:cTn>
                                        <p:tgtEl>
                                          <p:sndTgt r:embed="rId2" name="whoosh.wav"/>
                                        </p:tgtEl>
                                      </p:cMediaNode>
                                    </p:audio>
                                  </p:sub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randombar(horizontal)">
                                      <p:cBhvr>
                                        <p:cTn id="69" dur="500"/>
                                        <p:tgtEl>
                                          <p:spTgt spid="24"/>
                                        </p:tgtEl>
                                      </p:cBhvr>
                                    </p:animEffect>
                                  </p:childTnLst>
                                  <p:subTnLst>
                                    <p:audio>
                                      <p:cMediaNode>
                                        <p:cTn display="0" masterRel="sameClick">
                                          <p:stCondLst>
                                            <p:cond evt="begin" delay="0">
                                              <p:tn val="6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2" cstate="print">
            <a:extLst>
              <a:ext uri="{28A0092B-C50C-407E-A947-70E740481C1C}">
                <a14:useLocalDpi xmlns:a14="http://schemas.microsoft.com/office/drawing/2010/main" val="0"/>
              </a:ext>
            </a:extLst>
          </a:blip>
          <a:srcRect l="1492" t="20190" b="18095"/>
          <a:stretch>
            <a:fillRect/>
          </a:stretch>
        </p:blipFill>
        <p:spPr>
          <a:xfrm>
            <a:off x="1563188" y="427826"/>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sp>
        <p:nvSpPr>
          <p:cNvPr id="9" name="文本框 8">
            <a:extLst>
              <a:ext uri="{FF2B5EF4-FFF2-40B4-BE49-F238E27FC236}">
                <a16:creationId xmlns:a16="http://schemas.microsoft.com/office/drawing/2014/main" id="{75C01CC4-6FDF-408A-9B7E-E06091668D27}"/>
              </a:ext>
            </a:extLst>
          </p:cNvPr>
          <p:cNvSpPr txBox="1"/>
          <p:nvPr/>
        </p:nvSpPr>
        <p:spPr>
          <a:xfrm>
            <a:off x="2856411" y="2753885"/>
            <a:ext cx="616566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Arial" panose="020B0604020202020204" pitchFamily="34" charset="0"/>
                <a:ea typeface="字魂115号-刀刀体" panose="00000500000000000000" pitchFamily="2" charset="-122"/>
              </a:rPr>
              <a:t>TẠM</a:t>
            </a:r>
            <a:r>
              <a:rPr kumimoji="0" lang="en-US" altLang="zh-CN" sz="6600" b="0" i="0" u="none" strike="noStrike" kern="1200" cap="none" spc="0" normalizeH="0" noProof="0" dirty="0">
                <a:ln>
                  <a:noFill/>
                </a:ln>
                <a:solidFill>
                  <a:prstClr val="black"/>
                </a:solidFill>
                <a:effectLst>
                  <a:outerShdw blurRad="12700" dist="12700" dir="2700000" algn="tl" rotWithShape="0">
                    <a:prstClr val="black">
                      <a:alpha val="40000"/>
                    </a:prstClr>
                  </a:outerShdw>
                </a:effectLst>
                <a:uLnTx/>
                <a:uFillTx/>
                <a:latin typeface="Arial" panose="020B0604020202020204" pitchFamily="34" charset="0"/>
                <a:ea typeface="字魂115号-刀刀体" panose="00000500000000000000" pitchFamily="2" charset="-122"/>
              </a:rPr>
              <a:t> BIỆT</a:t>
            </a:r>
            <a:endParaRPr kumimoji="0" lang="zh-CN" altLang="en-US" sz="66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Arial" panose="020B0604020202020204" pitchFamily="34" charset="0"/>
              <a:ea typeface="字魂115号-刀刀体" panose="00000500000000000000" pitchFamily="2" charset="-122"/>
            </a:endParaRPr>
          </a:p>
        </p:txBody>
      </p:sp>
    </p:spTree>
    <p:extLst>
      <p:ext uri="{BB962C8B-B14F-4D97-AF65-F5344CB8AC3E}">
        <p14:creationId xmlns:p14="http://schemas.microsoft.com/office/powerpoint/2010/main" val="3964841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爆炸形: 8 pt  10">
            <a:extLst>
              <a:ext uri="{FF2B5EF4-FFF2-40B4-BE49-F238E27FC236}">
                <a16:creationId xmlns:a16="http://schemas.microsoft.com/office/drawing/2014/main" id="{EF4B6ADB-E1BA-4E86-B2E1-5B4D4C4A1388}"/>
              </a:ext>
            </a:extLst>
          </p:cNvPr>
          <p:cNvSpPr/>
          <p:nvPr/>
        </p:nvSpPr>
        <p:spPr>
          <a:xfrm>
            <a:off x="3320254" y="918444"/>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rPr>
              <a:t>1</a:t>
            </a:r>
            <a:endParaRPr kumimoji="0" lang="zh-CN" altLang="en-US"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endParaRPr>
          </a:p>
        </p:txBody>
      </p:sp>
      <p:pic>
        <p:nvPicPr>
          <p:cNvPr id="3" name="Picture 2"/>
          <p:cNvPicPr>
            <a:picLocks noChangeAspect="1"/>
          </p:cNvPicPr>
          <p:nvPr/>
        </p:nvPicPr>
        <p:blipFill>
          <a:blip r:embed="rId2"/>
          <a:stretch>
            <a:fillRect/>
          </a:stretch>
        </p:blipFill>
        <p:spPr>
          <a:xfrm>
            <a:off x="646133" y="1869062"/>
            <a:ext cx="9614225" cy="3615241"/>
          </a:xfrm>
          <a:prstGeom prst="rect">
            <a:avLst/>
          </a:prstGeom>
        </p:spPr>
      </p:pic>
    </p:spTree>
    <p:extLst>
      <p:ext uri="{BB962C8B-B14F-4D97-AF65-F5344CB8AC3E}">
        <p14:creationId xmlns:p14="http://schemas.microsoft.com/office/powerpoint/2010/main" val="1675086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4921369" y="187848"/>
            <a:ext cx="2258279" cy="914627"/>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err="1">
                <a:ln w="9525">
                  <a:solidFill>
                    <a:prstClr val="white"/>
                  </a:solidFill>
                </a:ln>
                <a:effectLst>
                  <a:outerShdw blurRad="38100" dist="38100" dir="2700000" algn="tl">
                    <a:srgbClr val="000000">
                      <a:alpha val="43137"/>
                    </a:srgbClr>
                  </a:outerShdw>
                </a:effectLst>
                <a:uLnTx/>
                <a:uFillTx/>
                <a:latin typeface="Arial" panose="020B0604020202020204" pitchFamily="34" charset="0"/>
              </a:rPr>
              <a:t>Câu</a:t>
            </a:r>
            <a:r>
              <a:rPr kumimoji="0" lang="en-US" sz="4800" b="1" i="0" u="sng" strike="noStrike" kern="1200" cap="none" spc="0" normalizeH="0" baseline="0" noProof="0" dirty="0">
                <a:ln w="9525">
                  <a:solidFill>
                    <a:prstClr val="white"/>
                  </a:solidFill>
                </a:ln>
                <a:effectLst>
                  <a:outerShdw blurRad="38100" dist="38100" dir="2700000" algn="tl">
                    <a:srgbClr val="000000">
                      <a:alpha val="43137"/>
                    </a:srgbClr>
                  </a:outerShdw>
                </a:effectLst>
                <a:uLnTx/>
                <a:uFillTx/>
                <a:latin typeface="Arial" panose="020B0604020202020204" pitchFamily="34" charset="0"/>
              </a:rPr>
              <a:t> 1</a:t>
            </a:r>
            <a:endParaRPr kumimoji="0" lang="en-US" sz="4800" b="1" i="0" u="none" strike="noStrike" kern="1200" cap="none" spc="0" normalizeH="0" baseline="0" noProof="0" dirty="0">
              <a:ln w="9525">
                <a:solidFill>
                  <a:prstClr val="white"/>
                </a:solidFill>
              </a:ln>
              <a:effectLst>
                <a:outerShdw blurRad="38100" dist="38100" dir="2700000" algn="tl">
                  <a:srgbClr val="000000">
                    <a:alpha val="43137"/>
                  </a:srgbClr>
                </a:outerShdw>
              </a:effectLst>
              <a:uLnTx/>
              <a:uFillTx/>
              <a:latin typeface="Arial" panose="020B0604020202020204" pitchFamily="34" charset="0"/>
            </a:endParaRPr>
          </a:p>
        </p:txBody>
      </p:sp>
      <p:sp>
        <p:nvSpPr>
          <p:cNvPr id="14" name="TextBox 13"/>
          <p:cNvSpPr txBox="1"/>
          <p:nvPr/>
        </p:nvSpPr>
        <p:spPr>
          <a:xfrm>
            <a:off x="1782799" y="1453560"/>
            <a:ext cx="95191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Từ</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nào</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sau</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đây</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là</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từ</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chỉ</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đặc</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điểm</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rPr>
              <a:t> –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Nhóm</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từ</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chỉ</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hương</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Cambria" panose="02040503050406030204" pitchFamily="18" charset="0"/>
                <a:cs typeface="+mn-cs"/>
              </a:rPr>
              <a:t>vị</a:t>
            </a:r>
            <a:endPar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Cambria" panose="02040503050406030204" pitchFamily="18" charset="0"/>
              <a:cs typeface="+mn-cs"/>
            </a:endParaRPr>
          </a:p>
        </p:txBody>
      </p:sp>
      <p:sp>
        <p:nvSpPr>
          <p:cNvPr id="15" name="Oval 14"/>
          <p:cNvSpPr/>
          <p:nvPr/>
        </p:nvSpPr>
        <p:spPr>
          <a:xfrm>
            <a:off x="1125415" y="3221827"/>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A</a:t>
            </a:r>
          </a:p>
        </p:txBody>
      </p:sp>
      <p:sp>
        <p:nvSpPr>
          <p:cNvPr id="16" name="Rounded Rectangle 15"/>
          <p:cNvSpPr/>
          <p:nvPr/>
        </p:nvSpPr>
        <p:spPr>
          <a:xfrm>
            <a:off x="2354868" y="3221827"/>
            <a:ext cx="2662609" cy="914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Cay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mbria" panose="02040503050406030204" pitchFamily="18" charset="0"/>
                <a:cs typeface="+mn-cs"/>
              </a:rPr>
              <a:t>nồng</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endParaRPr>
          </a:p>
        </p:txBody>
      </p:sp>
      <p:sp>
        <p:nvSpPr>
          <p:cNvPr id="17" name="Oval 16"/>
          <p:cNvSpPr/>
          <p:nvPr/>
        </p:nvSpPr>
        <p:spPr>
          <a:xfrm>
            <a:off x="1125415" y="4696202"/>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B</a:t>
            </a:r>
          </a:p>
        </p:txBody>
      </p:sp>
      <p:sp>
        <p:nvSpPr>
          <p:cNvPr id="18" name="Rounded Rectangle 17"/>
          <p:cNvSpPr/>
          <p:nvPr/>
        </p:nvSpPr>
        <p:spPr>
          <a:xfrm>
            <a:off x="2354868" y="4696202"/>
            <a:ext cx="2662609" cy="914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Cay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Cambria" panose="02040503050406030204" pitchFamily="18" charset="0"/>
                <a:cs typeface="+mn-cs"/>
              </a:rPr>
              <a:t>cú</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endParaRPr>
          </a:p>
        </p:txBody>
      </p:sp>
      <p:sp>
        <p:nvSpPr>
          <p:cNvPr id="19" name="Oval 18"/>
          <p:cNvSpPr/>
          <p:nvPr/>
        </p:nvSpPr>
        <p:spPr>
          <a:xfrm>
            <a:off x="5826368" y="3283191"/>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C</a:t>
            </a:r>
          </a:p>
        </p:txBody>
      </p:sp>
      <p:sp>
        <p:nvSpPr>
          <p:cNvPr id="20" name="Rounded Rectangle 19"/>
          <p:cNvSpPr/>
          <p:nvPr/>
        </p:nvSpPr>
        <p:spPr>
          <a:xfrm>
            <a:off x="7055821" y="3283191"/>
            <a:ext cx="3096364" cy="914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Cay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Cambria" panose="02040503050406030204" pitchFamily="18" charset="0"/>
                <a:cs typeface="+mn-cs"/>
              </a:rPr>
              <a:t>mắt</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endParaRPr>
          </a:p>
        </p:txBody>
      </p:sp>
      <p:sp>
        <p:nvSpPr>
          <p:cNvPr id="21" name="Oval 20"/>
          <p:cNvSpPr/>
          <p:nvPr/>
        </p:nvSpPr>
        <p:spPr>
          <a:xfrm>
            <a:off x="5826368" y="4682460"/>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D</a:t>
            </a:r>
          </a:p>
        </p:txBody>
      </p:sp>
      <p:sp>
        <p:nvSpPr>
          <p:cNvPr id="22" name="Rounded Rectangle 21"/>
          <p:cNvSpPr/>
          <p:nvPr/>
        </p:nvSpPr>
        <p:spPr>
          <a:xfrm>
            <a:off x="7055821" y="4682460"/>
            <a:ext cx="3096364" cy="914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Cay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Cambria" panose="02040503050406030204" pitchFamily="18" charset="0"/>
                <a:cs typeface="+mn-cs"/>
              </a:rPr>
              <a:t>nghiệt</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endParaRPr>
          </a:p>
        </p:txBody>
      </p:sp>
    </p:spTree>
    <p:extLst>
      <p:ext uri="{BB962C8B-B14F-4D97-AF65-F5344CB8AC3E}">
        <p14:creationId xmlns:p14="http://schemas.microsoft.com/office/powerpoint/2010/main" val="788661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mph" presetSubtype="0" fill="hold" grpId="1" nodeType="clickEffect">
                                  <p:stCondLst>
                                    <p:cond delay="0"/>
                                  </p:stCondLst>
                                  <p:childTnLst>
                                    <p:animClr clrSpc="hsl" dir="cw">
                                      <p:cBhvr override="childStyle">
                                        <p:cTn id="48" dur="500" fill="hold"/>
                                        <p:tgtEl>
                                          <p:spTgt spid="15"/>
                                        </p:tgtEl>
                                        <p:attrNameLst>
                                          <p:attrName>style.color</p:attrName>
                                        </p:attrNameLst>
                                      </p:cBhvr>
                                      <p:by>
                                        <p:hsl h="-7200000" s="0" l="0"/>
                                      </p:by>
                                    </p:animClr>
                                    <p:animClr clrSpc="hsl" dir="cw">
                                      <p:cBhvr>
                                        <p:cTn id="49" dur="500" fill="hold"/>
                                        <p:tgtEl>
                                          <p:spTgt spid="15"/>
                                        </p:tgtEl>
                                        <p:attrNameLst>
                                          <p:attrName>fillcolor</p:attrName>
                                        </p:attrNameLst>
                                      </p:cBhvr>
                                      <p:by>
                                        <p:hsl h="-7200000" s="0" l="0"/>
                                      </p:by>
                                    </p:animClr>
                                    <p:animClr clrSpc="hsl" dir="cw">
                                      <p:cBhvr>
                                        <p:cTn id="50" dur="500" fill="hold"/>
                                        <p:tgtEl>
                                          <p:spTgt spid="15"/>
                                        </p:tgtEl>
                                        <p:attrNameLst>
                                          <p:attrName>stroke.color</p:attrName>
                                        </p:attrNameLst>
                                      </p:cBhvr>
                                      <p:by>
                                        <p:hsl h="-7200000" s="0" l="0"/>
                                      </p:by>
                                    </p:animClr>
                                    <p:set>
                                      <p:cBhvr>
                                        <p:cTn id="51" dur="500" fill="hold"/>
                                        <p:tgtEl>
                                          <p:spTgt spid="15"/>
                                        </p:tgtEl>
                                        <p:attrNameLst>
                                          <p:attrName>fill.type</p:attrName>
                                        </p:attrNameLst>
                                      </p:cBhvr>
                                      <p:to>
                                        <p:strVal val="solid"/>
                                      </p:to>
                                    </p:se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par>
                                <p:cTn id="52" presetID="22" presetClass="emph" presetSubtype="0" fill="hold" grpId="1" nodeType="withEffect">
                                  <p:stCondLst>
                                    <p:cond delay="0"/>
                                  </p:stCondLst>
                                  <p:childTnLst>
                                    <p:animClr clrSpc="hsl" dir="cw">
                                      <p:cBhvr override="childStyle">
                                        <p:cTn id="53" dur="500" fill="hold"/>
                                        <p:tgtEl>
                                          <p:spTgt spid="16"/>
                                        </p:tgtEl>
                                        <p:attrNameLst>
                                          <p:attrName>style.color</p:attrName>
                                        </p:attrNameLst>
                                      </p:cBhvr>
                                      <p:by>
                                        <p:hsl h="-7200000" s="0" l="0"/>
                                      </p:by>
                                    </p:animClr>
                                    <p:animClr clrSpc="hsl" dir="cw">
                                      <p:cBhvr>
                                        <p:cTn id="54" dur="500" fill="hold"/>
                                        <p:tgtEl>
                                          <p:spTgt spid="16"/>
                                        </p:tgtEl>
                                        <p:attrNameLst>
                                          <p:attrName>fillcolor</p:attrName>
                                        </p:attrNameLst>
                                      </p:cBhvr>
                                      <p:by>
                                        <p:hsl h="-7200000" s="0" l="0"/>
                                      </p:by>
                                    </p:animClr>
                                    <p:animClr clrSpc="hsl" dir="cw">
                                      <p:cBhvr>
                                        <p:cTn id="55" dur="500" fill="hold"/>
                                        <p:tgtEl>
                                          <p:spTgt spid="16"/>
                                        </p:tgtEl>
                                        <p:attrNameLst>
                                          <p:attrName>stroke.color</p:attrName>
                                        </p:attrNameLst>
                                      </p:cBhvr>
                                      <p:by>
                                        <p:hsl h="-7200000" s="0" l="0"/>
                                      </p:by>
                                    </p:animClr>
                                    <p:set>
                                      <p:cBhvr>
                                        <p:cTn id="56" dur="500" fill="hold"/>
                                        <p:tgtEl>
                                          <p:spTgt spid="16"/>
                                        </p:tgtEl>
                                        <p:attrNameLst>
                                          <p:attrName>fill.type</p:attrName>
                                        </p:attrNameLst>
                                      </p:cBhvr>
                                      <p:to>
                                        <p:strVal val="solid"/>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animBg="1"/>
      <p:bldP spid="15" grpId="1" animBg="1"/>
      <p:bldP spid="16" grpId="0" animBg="1"/>
      <p:bldP spid="16" grpId="1" animBg="1"/>
      <p:bldP spid="17" grpId="0" animBg="1"/>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p:cNvSpPr txBox="1"/>
          <p:nvPr/>
        </p:nvSpPr>
        <p:spPr>
          <a:xfrm>
            <a:off x="4529381" y="232820"/>
            <a:ext cx="2258279" cy="914627"/>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err="1">
                <a:ln w="9525">
                  <a:solidFill>
                    <a:prstClr val="white"/>
                  </a:solidFill>
                </a:ln>
                <a:solidFill>
                  <a:srgbClr val="C00000"/>
                </a:solidFill>
                <a:effectLst>
                  <a:outerShdw blurRad="38100" dist="38100" dir="2700000" algn="tl">
                    <a:srgbClr val="000000">
                      <a:alpha val="43137"/>
                    </a:srgbClr>
                  </a:outerShdw>
                </a:effectLst>
                <a:uLnTx/>
                <a:uFillTx/>
                <a:latin typeface="Arial" panose="020B0604020202020204" pitchFamily="34" charset="0"/>
              </a:rPr>
              <a:t>Câu</a:t>
            </a:r>
            <a:r>
              <a:rPr kumimoji="0" lang="en-US" sz="4800" b="1" i="0" u="sng" strike="noStrike" kern="1200" cap="none" spc="0" normalizeH="0" baseline="0" noProof="0" dirty="0">
                <a:ln w="9525">
                  <a:solidFill>
                    <a:prstClr val="white"/>
                  </a:solidFill>
                </a:ln>
                <a:solidFill>
                  <a:srgbClr val="C00000"/>
                </a:solidFill>
                <a:effectLst>
                  <a:outerShdw blurRad="38100" dist="38100" dir="2700000" algn="tl">
                    <a:srgbClr val="000000">
                      <a:alpha val="43137"/>
                    </a:srgbClr>
                  </a:outerShdw>
                </a:effectLst>
                <a:uLnTx/>
                <a:uFillTx/>
                <a:latin typeface="Arial" panose="020B0604020202020204" pitchFamily="34" charset="0"/>
              </a:rPr>
              <a:t> 2</a:t>
            </a:r>
            <a:endParaRPr kumimoji="0" lang="en-US" sz="4800" b="1" i="0" u="none" strike="noStrike" kern="1200" cap="none" spc="0" normalizeH="0" baseline="0" noProof="0" dirty="0">
              <a:ln w="9525">
                <a:solidFill>
                  <a:prstClr val="white"/>
                </a:solidFill>
              </a:ln>
              <a:solidFill>
                <a:srgbClr val="C00000"/>
              </a:solidFill>
              <a:effectLst>
                <a:outerShdw blurRad="38100" dist="38100" dir="2700000" algn="tl">
                  <a:srgbClr val="000000">
                    <a:alpha val="43137"/>
                  </a:srgbClr>
                </a:outerShdw>
              </a:effectLst>
              <a:uLnTx/>
              <a:uFillTx/>
              <a:latin typeface="Arial" panose="020B0604020202020204" pitchFamily="34" charset="0"/>
            </a:endParaRPr>
          </a:p>
        </p:txBody>
      </p:sp>
      <p:sp>
        <p:nvSpPr>
          <p:cNvPr id="25" name="TextBox 24"/>
          <p:cNvSpPr txBox="1"/>
          <p:nvPr/>
        </p:nvSpPr>
        <p:spPr>
          <a:xfrm>
            <a:off x="957263" y="1370870"/>
            <a:ext cx="1026172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Từ</a:t>
            </a:r>
            <a:r>
              <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 </a:t>
            </a: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nào</a:t>
            </a:r>
            <a:r>
              <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 </a:t>
            </a: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sau</a:t>
            </a:r>
            <a:r>
              <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 </a:t>
            </a: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đây</a:t>
            </a:r>
            <a:r>
              <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 KHÔNG PHẢI </a:t>
            </a: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là</a:t>
            </a:r>
            <a:r>
              <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 </a:t>
            </a: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từ</a:t>
            </a:r>
            <a:r>
              <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 </a:t>
            </a: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chỉ</a:t>
            </a:r>
            <a:r>
              <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 </a:t>
            </a: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đặc</a:t>
            </a:r>
            <a:r>
              <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 </a:t>
            </a: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điểm</a:t>
            </a:r>
            <a:r>
              <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 – </a:t>
            </a: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Nhóm</a:t>
            </a:r>
            <a:r>
              <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 </a:t>
            </a: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từ</a:t>
            </a:r>
            <a:r>
              <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 </a:t>
            </a: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chỉ</a:t>
            </a:r>
            <a:r>
              <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 </a:t>
            </a: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màu</a:t>
            </a:r>
            <a:r>
              <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 </a:t>
            </a:r>
            <a:r>
              <a:rPr kumimoji="0" lang="en-US" sz="44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rPr>
              <a:t>sắc</a:t>
            </a:r>
            <a:endParaRPr kumimoji="0" 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mbria" panose="02040503050406030204" pitchFamily="18" charset="0"/>
              <a:cs typeface="+mn-cs"/>
            </a:endParaRPr>
          </a:p>
        </p:txBody>
      </p:sp>
      <p:sp>
        <p:nvSpPr>
          <p:cNvPr id="26" name="Oval 25"/>
          <p:cNvSpPr/>
          <p:nvPr/>
        </p:nvSpPr>
        <p:spPr>
          <a:xfrm>
            <a:off x="1318109" y="4682460"/>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B</a:t>
            </a:r>
          </a:p>
        </p:txBody>
      </p:sp>
      <p:sp>
        <p:nvSpPr>
          <p:cNvPr id="27" name="Rounded Rectangle 26"/>
          <p:cNvSpPr/>
          <p:nvPr/>
        </p:nvSpPr>
        <p:spPr>
          <a:xfrm>
            <a:off x="2547562" y="4682460"/>
            <a:ext cx="2662609" cy="914400"/>
          </a:xfrm>
          <a:prstGeom prst="roundRect">
            <a:avLst/>
          </a:prstGeom>
          <a:solidFill>
            <a:srgbClr val="D83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Cambria" panose="02040503050406030204" pitchFamily="18" charset="0"/>
                <a:cs typeface="+mn-cs"/>
              </a:rPr>
              <a:t>Đen</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Cambria" panose="02040503050406030204" pitchFamily="18" charset="0"/>
                <a:cs typeface="+mn-cs"/>
              </a:rPr>
              <a:t>đủi</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endParaRPr>
          </a:p>
        </p:txBody>
      </p:sp>
      <p:sp>
        <p:nvSpPr>
          <p:cNvPr id="28" name="Oval 27"/>
          <p:cNvSpPr/>
          <p:nvPr/>
        </p:nvSpPr>
        <p:spPr>
          <a:xfrm>
            <a:off x="1318109" y="3214956"/>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A</a:t>
            </a:r>
          </a:p>
        </p:txBody>
      </p:sp>
      <p:sp>
        <p:nvSpPr>
          <p:cNvPr id="29" name="Rounded Rectangle 28"/>
          <p:cNvSpPr/>
          <p:nvPr/>
        </p:nvSpPr>
        <p:spPr>
          <a:xfrm>
            <a:off x="2547562" y="3214956"/>
            <a:ext cx="2662609" cy="914400"/>
          </a:xfrm>
          <a:prstGeom prst="roundRect">
            <a:avLst/>
          </a:prstGeom>
          <a:solidFill>
            <a:srgbClr val="D83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Cambria" panose="02040503050406030204" pitchFamily="18" charset="0"/>
                <a:cs typeface="+mn-cs"/>
              </a:rPr>
              <a:t>Đen</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Cambria" panose="02040503050406030204" pitchFamily="18" charset="0"/>
                <a:cs typeface="+mn-cs"/>
              </a:rPr>
              <a:t>láy</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endParaRPr>
          </a:p>
        </p:txBody>
      </p:sp>
      <p:sp>
        <p:nvSpPr>
          <p:cNvPr id="30" name="Oval 29"/>
          <p:cNvSpPr/>
          <p:nvPr/>
        </p:nvSpPr>
        <p:spPr>
          <a:xfrm>
            <a:off x="5826368" y="3283191"/>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C</a:t>
            </a:r>
          </a:p>
        </p:txBody>
      </p:sp>
      <p:sp>
        <p:nvSpPr>
          <p:cNvPr id="31" name="Rounded Rectangle 30"/>
          <p:cNvSpPr/>
          <p:nvPr/>
        </p:nvSpPr>
        <p:spPr>
          <a:xfrm>
            <a:off x="7055821" y="3283191"/>
            <a:ext cx="3096364" cy="914400"/>
          </a:xfrm>
          <a:prstGeom prst="roundRect">
            <a:avLst/>
          </a:prstGeom>
          <a:solidFill>
            <a:srgbClr val="D83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Cambria" panose="02040503050406030204" pitchFamily="18" charset="0"/>
                <a:cs typeface="+mn-cs"/>
              </a:rPr>
              <a:t>Đỏ</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Cambria" panose="02040503050406030204" pitchFamily="18" charset="0"/>
                <a:cs typeface="+mn-cs"/>
              </a:rPr>
              <a:t>chói</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endParaRPr>
          </a:p>
        </p:txBody>
      </p:sp>
      <p:sp>
        <p:nvSpPr>
          <p:cNvPr id="32" name="Oval 31"/>
          <p:cNvSpPr/>
          <p:nvPr/>
        </p:nvSpPr>
        <p:spPr>
          <a:xfrm>
            <a:off x="5826368" y="4682460"/>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D</a:t>
            </a:r>
          </a:p>
        </p:txBody>
      </p:sp>
      <p:sp>
        <p:nvSpPr>
          <p:cNvPr id="33" name="Rounded Rectangle 32"/>
          <p:cNvSpPr/>
          <p:nvPr/>
        </p:nvSpPr>
        <p:spPr>
          <a:xfrm>
            <a:off x="7055821" y="4682460"/>
            <a:ext cx="3096364" cy="914400"/>
          </a:xfrm>
          <a:prstGeom prst="roundRect">
            <a:avLst/>
          </a:prstGeom>
          <a:solidFill>
            <a:srgbClr val="D83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Cambria" panose="02040503050406030204" pitchFamily="18" charset="0"/>
                <a:cs typeface="+mn-cs"/>
              </a:rPr>
              <a:t>Vàng</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mn-cs"/>
              </a:rPr>
              <a:t> son</a:t>
            </a:r>
          </a:p>
        </p:txBody>
      </p:sp>
    </p:spTree>
    <p:extLst>
      <p:ext uri="{BB962C8B-B14F-4D97-AF65-F5344CB8AC3E}">
        <p14:creationId xmlns:p14="http://schemas.microsoft.com/office/powerpoint/2010/main" val="97886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mph" presetSubtype="0" fill="hold" grpId="1" nodeType="clickEffect">
                                  <p:stCondLst>
                                    <p:cond delay="0"/>
                                  </p:stCondLst>
                                  <p:childTnLst>
                                    <p:animClr clrSpc="hsl" dir="cw">
                                      <p:cBhvr override="childStyle">
                                        <p:cTn id="48" dur="500" fill="hold"/>
                                        <p:tgtEl>
                                          <p:spTgt spid="26"/>
                                        </p:tgtEl>
                                        <p:attrNameLst>
                                          <p:attrName>style.color</p:attrName>
                                        </p:attrNameLst>
                                      </p:cBhvr>
                                      <p:by>
                                        <p:hsl h="-7200000" s="0" l="0"/>
                                      </p:by>
                                    </p:animClr>
                                    <p:animClr clrSpc="hsl" dir="cw">
                                      <p:cBhvr>
                                        <p:cTn id="49" dur="500" fill="hold"/>
                                        <p:tgtEl>
                                          <p:spTgt spid="26"/>
                                        </p:tgtEl>
                                        <p:attrNameLst>
                                          <p:attrName>fillcolor</p:attrName>
                                        </p:attrNameLst>
                                      </p:cBhvr>
                                      <p:by>
                                        <p:hsl h="-7200000" s="0" l="0"/>
                                      </p:by>
                                    </p:animClr>
                                    <p:animClr clrSpc="hsl" dir="cw">
                                      <p:cBhvr>
                                        <p:cTn id="50" dur="500" fill="hold"/>
                                        <p:tgtEl>
                                          <p:spTgt spid="26"/>
                                        </p:tgtEl>
                                        <p:attrNameLst>
                                          <p:attrName>stroke.color</p:attrName>
                                        </p:attrNameLst>
                                      </p:cBhvr>
                                      <p:by>
                                        <p:hsl h="-7200000" s="0" l="0"/>
                                      </p:by>
                                    </p:animClr>
                                    <p:set>
                                      <p:cBhvr>
                                        <p:cTn id="51" dur="500" fill="hold"/>
                                        <p:tgtEl>
                                          <p:spTgt spid="26"/>
                                        </p:tgtEl>
                                        <p:attrNameLst>
                                          <p:attrName>fill.type</p:attrName>
                                        </p:attrNameLst>
                                      </p:cBhvr>
                                      <p:to>
                                        <p:strVal val="solid"/>
                                      </p:to>
                                    </p:se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par>
                                <p:cTn id="52" presetID="22" presetClass="emph" presetSubtype="0" fill="hold" grpId="1" nodeType="withEffect">
                                  <p:stCondLst>
                                    <p:cond delay="0"/>
                                  </p:stCondLst>
                                  <p:childTnLst>
                                    <p:animClr clrSpc="hsl" dir="cw">
                                      <p:cBhvr override="childStyle">
                                        <p:cTn id="53" dur="500" fill="hold"/>
                                        <p:tgtEl>
                                          <p:spTgt spid="27"/>
                                        </p:tgtEl>
                                        <p:attrNameLst>
                                          <p:attrName>style.color</p:attrName>
                                        </p:attrNameLst>
                                      </p:cBhvr>
                                      <p:by>
                                        <p:hsl h="-7200000" s="0" l="0"/>
                                      </p:by>
                                    </p:animClr>
                                    <p:animClr clrSpc="hsl" dir="cw">
                                      <p:cBhvr>
                                        <p:cTn id="54" dur="500" fill="hold"/>
                                        <p:tgtEl>
                                          <p:spTgt spid="27"/>
                                        </p:tgtEl>
                                        <p:attrNameLst>
                                          <p:attrName>fillcolor</p:attrName>
                                        </p:attrNameLst>
                                      </p:cBhvr>
                                      <p:by>
                                        <p:hsl h="-7200000" s="0" l="0"/>
                                      </p:by>
                                    </p:animClr>
                                    <p:animClr clrSpc="hsl" dir="cw">
                                      <p:cBhvr>
                                        <p:cTn id="55" dur="500" fill="hold"/>
                                        <p:tgtEl>
                                          <p:spTgt spid="27"/>
                                        </p:tgtEl>
                                        <p:attrNameLst>
                                          <p:attrName>stroke.color</p:attrName>
                                        </p:attrNameLst>
                                      </p:cBhvr>
                                      <p:by>
                                        <p:hsl h="-7200000" s="0" l="0"/>
                                      </p:by>
                                    </p:animClr>
                                    <p:set>
                                      <p:cBhvr>
                                        <p:cTn id="56" dur="500" fill="hold"/>
                                        <p:tgtEl>
                                          <p:spTgt spid="27"/>
                                        </p:tgtEl>
                                        <p:attrNameLst>
                                          <p:attrName>fill.type</p:attrName>
                                        </p:attrNameLst>
                                      </p:cBhvr>
                                      <p:to>
                                        <p:strVal val="solid"/>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6" grpId="1" animBg="1"/>
      <p:bldP spid="27" grpId="0" animBg="1"/>
      <p:bldP spid="27" grpId="1" animBg="1"/>
      <p:bldP spid="28" grpId="0" animBg="1"/>
      <p:bldP spid="29" grpId="0" animBg="1"/>
      <p:bldP spid="30" grpId="0" animBg="1"/>
      <p:bldP spid="31"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00" y="0"/>
            <a:ext cx="12192000" cy="6858000"/>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44884" y="113977"/>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00428" y="5605734"/>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298599" y="456447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740994" y="188394"/>
            <a:ext cx="2361159" cy="2153156"/>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63107" y="801384"/>
            <a:ext cx="1741714" cy="1926772"/>
          </a:xfrm>
          <a:prstGeom prst="rect">
            <a:avLst/>
          </a:prstGeom>
        </p:spPr>
      </p:pic>
      <p:pic>
        <p:nvPicPr>
          <p:cNvPr id="40"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rot="2571227" flipH="1">
            <a:off x="187367" y="5403128"/>
            <a:ext cx="1285954" cy="2709174"/>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1214213" y="4523012"/>
            <a:ext cx="950744" cy="2002973"/>
          </a:xfrm>
          <a:prstGeom prst="rect">
            <a:avLst/>
          </a:prstGeom>
        </p:spPr>
      </p:pic>
      <p:pic>
        <p:nvPicPr>
          <p:cNvPr id="27" name="Picture 26"/>
          <p:cNvPicPr>
            <a:picLocks noChangeAspect="1"/>
          </p:cNvPicPr>
          <p:nvPr/>
        </p:nvPicPr>
        <p:blipFill>
          <a:blip r:embed="rId17"/>
          <a:stretch>
            <a:fillRect/>
          </a:stretch>
        </p:blipFill>
        <p:spPr>
          <a:xfrm>
            <a:off x="-418141" y="616141"/>
            <a:ext cx="13028281" cy="5950212"/>
          </a:xfrm>
          <a:prstGeom prst="rect">
            <a:avLst/>
          </a:prstGeom>
        </p:spPr>
      </p:pic>
    </p:spTree>
    <p:extLst>
      <p:ext uri="{BB962C8B-B14F-4D97-AF65-F5344CB8AC3E}">
        <p14:creationId xmlns:p14="http://schemas.microsoft.com/office/powerpoint/2010/main" val="402984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爆炸形: 8 pt  10">
            <a:extLst>
              <a:ext uri="{FF2B5EF4-FFF2-40B4-BE49-F238E27FC236}">
                <a16:creationId xmlns:a16="http://schemas.microsoft.com/office/drawing/2014/main" id="{EF4B6ADB-E1BA-4E86-B2E1-5B4D4C4A1388}"/>
              </a:ext>
            </a:extLst>
          </p:cNvPr>
          <p:cNvSpPr/>
          <p:nvPr/>
        </p:nvSpPr>
        <p:spPr>
          <a:xfrm>
            <a:off x="3177379" y="604119"/>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rPr>
              <a:t>2</a:t>
            </a:r>
            <a:endParaRPr kumimoji="0" lang="zh-CN" altLang="en-US"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endParaRPr>
          </a:p>
        </p:txBody>
      </p:sp>
      <p:pic>
        <p:nvPicPr>
          <p:cNvPr id="3" name="Picture 2"/>
          <p:cNvPicPr>
            <a:picLocks noChangeAspect="1"/>
          </p:cNvPicPr>
          <p:nvPr/>
        </p:nvPicPr>
        <p:blipFill>
          <a:blip r:embed="rId2"/>
          <a:stretch>
            <a:fillRect/>
          </a:stretch>
        </p:blipFill>
        <p:spPr>
          <a:xfrm>
            <a:off x="1341641" y="1824540"/>
            <a:ext cx="9614225" cy="3615241"/>
          </a:xfrm>
          <a:prstGeom prst="rect">
            <a:avLst/>
          </a:prstGeom>
        </p:spPr>
      </p:pic>
    </p:spTree>
    <p:extLst>
      <p:ext uri="{BB962C8B-B14F-4D97-AF65-F5344CB8AC3E}">
        <p14:creationId xmlns:p14="http://schemas.microsoft.com/office/powerpoint/2010/main" val="1420933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3"/>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459053" y="1835532"/>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giới</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thiệu</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5116653" y="1835532"/>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đặc</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điểm</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416821" y="412725"/>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Arial" panose="020B0604020202020204" pitchFamily="34"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endParaRPr lang="en-US"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endParaRPr>
          </a:p>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549893" y="1835531"/>
            <a:ext cx="236575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hoạt</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động</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15" name="TextBox 14">
            <a:extLst>
              <a:ext uri="{FF2B5EF4-FFF2-40B4-BE49-F238E27FC236}">
                <a16:creationId xmlns:a16="http://schemas.microsoft.com/office/drawing/2014/main" id="{F0E52632-629D-4EB3-8135-AF50704BC82C}"/>
              </a:ext>
            </a:extLst>
          </p:cNvPr>
          <p:cNvSpPr txBox="1"/>
          <p:nvPr/>
        </p:nvSpPr>
        <p:spPr>
          <a:xfrm>
            <a:off x="176589" y="3053627"/>
            <a:ext cx="11678855" cy="3416320"/>
          </a:xfrm>
          <a:prstGeom prst="rect">
            <a:avLst/>
          </a:prstGeom>
          <a:solidFill>
            <a:schemeClr val="accent4">
              <a:lumMod val="20000"/>
              <a:lumOff val="80000"/>
            </a:schemeClr>
          </a:solidFill>
        </p:spPr>
        <p:txBody>
          <a:bodyPr wrap="square" rtlCol="0">
            <a:spAutoFit/>
          </a:bodyPr>
          <a:lstStyle/>
          <a:p>
            <a:pPr algn="just"/>
            <a:r>
              <a:rPr lang="en-US" sz="3600" dirty="0">
                <a:latin typeface="Arial" panose="020B0604020202020204" pitchFamily="34" charset="0"/>
                <a:ea typeface="Cambria" panose="02040503050406030204" pitchFamily="18" charset="0"/>
                <a:cs typeface="Arial-Rounded" panose="020B0500000000000000" pitchFamily="34" charset="0"/>
              </a:rPr>
              <a:t>	</a:t>
            </a:r>
            <a:r>
              <a:rPr lang="vi-VN" sz="3600" dirty="0">
                <a:latin typeface="Arial" panose="020B0604020202020204" pitchFamily="34" charset="0"/>
                <a:ea typeface="Cambria" panose="02040503050406030204" pitchFamily="18"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600" dirty="0">
                <a:latin typeface="Arial" panose="020B0604020202020204" pitchFamily="34" charset="0"/>
                <a:ea typeface="Cambria" panose="02040503050406030204" pitchFamily="18" charset="0"/>
                <a:cs typeface="Arial-Rounded" panose="020B0500000000000000" pitchFamily="34" charset="0"/>
              </a:rPr>
              <a:t>(Theo Nguyễn Trà)</a:t>
            </a:r>
          </a:p>
        </p:txBody>
      </p:sp>
    </p:spTree>
    <p:extLst>
      <p:ext uri="{BB962C8B-B14F-4D97-AF65-F5344CB8AC3E}">
        <p14:creationId xmlns:p14="http://schemas.microsoft.com/office/powerpoint/2010/main" val="2446323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12" grpId="0"/>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giới</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thiệu</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đặc</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điểm</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421583" y="406357"/>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Arial" panose="020B0604020202020204" pitchFamily="34"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endParaRPr lang="en-US"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endParaRPr>
          </a:p>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811437" y="4128103"/>
            <a:ext cx="2297452"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hoạt</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động</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9" name="TextBox 8"/>
          <p:cNvSpPr txBox="1"/>
          <p:nvPr/>
        </p:nvSpPr>
        <p:spPr>
          <a:xfrm>
            <a:off x="593128" y="1628540"/>
            <a:ext cx="10958406" cy="2308324"/>
          </a:xfrm>
          <a:prstGeom prst="rect">
            <a:avLst/>
          </a:prstGeom>
          <a:solidFill>
            <a:schemeClr val="accent2">
              <a:lumMod val="20000"/>
              <a:lumOff val="80000"/>
            </a:schemeClr>
          </a:solidFill>
        </p:spPr>
        <p:txBody>
          <a:bodyPr wrap="square" rtlCol="0">
            <a:spAutoFit/>
          </a:bodyPr>
          <a:lstStyle/>
          <a:p>
            <a:r>
              <a:rPr lang="en-US" sz="3600" dirty="0" err="1">
                <a:solidFill>
                  <a:schemeClr val="tx1">
                    <a:lumMod val="95000"/>
                    <a:lumOff val="5000"/>
                  </a:schemeClr>
                </a:solidFill>
                <a:latin typeface="Arial" panose="020B0604020202020204" pitchFamily="34" charset="0"/>
                <a:ea typeface="Cambria" panose="02040503050406030204" pitchFamily="18" charset="0"/>
              </a:rPr>
              <a:t>Chọn</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câu</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trả</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lời</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đúng</a:t>
            </a:r>
            <a:r>
              <a:rPr lang="en-US" sz="3600" dirty="0">
                <a:solidFill>
                  <a:schemeClr val="tx1">
                    <a:lumMod val="95000"/>
                    <a:lumOff val="5000"/>
                  </a:schemeClr>
                </a:solidFill>
                <a:latin typeface="Arial" panose="020B0604020202020204" pitchFamily="34" charset="0"/>
                <a:ea typeface="Cambria" panose="02040503050406030204" pitchFamily="18" charset="0"/>
              </a:rPr>
              <a:t>:</a:t>
            </a:r>
          </a:p>
          <a:p>
            <a:pPr algn="ctr"/>
            <a:r>
              <a:rPr lang="en-US" sz="3600" i="1" dirty="0" err="1">
                <a:solidFill>
                  <a:schemeClr val="tx1">
                    <a:lumMod val="95000"/>
                    <a:lumOff val="5000"/>
                  </a:schemeClr>
                </a:solidFill>
                <a:latin typeface="Arial" panose="020B0604020202020204" pitchFamily="34" charset="0"/>
                <a:ea typeface="Cambria" panose="02040503050406030204" pitchFamily="18" charset="0"/>
              </a:rPr>
              <a:t>Câu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sau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đây</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thuộc</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nhóm</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câu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gì</a:t>
            </a:r>
            <a:r>
              <a:rPr lang="en-US" sz="3600" i="1" dirty="0">
                <a:solidFill>
                  <a:schemeClr val="tx1">
                    <a:lumMod val="95000"/>
                    <a:lumOff val="5000"/>
                  </a:schemeClr>
                </a:solidFill>
                <a:latin typeface="Arial" panose="020B0604020202020204" pitchFamily="34" charset="0"/>
                <a:ea typeface="Cambria" panose="02040503050406030204" pitchFamily="18" charset="0"/>
              </a:rPr>
              <a:t>?</a:t>
            </a:r>
          </a:p>
          <a:p>
            <a:pPr algn="ctr"/>
            <a:endParaRPr lang="en-US" sz="3600" i="1" dirty="0">
              <a:solidFill>
                <a:schemeClr val="tx1">
                  <a:lumMod val="95000"/>
                  <a:lumOff val="5000"/>
                </a:schemeClr>
              </a:solidFill>
              <a:latin typeface="Arial" panose="020B0604020202020204" pitchFamily="34" charset="0"/>
              <a:ea typeface="Cambria" panose="02040503050406030204" pitchFamily="18" charset="0"/>
            </a:endParaRPr>
          </a:p>
          <a:p>
            <a:pPr algn="ctr"/>
            <a:endParaRPr lang="en-US" sz="3600" i="1" dirty="0">
              <a:solidFill>
                <a:schemeClr val="tx1">
                  <a:lumMod val="95000"/>
                  <a:lumOff val="5000"/>
                </a:schemeClr>
              </a:solidFill>
              <a:latin typeface="Arial" panose="020B0604020202020204" pitchFamily="34" charset="0"/>
              <a:ea typeface="Cambria" panose="02040503050406030204" pitchFamily="18" charset="0"/>
            </a:endParaRPr>
          </a:p>
        </p:txBody>
      </p:sp>
      <p:sp>
        <p:nvSpPr>
          <p:cNvPr id="5" name="Rectangle 4"/>
          <p:cNvSpPr/>
          <p:nvPr/>
        </p:nvSpPr>
        <p:spPr>
          <a:xfrm>
            <a:off x="3484732" y="2901424"/>
            <a:ext cx="5351145" cy="830997"/>
          </a:xfrm>
          <a:prstGeom prst="rect">
            <a:avLst/>
          </a:prstGeom>
          <a:solidFill>
            <a:schemeClr val="accent2">
              <a:lumMod val="60000"/>
              <a:lumOff val="40000"/>
            </a:schemeClr>
          </a:solidFill>
        </p:spPr>
        <p:txBody>
          <a:bodyPr wrap="none">
            <a:spAutoFit/>
          </a:bodyPr>
          <a:lstStyle/>
          <a:p>
            <a:r>
              <a:rPr lang="vi-VN" sz="4800" b="1" dirty="0">
                <a:solidFill>
                  <a:schemeClr val="tx1">
                    <a:lumMod val="75000"/>
                    <a:lumOff val="25000"/>
                  </a:schemeClr>
                </a:solidFill>
                <a:latin typeface="Arial" panose="020B0604020202020204" pitchFamily="34" charset="0"/>
                <a:ea typeface="Cambria" panose="02040503050406030204" pitchFamily="18" charset="0"/>
                <a:cs typeface="Arial-Rounded" panose="020B0500000000000000" pitchFamily="34" charset="0"/>
              </a:rPr>
              <a:t>(1) Tớ là bút nâu. </a:t>
            </a:r>
            <a:endParaRPr lang="en-US" sz="4800" b="1" dirty="0">
              <a:solidFill>
                <a:schemeClr val="tx1">
                  <a:lumMod val="75000"/>
                  <a:lumOff val="25000"/>
                </a:schemeClr>
              </a:solidFill>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C</a:t>
            </a:r>
          </a:p>
        </p:txBody>
      </p:sp>
    </p:spTree>
    <p:extLst>
      <p:ext uri="{BB962C8B-B14F-4D97-AF65-F5344CB8AC3E}">
        <p14:creationId xmlns:p14="http://schemas.microsoft.com/office/powerpoint/2010/main" val="3023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7200000" s="0" l="0"/>
                                      </p:by>
                                    </p:animClr>
                                    <p:animClr clrSpc="hsl" dir="cw">
                                      <p:cBhvr>
                                        <p:cTn id="33" dur="500" fill="hold"/>
                                        <p:tgtEl>
                                          <p:spTgt spid="25"/>
                                        </p:tgtEl>
                                        <p:attrNameLst>
                                          <p:attrName>fillcolor</p:attrName>
                                        </p:attrNameLst>
                                      </p:cBhvr>
                                      <p:by>
                                        <p:hsl h="-7200000" s="0" l="0"/>
                                      </p:by>
                                    </p:animClr>
                                    <p:animClr clrSpc="hsl" dir="cw">
                                      <p:cBhvr>
                                        <p:cTn id="34" dur="500" fill="hold"/>
                                        <p:tgtEl>
                                          <p:spTgt spid="25"/>
                                        </p:tgtEl>
                                        <p:attrNameLst>
                                          <p:attrName>stroke.color</p:attrName>
                                        </p:attrNameLst>
                                      </p:cBhvr>
                                      <p:by>
                                        <p:hsl h="-7200000" s="0" l="0"/>
                                      </p:by>
                                    </p:animClr>
                                    <p:set>
                                      <p:cBhvr>
                                        <p:cTn id="35" dur="500" fill="hold"/>
                                        <p:tgtEl>
                                          <p:spTgt spid="25"/>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0"/>
                                        </p:tgtEl>
                                        <p:attrNameLst>
                                          <p:attrName>style.color</p:attrName>
                                        </p:attrNameLst>
                                      </p:cBhvr>
                                      <p:by>
                                        <p:hsl h="-7200000" s="0" l="0"/>
                                      </p:by>
                                    </p:animClr>
                                    <p:animClr clrSpc="hsl" dir="cw">
                                      <p:cBhvr>
                                        <p:cTn id="38" dur="500" fill="hold"/>
                                        <p:tgtEl>
                                          <p:spTgt spid="10"/>
                                        </p:tgtEl>
                                        <p:attrNameLst>
                                          <p:attrName>fillcolor</p:attrName>
                                        </p:attrNameLst>
                                      </p:cBhvr>
                                      <p:by>
                                        <p:hsl h="-7200000" s="0" l="0"/>
                                      </p:by>
                                    </p:animClr>
                                    <p:animClr clrSpc="hsl" dir="cw">
                                      <p:cBhvr>
                                        <p:cTn id="39" dur="500" fill="hold"/>
                                        <p:tgtEl>
                                          <p:spTgt spid="10"/>
                                        </p:tgtEl>
                                        <p:attrNameLst>
                                          <p:attrName>stroke.color</p:attrName>
                                        </p:attrNameLst>
                                      </p:cBhvr>
                                      <p:by>
                                        <p:hsl h="-7200000" s="0" l="0"/>
                                      </p:by>
                                    </p:animClr>
                                    <p:set>
                                      <p:cBhvr>
                                        <p:cTn id="40" dur="500" fill="hold"/>
                                        <p:tgtEl>
                                          <p:spTgt spid="10"/>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14" grpId="0" animBg="1"/>
      <p:bldP spid="9" grpId="0" animBg="1"/>
      <p:bldP spid="5" grpId="0" animBg="1"/>
      <p:bldP spid="10" grpId="0" animBg="1"/>
      <p:bldP spid="10" grpId="1" animBg="1"/>
      <p:bldP spid="22"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giới</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thiệu</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đặc</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điểm</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416820" y="374335"/>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Arial" panose="020B0604020202020204" pitchFamily="34"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 </a:t>
            </a:r>
            <a:endParaRPr lang="en-US"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endParaRPr>
          </a:p>
          <a:p>
            <a:pPr lvl="0" algn="ctr">
              <a:defRPr/>
            </a:pPr>
            <a:r>
              <a:rPr lang="vi-VN" sz="3400" b="1" dirty="0">
                <a:solidFill>
                  <a:schemeClr val="tx1">
                    <a:lumMod val="65000"/>
                    <a:lumOff val="35000"/>
                  </a:schemeClr>
                </a:solidFill>
                <a:latin typeface="Arial" panose="020B0604020202020204" pitchFamily="34"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811437" y="4128103"/>
            <a:ext cx="2404251"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Câu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nêu</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hoạt</a:t>
            </a:r>
            <a:r>
              <a:rPr kumimoji="0" lang="en-US" altLang="zh-CN" sz="3600" b="0" i="0" u="none" strike="noStrike" kern="1200" cap="none" spc="0" normalizeH="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 </a:t>
            </a:r>
            <a:r>
              <a:rPr kumimoji="0" lang="en-US" altLang="zh-CN" sz="3600" b="0" i="0" u="none" strike="noStrike" kern="1200" cap="none" spc="0" normalizeH="0" noProof="0" dirty="0" err="1">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Cambria" panose="02040503050406030204" pitchFamily="18" charset="0"/>
              </a:rPr>
              <a:t>động</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Arial" panose="020B0604020202020204" pitchFamily="34" charset="0"/>
              <a:ea typeface="思源黑体 CN Medium" panose="020B0600000000000000" pitchFamily="34" charset="-122"/>
            </a:endParaRPr>
          </a:p>
        </p:txBody>
      </p:sp>
      <p:sp>
        <p:nvSpPr>
          <p:cNvPr id="9" name="TextBox 8"/>
          <p:cNvSpPr txBox="1"/>
          <p:nvPr/>
        </p:nvSpPr>
        <p:spPr>
          <a:xfrm>
            <a:off x="193202" y="1650821"/>
            <a:ext cx="11998798" cy="2308324"/>
          </a:xfrm>
          <a:prstGeom prst="rect">
            <a:avLst/>
          </a:prstGeom>
          <a:solidFill>
            <a:schemeClr val="accent2">
              <a:lumMod val="20000"/>
              <a:lumOff val="80000"/>
            </a:schemeClr>
          </a:solidFill>
        </p:spPr>
        <p:txBody>
          <a:bodyPr wrap="square" rtlCol="0">
            <a:spAutoFit/>
          </a:bodyPr>
          <a:lstStyle/>
          <a:p>
            <a:r>
              <a:rPr lang="en-US" sz="3600" dirty="0" err="1">
                <a:solidFill>
                  <a:schemeClr val="tx1">
                    <a:lumMod val="95000"/>
                    <a:lumOff val="5000"/>
                  </a:schemeClr>
                </a:solidFill>
                <a:latin typeface="Arial" panose="020B0604020202020204" pitchFamily="34" charset="0"/>
                <a:ea typeface="Cambria" panose="02040503050406030204" pitchFamily="18" charset="0"/>
              </a:rPr>
              <a:t>Chọn</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câu</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trả</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lời</a:t>
            </a:r>
            <a:r>
              <a:rPr lang="en-US" sz="3600" dirty="0">
                <a:solidFill>
                  <a:schemeClr val="tx1">
                    <a:lumMod val="95000"/>
                    <a:lumOff val="5000"/>
                  </a:schemeClr>
                </a:solidFill>
                <a:latin typeface="Arial" panose="020B0604020202020204" pitchFamily="34" charset="0"/>
                <a:ea typeface="Cambria" panose="02040503050406030204" pitchFamily="18" charset="0"/>
              </a:rPr>
              <a:t> </a:t>
            </a:r>
            <a:r>
              <a:rPr lang="en-US" sz="3600" dirty="0" err="1">
                <a:solidFill>
                  <a:schemeClr val="tx1">
                    <a:lumMod val="95000"/>
                    <a:lumOff val="5000"/>
                  </a:schemeClr>
                </a:solidFill>
                <a:latin typeface="Arial" panose="020B0604020202020204" pitchFamily="34" charset="0"/>
                <a:ea typeface="Cambria" panose="02040503050406030204" pitchFamily="18" charset="0"/>
              </a:rPr>
              <a:t>đúng</a:t>
            </a:r>
            <a:r>
              <a:rPr lang="en-US" sz="3600" dirty="0">
                <a:solidFill>
                  <a:schemeClr val="tx1">
                    <a:lumMod val="95000"/>
                    <a:lumOff val="5000"/>
                  </a:schemeClr>
                </a:solidFill>
                <a:latin typeface="Arial" panose="020B0604020202020204" pitchFamily="34" charset="0"/>
                <a:ea typeface="Cambria" panose="02040503050406030204" pitchFamily="18" charset="0"/>
              </a:rPr>
              <a:t>:</a:t>
            </a:r>
          </a:p>
          <a:p>
            <a:pPr algn="ctr"/>
            <a:r>
              <a:rPr lang="en-US" sz="3600" i="1" dirty="0" err="1">
                <a:solidFill>
                  <a:schemeClr val="tx1">
                    <a:lumMod val="95000"/>
                    <a:lumOff val="5000"/>
                  </a:schemeClr>
                </a:solidFill>
                <a:latin typeface="Arial" panose="020B0604020202020204" pitchFamily="34" charset="0"/>
                <a:ea typeface="Cambria" panose="02040503050406030204" pitchFamily="18" charset="0"/>
              </a:rPr>
              <a:t>Câu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sau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đây</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thuộc</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nhóm</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câu</a:t>
            </a:r>
            <a:r>
              <a:rPr lang="en-US" sz="3600" i="1" dirty="0">
                <a:solidFill>
                  <a:schemeClr val="tx1">
                    <a:lumMod val="95000"/>
                    <a:lumOff val="5000"/>
                  </a:schemeClr>
                </a:solidFill>
                <a:latin typeface="Arial" panose="020B0604020202020204" pitchFamily="34" charset="0"/>
                <a:ea typeface="Cambria" panose="02040503050406030204" pitchFamily="18" charset="0"/>
              </a:rPr>
              <a:t> </a:t>
            </a:r>
            <a:r>
              <a:rPr lang="en-US" sz="3600" i="1" dirty="0" err="1">
                <a:solidFill>
                  <a:schemeClr val="tx1">
                    <a:lumMod val="95000"/>
                    <a:lumOff val="5000"/>
                  </a:schemeClr>
                </a:solidFill>
                <a:latin typeface="Arial" panose="020B0604020202020204" pitchFamily="34" charset="0"/>
                <a:ea typeface="Cambria" panose="02040503050406030204" pitchFamily="18" charset="0"/>
              </a:rPr>
              <a:t>gì</a:t>
            </a:r>
            <a:r>
              <a:rPr lang="en-US" sz="3600" i="1" dirty="0">
                <a:solidFill>
                  <a:schemeClr val="tx1">
                    <a:lumMod val="95000"/>
                    <a:lumOff val="5000"/>
                  </a:schemeClr>
                </a:solidFill>
                <a:latin typeface="Arial" panose="020B0604020202020204" pitchFamily="34" charset="0"/>
                <a:ea typeface="Cambria" panose="02040503050406030204" pitchFamily="18" charset="0"/>
              </a:rPr>
              <a:t>?</a:t>
            </a:r>
          </a:p>
          <a:p>
            <a:pPr algn="ctr"/>
            <a:endParaRPr lang="en-US" sz="3600" i="1" dirty="0">
              <a:solidFill>
                <a:schemeClr val="tx1">
                  <a:lumMod val="95000"/>
                  <a:lumOff val="5000"/>
                </a:schemeClr>
              </a:solidFill>
              <a:latin typeface="Arial" panose="020B0604020202020204" pitchFamily="34" charset="0"/>
              <a:ea typeface="Cambria" panose="02040503050406030204" pitchFamily="18" charset="0"/>
            </a:endParaRPr>
          </a:p>
          <a:p>
            <a:pPr algn="ctr"/>
            <a:endParaRPr lang="en-US" sz="3600" i="1" dirty="0">
              <a:solidFill>
                <a:schemeClr val="tx1">
                  <a:lumMod val="95000"/>
                  <a:lumOff val="5000"/>
                </a:schemeClr>
              </a:solidFill>
              <a:latin typeface="Arial" panose="020B0604020202020204" pitchFamily="34" charset="0"/>
              <a:ea typeface="Cambria" panose="02040503050406030204" pitchFamily="18" charset="0"/>
            </a:endParaRPr>
          </a:p>
        </p:txBody>
      </p:sp>
      <p:sp>
        <p:nvSpPr>
          <p:cNvPr id="5" name="Rectangle 4"/>
          <p:cNvSpPr/>
          <p:nvPr/>
        </p:nvSpPr>
        <p:spPr>
          <a:xfrm>
            <a:off x="193202" y="2876201"/>
            <a:ext cx="11558998" cy="769441"/>
          </a:xfrm>
          <a:prstGeom prst="rect">
            <a:avLst/>
          </a:prstGeom>
          <a:noFill/>
        </p:spPr>
        <p:txBody>
          <a:bodyPr wrap="none">
            <a:spAutoFit/>
          </a:bodyPr>
          <a:lstStyle/>
          <a:p>
            <a:r>
              <a:rPr lang="vi-VN" sz="4400" dirty="0">
                <a:latin typeface="Arial" panose="020B0604020202020204" pitchFamily="34" charset="0"/>
                <a:ea typeface="Cambria" panose="02040503050406030204" pitchFamily="18" charset="0"/>
                <a:cs typeface="Arial-Rounded" panose="020B0500000000000000" pitchFamily="34" charset="0"/>
              </a:rPr>
              <a:t>(2) Tớ cao nhất hộp bút vì hiếm khi được gọt.</a:t>
            </a:r>
            <a:endParaRPr lang="en-US" sz="4400" b="1" dirty="0">
              <a:solidFill>
                <a:schemeClr val="tx1">
                  <a:lumMod val="75000"/>
                  <a:lumOff val="25000"/>
                </a:schemeClr>
              </a:solidFill>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ea typeface="Cambria" panose="02040503050406030204" pitchFamily="18" charset="0"/>
              </a:rPr>
              <a:t>C</a:t>
            </a:r>
          </a:p>
        </p:txBody>
      </p:sp>
    </p:spTree>
    <p:extLst>
      <p:ext uri="{BB962C8B-B14F-4D97-AF65-F5344CB8AC3E}">
        <p14:creationId xmlns:p14="http://schemas.microsoft.com/office/powerpoint/2010/main" val="3598221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mph" presetSubtype="0" fill="hold" grpId="1" nodeType="clickEffect">
                                  <p:stCondLst>
                                    <p:cond delay="0"/>
                                  </p:stCondLst>
                                  <p:childTnLst>
                                    <p:animClr clrSpc="hsl" dir="cw">
                                      <p:cBhvr override="childStyle">
                                        <p:cTn id="32" dur="500" fill="hold"/>
                                        <p:tgtEl>
                                          <p:spTgt spid="22"/>
                                        </p:tgtEl>
                                        <p:attrNameLst>
                                          <p:attrName>style.color</p:attrName>
                                        </p:attrNameLst>
                                      </p:cBhvr>
                                      <p:by>
                                        <p:hsl h="10842353" s="0" l="0"/>
                                      </p:by>
                                    </p:animClr>
                                    <p:animClr clrSpc="hsl" dir="cw">
                                      <p:cBhvr>
                                        <p:cTn id="33" dur="500" fill="hold"/>
                                        <p:tgtEl>
                                          <p:spTgt spid="22"/>
                                        </p:tgtEl>
                                        <p:attrNameLst>
                                          <p:attrName>fillcolor</p:attrName>
                                        </p:attrNameLst>
                                      </p:cBhvr>
                                      <p:by>
                                        <p:hsl h="10842353" s="0" l="0"/>
                                      </p:by>
                                    </p:animClr>
                                    <p:animClr clrSpc="hsl" dir="cw">
                                      <p:cBhvr>
                                        <p:cTn id="34" dur="500" fill="hold"/>
                                        <p:tgtEl>
                                          <p:spTgt spid="22"/>
                                        </p:tgtEl>
                                        <p:attrNameLst>
                                          <p:attrName>stroke.color</p:attrName>
                                        </p:attrNameLst>
                                      </p:cBhvr>
                                      <p:by>
                                        <p:hsl h="10842353" s="0" l="0"/>
                                      </p:by>
                                    </p:animClr>
                                    <p:set>
                                      <p:cBhvr>
                                        <p:cTn id="35" dur="500" fill="hold"/>
                                        <p:tgtEl>
                                          <p:spTgt spid="22"/>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3" presetClass="emph" presetSubtype="0" fill="hold" grpId="1" nodeType="withEffect">
                                  <p:stCondLst>
                                    <p:cond delay="0"/>
                                  </p:stCondLst>
                                  <p:childTnLst>
                                    <p:animClr clrSpc="hsl" dir="cw">
                                      <p:cBhvr override="childStyle">
                                        <p:cTn id="37" dur="500" fill="hold"/>
                                        <p:tgtEl>
                                          <p:spTgt spid="27"/>
                                        </p:tgtEl>
                                        <p:attrNameLst>
                                          <p:attrName>style.color</p:attrName>
                                        </p:attrNameLst>
                                      </p:cBhvr>
                                      <p:by>
                                        <p:hsl h="10842353" s="0" l="0"/>
                                      </p:by>
                                    </p:animClr>
                                    <p:animClr clrSpc="hsl" dir="cw">
                                      <p:cBhvr>
                                        <p:cTn id="38" dur="500" fill="hold"/>
                                        <p:tgtEl>
                                          <p:spTgt spid="27"/>
                                        </p:tgtEl>
                                        <p:attrNameLst>
                                          <p:attrName>fillcolor</p:attrName>
                                        </p:attrNameLst>
                                      </p:cBhvr>
                                      <p:by>
                                        <p:hsl h="10842353" s="0" l="0"/>
                                      </p:by>
                                    </p:animClr>
                                    <p:animClr clrSpc="hsl" dir="cw">
                                      <p:cBhvr>
                                        <p:cTn id="39" dur="500" fill="hold"/>
                                        <p:tgtEl>
                                          <p:spTgt spid="27"/>
                                        </p:tgtEl>
                                        <p:attrNameLst>
                                          <p:attrName>stroke.color</p:attrName>
                                        </p:attrNameLst>
                                      </p:cBhvr>
                                      <p:by>
                                        <p:hsl h="10842353" s="0" l="0"/>
                                      </p:by>
                                    </p:animClr>
                                    <p:set>
                                      <p:cBhvr>
                                        <p:cTn id="40" dur="500" fill="hold"/>
                                        <p:tgtEl>
                                          <p:spTgt spid="2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7" grpId="1" animBg="1"/>
      <p:bldP spid="14" grpId="0" animBg="1"/>
      <p:bldP spid="9" grpId="0" animBg="1"/>
      <p:bldP spid="5" grpId="0" animBg="1"/>
      <p:bldP spid="10" grpId="0" animBg="1"/>
      <p:bldP spid="22" grpId="0" animBg="1"/>
      <p:bldP spid="22" grpId="1"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604409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952</Words>
  <Application>Microsoft Office PowerPoint</Application>
  <PresentationFormat>Widescreen</PresentationFormat>
  <Paragraphs>152</Paragraphs>
  <Slides>19</Slides>
  <Notes>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SVN-Newton</vt:lpstr>
      <vt:lpstr>Calibri Light</vt:lpstr>
      <vt:lpstr>SVN-Poky's</vt:lpstr>
      <vt:lpstr>#9Slide05 Aphrodite Pro</vt:lpstr>
      <vt:lpstr>#9Slide07 Altus</vt:lpstr>
      <vt:lpstr>等线</vt:lpstr>
      <vt:lpstr>等线 Light</vt:lpstr>
      <vt:lpstr>#9Slide07 HoneyCream</vt:lpstr>
      <vt:lpstr>Calibri</vt:lpstr>
      <vt:lpstr>Arial</vt:lpstr>
      <vt:lpstr>字魂115号-刀刀体</vt:lpstr>
      <vt:lpstr>Times New Roman</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Vũ Kim Ngân</cp:lastModifiedBy>
  <cp:revision>18</cp:revision>
  <dcterms:created xsi:type="dcterms:W3CDTF">2022-09-22T15:43:53Z</dcterms:created>
  <dcterms:modified xsi:type="dcterms:W3CDTF">2023-10-14T11:04:09Z</dcterms:modified>
</cp:coreProperties>
</file>