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7" r:id="rId3"/>
  </p:sldMasterIdLst>
  <p:notesMasterIdLst>
    <p:notesMasterId r:id="rId25"/>
  </p:notesMasterIdLst>
  <p:sldIdLst>
    <p:sldId id="357" r:id="rId4"/>
    <p:sldId id="358" r:id="rId5"/>
    <p:sldId id="374" r:id="rId6"/>
    <p:sldId id="257" r:id="rId7"/>
    <p:sldId id="258" r:id="rId8"/>
    <p:sldId id="259" r:id="rId9"/>
    <p:sldId id="360" r:id="rId10"/>
    <p:sldId id="340" r:id="rId11"/>
    <p:sldId id="363" r:id="rId12"/>
    <p:sldId id="365" r:id="rId13"/>
    <p:sldId id="368" r:id="rId14"/>
    <p:sldId id="369" r:id="rId15"/>
    <p:sldId id="370" r:id="rId16"/>
    <p:sldId id="371" r:id="rId17"/>
    <p:sldId id="372" r:id="rId18"/>
    <p:sldId id="366" r:id="rId19"/>
    <p:sldId id="367" r:id="rId20"/>
    <p:sldId id="361" r:id="rId21"/>
    <p:sldId id="354" r:id="rId22"/>
    <p:sldId id="373" r:id="rId23"/>
    <p:sldId id="362" r:id="rId24"/>
  </p:sldIdLst>
  <p:sldSz cx="12192000" cy="6858000"/>
  <p:notesSz cx="6858000" cy="9144000"/>
  <p:embeddedFontLst>
    <p:embeddedFont>
      <p:font typeface="#9Slide07 Cadena" panose="02000503000000020004" pitchFamily="2" charset="0"/>
      <p:bold r:id="rId26"/>
    </p:embeddedFon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Vogue-ExtraBold" panose="020B0500000000000000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8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1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3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89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3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84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81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55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12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76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81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919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811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82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C2176FB-F950-4465-ADE9-5498FB94120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D5279D6-2A93-4806-02EA-246D7EED86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F32769-1FBA-EAAA-2775-F0457C3A287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906B5-F610-603E-913E-6C0A9DD432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2D110-0D16-0058-2A4A-71E72326CD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A9333EE-44A4-4E1E-8206-E4A3043CEEA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0D91500-7043-4AE2-9EB6-474AF6938199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5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5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16" y="1083367"/>
            <a:ext cx="5774633" cy="5774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2DD70-6A95-7AB1-4144-CC1B59385AAA}"/>
              </a:ext>
            </a:extLst>
          </p:cNvPr>
          <p:cNvSpPr txBox="1"/>
          <p:nvPr/>
        </p:nvSpPr>
        <p:spPr>
          <a:xfrm>
            <a:off x="892816" y="2618353"/>
            <a:ext cx="422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di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chuyển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5796710" y="2618353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đi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leo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trèo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vượt</a:t>
            </a:r>
            <a:r>
              <a:rPr lang="en-US" sz="4800" b="1" dirty="0">
                <a:latin typeface="Cambria" panose="02040503050406030204" pitchFamily="18" charset="0"/>
              </a:rPr>
              <a:t>, bay, </a:t>
            </a:r>
            <a:r>
              <a:rPr lang="en-US" sz="4800" b="1" dirty="0" err="1">
                <a:latin typeface="Cambria" panose="02040503050406030204" pitchFamily="18" charset="0"/>
              </a:rPr>
              <a:t>lượn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bơi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lặn</a:t>
            </a:r>
            <a:r>
              <a:rPr lang="en-US" sz="4800" b="1" dirty="0"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1"/>
            <a:ext cx="12469586" cy="703956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00127" y="35561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1646117" y="4003022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229205" y="3383324"/>
            <a:ext cx="2138652" cy="20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9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</TotalTime>
  <Words>660</Words>
  <Application>Microsoft Office PowerPoint</Application>
  <PresentationFormat>Widescreen</PresentationFormat>
  <Paragraphs>65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 New Roman</vt:lpstr>
      <vt:lpstr>#9Slide07 HoneyCream</vt:lpstr>
      <vt:lpstr>Cambria</vt:lpstr>
      <vt:lpstr>Calibri</vt:lpstr>
      <vt:lpstr>阿里妈妈刀隶体</vt:lpstr>
      <vt:lpstr>Vogue-ExtraBold</vt:lpstr>
      <vt:lpstr>#9Slide07 Cadena</vt:lpstr>
      <vt:lpstr>SVN-Ready</vt:lpstr>
      <vt:lpstr>SVN-Newton</vt:lpstr>
      <vt:lpstr>Calibri Light</vt:lpstr>
      <vt:lpstr>阿里巴巴普惠体</vt:lpstr>
      <vt:lpstr>Arial</vt:lpstr>
      <vt:lpstr>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MANGNONTEAM;MNT</cp:keywords>
  <dc:description>9Slide.vn</dc:description>
  <cp:lastModifiedBy>nguyen ngoc minh</cp:lastModifiedBy>
  <cp:revision>19</cp:revision>
  <dcterms:created xsi:type="dcterms:W3CDTF">2023-06-29T12:52:53Z</dcterms:created>
  <dcterms:modified xsi:type="dcterms:W3CDTF">2023-09-28T07:55:21Z</dcterms:modified>
  <cp:category>9Slide.vn</cp:category>
</cp:coreProperties>
</file>