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64" r:id="rId11"/>
    <p:sldId id="265" r:id="rId12"/>
    <p:sldId id="266" r:id="rId13"/>
    <p:sldId id="280" r:id="rId14"/>
    <p:sldId id="267" r:id="rId15"/>
    <p:sldId id="278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10D5B-652C-4379-A2FC-1AE7AFD5BA1D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B2A01-3368-4F46-B945-5EA79EC08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2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40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711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thẻ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1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chia </a:t>
            </a:r>
            <a:r>
              <a:rPr lang="en-US" dirty="0" err="1"/>
              <a:t>sẻ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38E27-1BB1-4BA4-8FB4-15666E79B0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64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28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738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0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1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3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33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21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3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2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6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2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09E23-DA67-4EEA-B355-CA036E7BDD6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0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24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969" y="1942313"/>
            <a:ext cx="8995848" cy="22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65252" y="2996234"/>
            <a:ext cx="5537512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Trạng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xúc</a:t>
            </a:r>
            <a:endParaRPr lang="zh-CN" altLang="en-US" sz="60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 flipV="1">
            <a:off x="4419560" y="3457465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080834" y="2015060"/>
            <a:ext cx="2537691" cy="709490"/>
            <a:chOff x="857249" y="1682281"/>
            <a:chExt cx="1903856" cy="532282"/>
          </a:xfrm>
        </p:grpSpPr>
        <p:sp>
          <p:nvSpPr>
            <p:cNvPr id="6" name="五边形 5"/>
            <p:cNvSpPr/>
            <p:nvPr/>
          </p:nvSpPr>
          <p:spPr>
            <a:xfrm>
              <a:off x="857249" y="1714500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00328" y="1682281"/>
              <a:ext cx="662844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80834" y="3080655"/>
            <a:ext cx="2537691" cy="666545"/>
            <a:chOff x="857249" y="2481722"/>
            <a:chExt cx="1903856" cy="500063"/>
          </a:xfrm>
        </p:grpSpPr>
        <p:sp>
          <p:nvSpPr>
            <p:cNvPr id="12" name="五边形 11"/>
            <p:cNvSpPr/>
            <p:nvPr/>
          </p:nvSpPr>
          <p:spPr>
            <a:xfrm>
              <a:off x="857249" y="2481722"/>
              <a:ext cx="1903856" cy="500063"/>
            </a:xfrm>
            <a:prstGeom prst="homePlate">
              <a:avLst/>
            </a:prstGeom>
            <a:solidFill>
              <a:srgbClr val="117D5C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526603" y="2492606"/>
              <a:ext cx="410293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lo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80834" y="4101460"/>
            <a:ext cx="2537691" cy="668387"/>
            <a:chOff x="857249" y="3247562"/>
            <a:chExt cx="1903856" cy="501445"/>
          </a:xfrm>
        </p:grpSpPr>
        <p:sp>
          <p:nvSpPr>
            <p:cNvPr id="16" name="五边形 15"/>
            <p:cNvSpPr/>
            <p:nvPr/>
          </p:nvSpPr>
          <p:spPr>
            <a:xfrm>
              <a:off x="857249" y="3248944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483908" y="3247562"/>
              <a:ext cx="495680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sợ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1080834" y="2895948"/>
            <a:ext cx="45328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4" name="直接连接符 23"/>
          <p:cNvCxnSpPr/>
          <p:nvPr/>
        </p:nvCxnSpPr>
        <p:spPr>
          <a:xfrm>
            <a:off x="1080834" y="3924330"/>
            <a:ext cx="45444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5" name="直接连接符 24"/>
          <p:cNvCxnSpPr/>
          <p:nvPr/>
        </p:nvCxnSpPr>
        <p:spPr>
          <a:xfrm>
            <a:off x="1080834" y="4952713"/>
            <a:ext cx="449816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8093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5993" y="1524122"/>
            <a:ext cx="3790833" cy="473854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01386" y="2001519"/>
            <a:ext cx="6929174" cy="3014413"/>
            <a:chOff x="3901386" y="2001519"/>
            <a:chExt cx="6929174" cy="3014413"/>
          </a:xfrm>
        </p:grpSpPr>
        <p:grpSp>
          <p:nvGrpSpPr>
            <p:cNvPr id="3" name="Group 2"/>
            <p:cNvGrpSpPr/>
            <p:nvPr/>
          </p:nvGrpSpPr>
          <p:grpSpPr>
            <a:xfrm>
              <a:off x="3901386" y="2001519"/>
              <a:ext cx="6929174" cy="3014413"/>
              <a:chOff x="3718506" y="1981199"/>
              <a:chExt cx="6929174" cy="3014413"/>
            </a:xfrm>
          </p:grpSpPr>
          <p:grpSp>
            <p:nvGrpSpPr>
              <p:cNvPr id="4" name="组合 3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GrpSpPr/>
              <p:nvPr/>
            </p:nvGrpSpPr>
            <p:grpSpPr>
              <a:xfrm>
                <a:off x="3718506" y="1981199"/>
                <a:ext cx="6929174" cy="3014413"/>
                <a:chOff x="2831230" y="1516614"/>
                <a:chExt cx="3573979" cy="1561442"/>
              </a:xfrm>
            </p:grpSpPr>
            <p:sp>
              <p:nvSpPr>
                <p:cNvPr id="5" name="六边形 4"/>
                <p:cNvSpPr/>
                <p:nvPr/>
              </p:nvSpPr>
              <p:spPr>
                <a:xfrm>
                  <a:off x="2831230" y="2004061"/>
                  <a:ext cx="3573979" cy="1073995"/>
                </a:xfrm>
                <a:prstGeom prst="hexagon">
                  <a:avLst>
                    <a:gd name="adj" fmla="val 40053"/>
                    <a:gd name="vf" fmla="val 115470"/>
                  </a:avLst>
                </a:prstGeom>
                <a:noFill/>
                <a:ln>
                  <a:solidFill>
                    <a:srgbClr val="62AB7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3537812" y="1516614"/>
                  <a:ext cx="2161310" cy="727025"/>
                </a:xfrm>
                <a:prstGeom prst="rect">
                  <a:avLst/>
                </a:prstGeom>
                <a:solidFill>
                  <a:srgbClr val="62AB7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文本框 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      <p:cNvSpPr txBox="1"/>
                <p:nvPr/>
              </p:nvSpPr>
              <p:spPr>
                <a:xfrm>
                  <a:off x="3273438" y="2328637"/>
                  <a:ext cx="2780664" cy="62176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defTabSz="913256"/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là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chỉ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hoạt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trạng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thái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của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sự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vật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.</a:t>
                  </a:r>
                </a:p>
              </p:txBody>
            </p:sp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 flipV="1">
                <a:off x="5730527" y="3086322"/>
                <a:ext cx="2905129" cy="155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6157" y="2001519"/>
              <a:ext cx="3639627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8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2532" y="286813"/>
            <a:ext cx="925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354" y="1244838"/>
            <a:ext cx="4541659" cy="1871096"/>
            <a:chOff x="187354" y="1546552"/>
            <a:chExt cx="4541659" cy="1871096"/>
          </a:xfrm>
        </p:grpSpPr>
        <p:sp>
          <p:nvSpPr>
            <p:cNvPr id="5" name="矩形 13"/>
            <p:cNvSpPr/>
            <p:nvPr/>
          </p:nvSpPr>
          <p:spPr>
            <a:xfrm>
              <a:off x="385754" y="2644785"/>
              <a:ext cx="4343259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a.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đến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9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187354" y="1546552"/>
              <a:ext cx="1279381" cy="117738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29013" y="1329180"/>
            <a:ext cx="7085461" cy="1809461"/>
            <a:chOff x="4729013" y="1619539"/>
            <a:chExt cx="7085461" cy="1809461"/>
          </a:xfrm>
        </p:grpSpPr>
        <p:sp>
          <p:nvSpPr>
            <p:cNvPr id="6" name="矩形 19"/>
            <p:cNvSpPr/>
            <p:nvPr/>
          </p:nvSpPr>
          <p:spPr>
            <a:xfrm>
              <a:off x="4875192" y="2656137"/>
              <a:ext cx="6939282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b.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người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như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thân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3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729013" y="1619539"/>
              <a:ext cx="1279381" cy="117738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27886" y="3200241"/>
            <a:ext cx="4343260" cy="1847815"/>
            <a:chOff x="385754" y="3822166"/>
            <a:chExt cx="4343260" cy="1847815"/>
          </a:xfrm>
        </p:grpSpPr>
        <p:sp>
          <p:nvSpPr>
            <p:cNvPr id="7" name="矩形 13"/>
            <p:cNvSpPr/>
            <p:nvPr/>
          </p:nvSpPr>
          <p:spPr>
            <a:xfrm>
              <a:off x="385755" y="4897118"/>
              <a:ext cx="4343259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c.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Uống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nước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nhớ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nguồn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4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385754" y="3822166"/>
              <a:ext cx="1279381" cy="117738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875192" y="3211594"/>
            <a:ext cx="6939281" cy="1836462"/>
            <a:chOff x="4850013" y="3833518"/>
            <a:chExt cx="6939281" cy="1836462"/>
          </a:xfrm>
        </p:grpSpPr>
        <p:sp>
          <p:nvSpPr>
            <p:cNvPr id="8" name="矩形 19"/>
            <p:cNvSpPr/>
            <p:nvPr/>
          </p:nvSpPr>
          <p:spPr>
            <a:xfrm>
              <a:off x="4850013" y="4897117"/>
              <a:ext cx="6939281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d.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ngày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học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khôn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5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850013" y="3833518"/>
              <a:ext cx="1279381" cy="1177381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>
            <a:off x="775504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19743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32385" y="2986267"/>
            <a:ext cx="124620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298329" y="2986267"/>
            <a:ext cx="117676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33383" y="4898580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19743" y="4888933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76642" y="4898580"/>
            <a:ext cx="49495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426062" y="4898580"/>
            <a:ext cx="66747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7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35BA7-D730-BAD7-8083-384C2493D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BB2C3-1D44-0411-0EAE-F9E8C739B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07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4109" y="514335"/>
            <a:ext cx="717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2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27431" y="3211194"/>
            <a:ext cx="6196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7431" y="2329489"/>
            <a:ext cx="5936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líu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lo.</a:t>
            </a:r>
          </a:p>
        </p:txBody>
      </p:sp>
    </p:spTree>
    <p:extLst>
      <p:ext uri="{BB962C8B-B14F-4D97-AF65-F5344CB8AC3E}">
        <p14:creationId xmlns:p14="http://schemas.microsoft.com/office/powerpoint/2010/main" val="7963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352072" y="1734079"/>
            <a:ext cx="9235896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r>
              <a:rPr lang="vi-VN" sz="3200" dirty="0"/>
              <a:t>- Biết danh từ là từ chỉ hoạt động, trạng thái của sự vật.</a:t>
            </a:r>
            <a:endParaRPr lang="en-US" sz="44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94087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Tìm được động từ trong các câu tục ngữ.</a:t>
            </a:r>
            <a:endParaRPr lang="en-US" sz="2800" dirty="0">
              <a:effectLst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0670" y="5598375"/>
            <a:ext cx="7047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Đặt được câu có chứa động từ phù hợp.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3534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338" y="2366109"/>
            <a:ext cx="8294844" cy="19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6" y="263324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06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là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gì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42042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trạng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686663" cy="1148757"/>
            <a:chOff x="981375" y="2864057"/>
            <a:chExt cx="4686663" cy="114875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449118" y="2935596"/>
              <a:ext cx="42189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hành vi của con người.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785136"/>
            <a:ext cx="4993361" cy="1683807"/>
            <a:chOff x="981375" y="4872763"/>
            <a:chExt cx="4537107" cy="164992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3"/>
              <a:ext cx="4537107" cy="1649921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319191" y="4939726"/>
              <a:ext cx="40804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đặc điểm, tính chất của con người,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78277" y="511746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79502" y="4723763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94388" cy="1831955"/>
            <a:chOff x="226633" y="-47311"/>
            <a:chExt cx="13904713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509266" y="301338"/>
              <a:ext cx="13622080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 nào dưới đây là động từ chỉ trạng thái?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buồn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truyện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893212" y="4957217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vi.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912421"/>
              <a:chOff x="857249" y="1714500"/>
              <a:chExt cx="2205841" cy="500063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500063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354214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Viết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lại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thơ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dưới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dây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?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94672" y="1399579"/>
            <a:ext cx="9292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 về một nỗi tháng giêng,</a:t>
            </a:r>
          </a:p>
          <a:p>
            <a:pPr lvl="0" algn="ctr"/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chim cái cú nằm nghiêng thở dài</a:t>
            </a:r>
            <a:r>
              <a:rPr lang="en-US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</a:t>
            </a:r>
            <a:r>
              <a:rPr lang="en-US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dao</a:t>
            </a:r>
            <a:endParaRPr lang="en-US" sz="3600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thở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6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5" y="126124"/>
            <a:ext cx="10223510" cy="2270489"/>
            <a:chOff x="226633" y="-151915"/>
            <a:chExt cx="13830686" cy="249731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608460" y="-151915"/>
              <a:ext cx="13356579" cy="233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Câu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đây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?</a:t>
              </a:r>
            </a:p>
            <a:p>
              <a:pPr lvl="0" algn="ctr"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Mình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sẽ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dùng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nó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vào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việc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sáng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chế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trên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Trái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Đất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453066" y="-194614"/>
                    <a:pt x="5477000" y="395131"/>
                    <a:pt x="10127565" y="0"/>
                  </a:cubicBezTo>
                  <a:cubicBezTo>
                    <a:pt x="9885548" y="762707"/>
                    <a:pt x="9938584" y="2451586"/>
                    <a:pt x="10127565" y="3479419"/>
                  </a:cubicBezTo>
                  <a:cubicBezTo>
                    <a:pt x="5617480" y="3245485"/>
                    <a:pt x="2187087" y="2690198"/>
                    <a:pt x="0" y="3479419"/>
                  </a:cubicBezTo>
                  <a:cubicBezTo>
                    <a:pt x="131142" y="2167349"/>
                    <a:pt x="129063" y="82215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5002337" y="-170402"/>
                    <a:pt x="8151030" y="-221193"/>
                    <a:pt x="10127565" y="0"/>
                  </a:cubicBezTo>
                  <a:cubicBezTo>
                    <a:pt x="9863522" y="329862"/>
                    <a:pt x="10300591" y="2134676"/>
                    <a:pt x="10127565" y="3479419"/>
                  </a:cubicBezTo>
                  <a:cubicBezTo>
                    <a:pt x="6754511" y="3302061"/>
                    <a:pt x="2427315" y="3856454"/>
                    <a:pt x="0" y="3479419"/>
                  </a:cubicBezTo>
                  <a:cubicBezTo>
                    <a:pt x="-122411" y="2465312"/>
                    <a:pt x="87748" y="1792202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2968881" y="-609911"/>
                    <a:pt x="6149014" y="-23612"/>
                    <a:pt x="10127565" y="0"/>
                  </a:cubicBezTo>
                  <a:cubicBezTo>
                    <a:pt x="9904418" y="683406"/>
                    <a:pt x="10129719" y="2343503"/>
                    <a:pt x="10127565" y="3479419"/>
                  </a:cubicBezTo>
                  <a:cubicBezTo>
                    <a:pt x="5004957" y="2983004"/>
                    <a:pt x="2775819" y="3502631"/>
                    <a:pt x="0" y="3479419"/>
                  </a:cubicBezTo>
                  <a:cubicBezTo>
                    <a:pt x="32619" y="2229236"/>
                    <a:pt x="-22360" y="670865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698900" y="-212191"/>
                    <a:pt x="5778132" y="195671"/>
                    <a:pt x="10127565" y="0"/>
                  </a:cubicBezTo>
                  <a:cubicBezTo>
                    <a:pt x="9805396" y="657104"/>
                    <a:pt x="9954194" y="2486595"/>
                    <a:pt x="10127565" y="3479419"/>
                  </a:cubicBezTo>
                  <a:cubicBezTo>
                    <a:pt x="5135441" y="3163528"/>
                    <a:pt x="2397713" y="2707024"/>
                    <a:pt x="0" y="3479419"/>
                  </a:cubicBezTo>
                  <a:cubicBezTo>
                    <a:pt x="127741" y="2212382"/>
                    <a:pt x="108236" y="70248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tên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hoạt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động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khi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trồng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cây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.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76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98" y="112488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38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668132" y="760031"/>
            <a:ext cx="4927026" cy="2375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050" y="3135966"/>
            <a:ext cx="93033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1175446" cy="6297499"/>
            <a:chOff x="640524" y="349219"/>
            <a:chExt cx="11175446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1175446" cy="1796727"/>
              <a:chOff x="857249" y="1714500"/>
              <a:chExt cx="2313289" cy="984717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313289" cy="984717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37754"/>
                <a:ext cx="2075409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lvl="0"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 sau đây có những hoạt động nào được so sánh với nhau ?</a:t>
                </a:r>
                <a:r>
                  <a:rPr lang="vi-VN" sz="3600" b="1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3600" b="1" dirty="0">
                  <a:solidFill>
                    <a:srgbClr val="117D5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 defTabSz="1217957">
                  <a:defRPr/>
                </a:pPr>
                <a:r>
                  <a:rPr lang="vi-VN" sz="3600" b="1" dirty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Mỏ chị Cốc dùi xuống như muốn chọc xuyên cả đất.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20075" y="1726595"/>
            <a:ext cx="10151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vi-VN" sz="36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3723909" y="2296639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đất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Freeform 46"/>
          <p:cNvSpPr/>
          <p:nvPr/>
        </p:nvSpPr>
        <p:spPr bwMode="auto">
          <a:xfrm>
            <a:off x="3723909" y="3750301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Freeform 46"/>
          <p:cNvSpPr/>
          <p:nvPr/>
        </p:nvSpPr>
        <p:spPr bwMode="auto">
          <a:xfrm>
            <a:off x="3661109" y="5241076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Dùi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xuống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xuyên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37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1971948"/>
              <a:chOff x="857249" y="1714500"/>
              <a:chExt cx="2205841" cy="1080749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1080749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Thêm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ngữ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sau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Chuồn chuồn ….. thấp thì mưa,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...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 cao thì nắng, ….. vừa thì râm.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Bay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8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60120" y="2246807"/>
            <a:ext cx="2671760" cy="12883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814" y="1479576"/>
            <a:ext cx="3560373" cy="13473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124" y="0"/>
            <a:ext cx="6931753" cy="17375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948" y="3217087"/>
            <a:ext cx="8596105" cy="24447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702" y="5622167"/>
            <a:ext cx="281659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352072" y="1734079"/>
            <a:ext cx="9235896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r>
              <a:rPr lang="vi-VN" sz="3200" dirty="0"/>
              <a:t>- Biết danh từ là từ chỉ hoạt động, trạng thái của sự vật.</a:t>
            </a:r>
            <a:endParaRPr lang="en-US" sz="44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94087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Tìm được động từ trong các câu tục ngữ.</a:t>
            </a:r>
            <a:endParaRPr lang="en-US" sz="2800" dirty="0">
              <a:effectLst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0670" y="5598375"/>
            <a:ext cx="7047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Đặt được câu có chứa động từ phù hợp.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706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413060" y="443736"/>
            <a:ext cx="7497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9" name="Group 78"/>
          <p:cNvGrpSpPr/>
          <p:nvPr/>
        </p:nvGrpSpPr>
        <p:grpSpPr>
          <a:xfrm rot="21057294">
            <a:off x="506238" y="1806298"/>
            <a:ext cx="1841963" cy="1748592"/>
            <a:chOff x="669736" y="1754847"/>
            <a:chExt cx="1841963" cy="174859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2854887" y="1795409"/>
            <a:ext cx="1572653" cy="1568462"/>
            <a:chOff x="3276110" y="1884369"/>
            <a:chExt cx="1572653" cy="156846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1495747" y="5168542"/>
            <a:ext cx="1841963" cy="1748592"/>
            <a:chOff x="-383143" y="3491935"/>
            <a:chExt cx="1841963" cy="174859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61360" y="3940448"/>
            <a:ext cx="1748592" cy="2080129"/>
            <a:chOff x="112693" y="4512595"/>
            <a:chExt cx="1748592" cy="208012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1725344" y="3136635"/>
            <a:ext cx="1841963" cy="1748592"/>
            <a:chOff x="1624002" y="3206068"/>
            <a:chExt cx="1841963" cy="174859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4889231" y="4989885"/>
            <a:ext cx="1748592" cy="1841963"/>
            <a:chOff x="4635003" y="5147688"/>
            <a:chExt cx="1748592" cy="184196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3274757" y="4943752"/>
            <a:ext cx="1557036" cy="1555168"/>
            <a:chOff x="1905014" y="5083603"/>
            <a:chExt cx="1557036" cy="155516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5269355" y="2613531"/>
            <a:ext cx="1748592" cy="1841963"/>
            <a:chOff x="6172841" y="1563307"/>
            <a:chExt cx="1748592" cy="184196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3675056" y="3019467"/>
            <a:ext cx="1748592" cy="1841963"/>
            <a:chOff x="3452713" y="3963681"/>
            <a:chExt cx="1748592" cy="184196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6521527" y="907625"/>
            <a:ext cx="2949870" cy="2706690"/>
            <a:chOff x="6007462" y="315095"/>
            <a:chExt cx="2949870" cy="2706690"/>
          </a:xfrm>
        </p:grpSpPr>
        <p:pic>
          <p:nvPicPr>
            <p:cNvPr id="89" name="图片 7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6007462" y="315095"/>
              <a:ext cx="2949870" cy="1422501"/>
            </a:xfrm>
            <a:prstGeom prst="rect">
              <a:avLst/>
            </a:prstGeom>
          </p:spPr>
        </p:pic>
        <p:sp>
          <p:nvSpPr>
            <p:cNvPr id="88" name="Freeform 23"/>
            <p:cNvSpPr/>
            <p:nvPr/>
          </p:nvSpPr>
          <p:spPr bwMode="auto">
            <a:xfrm>
              <a:off x="6427372" y="1381705"/>
              <a:ext cx="1834802" cy="1640080"/>
            </a:xfrm>
            <a:custGeom>
              <a:avLst/>
              <a:gdLst>
                <a:gd name="T0" fmla="*/ 167 w 511"/>
                <a:gd name="T1" fmla="*/ 459 h 459"/>
                <a:gd name="T2" fmla="*/ 101 w 511"/>
                <a:gd name="T3" fmla="*/ 420 h 459"/>
                <a:gd name="T4" fmla="*/ 12 w 511"/>
                <a:gd name="T5" fmla="*/ 267 h 459"/>
                <a:gd name="T6" fmla="*/ 12 w 511"/>
                <a:gd name="T7" fmla="*/ 191 h 459"/>
                <a:gd name="T8" fmla="*/ 101 w 511"/>
                <a:gd name="T9" fmla="*/ 38 h 459"/>
                <a:gd name="T10" fmla="*/ 167 w 511"/>
                <a:gd name="T11" fmla="*/ 0 h 459"/>
                <a:gd name="T12" fmla="*/ 344 w 511"/>
                <a:gd name="T13" fmla="*/ 0 h 459"/>
                <a:gd name="T14" fmla="*/ 410 w 511"/>
                <a:gd name="T15" fmla="*/ 38 h 459"/>
                <a:gd name="T16" fmla="*/ 498 w 511"/>
                <a:gd name="T17" fmla="*/ 191 h 459"/>
                <a:gd name="T18" fmla="*/ 498 w 511"/>
                <a:gd name="T19" fmla="*/ 267 h 459"/>
                <a:gd name="T20" fmla="*/ 410 w 511"/>
                <a:gd name="T21" fmla="*/ 420 h 459"/>
                <a:gd name="T22" fmla="*/ 344 w 511"/>
                <a:gd name="T23" fmla="*/ 459 h 459"/>
                <a:gd name="T24" fmla="*/ 167 w 511"/>
                <a:gd name="T25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1" h="459">
                  <a:moveTo>
                    <a:pt x="167" y="459"/>
                  </a:moveTo>
                  <a:cubicBezTo>
                    <a:pt x="141" y="459"/>
                    <a:pt x="113" y="443"/>
                    <a:pt x="101" y="420"/>
                  </a:cubicBezTo>
                  <a:cubicBezTo>
                    <a:pt x="12" y="267"/>
                    <a:pt x="12" y="267"/>
                    <a:pt x="12" y="267"/>
                  </a:cubicBezTo>
                  <a:cubicBezTo>
                    <a:pt x="0" y="245"/>
                    <a:pt x="0" y="213"/>
                    <a:pt x="12" y="191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113" y="16"/>
                    <a:pt x="141" y="0"/>
                    <a:pt x="16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69" y="0"/>
                    <a:pt x="397" y="16"/>
                    <a:pt x="410" y="38"/>
                  </a:cubicBezTo>
                  <a:cubicBezTo>
                    <a:pt x="498" y="191"/>
                    <a:pt x="498" y="191"/>
                    <a:pt x="498" y="191"/>
                  </a:cubicBezTo>
                  <a:cubicBezTo>
                    <a:pt x="511" y="213"/>
                    <a:pt x="511" y="245"/>
                    <a:pt x="498" y="267"/>
                  </a:cubicBezTo>
                  <a:cubicBezTo>
                    <a:pt x="410" y="420"/>
                    <a:pt x="410" y="420"/>
                    <a:pt x="410" y="420"/>
                  </a:cubicBezTo>
                  <a:cubicBezTo>
                    <a:pt x="397" y="443"/>
                    <a:pt x="369" y="459"/>
                    <a:pt x="344" y="459"/>
                  </a:cubicBezTo>
                  <a:lnTo>
                    <a:pt x="167" y="459"/>
                  </a:lnTo>
                  <a:close/>
                </a:path>
              </a:pathLst>
            </a:custGeom>
            <a:solidFill>
              <a:srgbClr val="FF0000"/>
            </a:soli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anchor="ctr"/>
            <a:lstStyle/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Thảo</a:t>
              </a:r>
              <a:r>
                <a:rPr lang="en-US" altLang="zh-CN" sz="2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luận</a:t>
              </a:r>
              <a:endParaRPr lang="en-US" altLang="zh-CN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nhóm</a:t>
              </a:r>
              <a:endParaRPr lang="zh-CN" altLang="en-US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412816" y="698055"/>
            <a:ext cx="7010933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Từ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chỉ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hoạt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động</a:t>
            </a:r>
            <a:endParaRPr lang="zh-CN" altLang="en-US" sz="66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4528725" y="1791314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46"/>
          <p:cNvSpPr/>
          <p:nvPr/>
        </p:nvSpPr>
        <p:spPr bwMode="auto">
          <a:xfrm>
            <a:off x="2670607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Freeform 46"/>
          <p:cNvSpPr/>
          <p:nvPr/>
        </p:nvSpPr>
        <p:spPr bwMode="auto">
          <a:xfrm>
            <a:off x="6349894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17D5C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168430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62AB71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Người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9166442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117D5C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Vật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 rot="21057294">
            <a:off x="-196210" y="3646812"/>
            <a:ext cx="1841963" cy="1748592"/>
            <a:chOff x="669736" y="1754847"/>
            <a:chExt cx="1841963" cy="174859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51917" y="5037234"/>
            <a:ext cx="1572653" cy="1568462"/>
            <a:chOff x="3276110" y="1884369"/>
            <a:chExt cx="1572653" cy="15684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0631074" y="4023531"/>
            <a:ext cx="1841963" cy="1748592"/>
            <a:chOff x="-383143" y="3491935"/>
            <a:chExt cx="1841963" cy="17485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22225" y="5026601"/>
            <a:ext cx="1748592" cy="2080129"/>
            <a:chOff x="112693" y="4512595"/>
            <a:chExt cx="1748592" cy="20801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327162" y="5127351"/>
            <a:ext cx="1841963" cy="1748592"/>
            <a:chOff x="1624002" y="3206068"/>
            <a:chExt cx="1841963" cy="174859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772681" y="5166979"/>
            <a:ext cx="1748592" cy="1841963"/>
            <a:chOff x="4635003" y="5147688"/>
            <a:chExt cx="1748592" cy="184196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363273" y="5197310"/>
            <a:ext cx="1557036" cy="1555168"/>
            <a:chOff x="1905014" y="5083603"/>
            <a:chExt cx="1557036" cy="155516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336127" y="5166978"/>
            <a:ext cx="1748592" cy="1841963"/>
            <a:chOff x="6172841" y="1563307"/>
            <a:chExt cx="1748592" cy="184196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872703" y="5080666"/>
            <a:ext cx="1748592" cy="1841963"/>
            <a:chOff x="3452713" y="3963681"/>
            <a:chExt cx="1748592" cy="184196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82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4206 -0.254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53868 -0.3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0.31914 -0.468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12213 -0.276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59519 -0.423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03047 -0.247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30651 -0.3148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47891 -0.1800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5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0704 -0.2733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709" y="463666"/>
            <a:ext cx="1171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20" y="1897896"/>
            <a:ext cx="6319520" cy="4529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0415" y="1201437"/>
            <a:ext cx="4826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800" y="5976111"/>
            <a:ext cx="287146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532</Words>
  <Application>Microsoft Office PowerPoint</Application>
  <PresentationFormat>Widescreen</PresentationFormat>
  <Paragraphs>82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UVF Connie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MyPC</cp:lastModifiedBy>
  <cp:revision>5</cp:revision>
  <dcterms:created xsi:type="dcterms:W3CDTF">2023-09-08T03:55:38Z</dcterms:created>
  <dcterms:modified xsi:type="dcterms:W3CDTF">2024-10-08T08:15:22Z</dcterms:modified>
</cp:coreProperties>
</file>