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19"/>
  </p:notesMasterIdLst>
  <p:sldIdLst>
    <p:sldId id="339" r:id="rId4"/>
    <p:sldId id="340" r:id="rId5"/>
    <p:sldId id="341" r:id="rId6"/>
    <p:sldId id="298" r:id="rId7"/>
    <p:sldId id="315" r:id="rId8"/>
    <p:sldId id="342" r:id="rId9"/>
    <p:sldId id="316" r:id="rId10"/>
    <p:sldId id="317" r:id="rId11"/>
    <p:sldId id="343" r:id="rId12"/>
    <p:sldId id="344" r:id="rId13"/>
    <p:sldId id="311" r:id="rId14"/>
    <p:sldId id="345" r:id="rId15"/>
    <p:sldId id="312" r:id="rId16"/>
    <p:sldId id="34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16AF2-C9BD-4EE6-B6DC-E15649DC0DA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FDA96-C561-4643-BC33-2033F8E5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6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2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819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DA96-C561-4643-BC33-2033F8E56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84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6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4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19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40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1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7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8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85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5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6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9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40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74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347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112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10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93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114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95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1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73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56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7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7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4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0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4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9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7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39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3.png"/><Relationship Id="rId17" Type="http://schemas.microsoft.com/office/2007/relationships/hdphoto" Target="../media/hdphoto1.wdp"/><Relationship Id="rId2" Type="http://schemas.openxmlformats.org/officeDocument/2006/relationships/tags" Target="../tags/tag2.xml"/><Relationship Id="rId16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2.png"/><Relationship Id="rId5" Type="http://schemas.openxmlformats.org/officeDocument/2006/relationships/tags" Target="../tags/tag5.xml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725124" y="40018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THỦ DỰ BỊ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886695" y="2582984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1" y="1250302"/>
            <a:ext cx="10395386" cy="4610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212" y="2319234"/>
            <a:ext cx="10185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5628" y="1579773"/>
            <a:ext cx="3837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172" y="545887"/>
            <a:ext cx="106732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tên riêng nào dưới đây được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6127" y="1467124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28800" y="2489506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Hồng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1525" y="1444123"/>
            <a:ext cx="2778327" cy="1516495"/>
            <a:chOff x="1019898" y="1914941"/>
            <a:chExt cx="3142938" cy="1947937"/>
          </a:xfrm>
        </p:grpSpPr>
        <p:pic>
          <p:nvPicPr>
            <p:cNvPr id="27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minh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45792" y="1199862"/>
            <a:ext cx="2754978" cy="1724045"/>
            <a:chOff x="1019898" y="1914941"/>
            <a:chExt cx="3142938" cy="1947937"/>
          </a:xfrm>
        </p:grpSpPr>
        <p:pic>
          <p:nvPicPr>
            <p:cNvPr id="30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00503" y="2558550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Hùng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43738" y="2678835"/>
            <a:ext cx="2883693" cy="1672590"/>
            <a:chOff x="1019898" y="1914941"/>
            <a:chExt cx="3142938" cy="1947937"/>
          </a:xfrm>
        </p:grpSpPr>
        <p:pic>
          <p:nvPicPr>
            <p:cNvPr id="33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thùy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30520" y="2884231"/>
            <a:ext cx="2805143" cy="1459873"/>
            <a:chOff x="1003816" y="1901387"/>
            <a:chExt cx="3142938" cy="194793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Phương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92116" y="2725154"/>
            <a:ext cx="2805143" cy="1459873"/>
            <a:chOff x="1003816" y="1901387"/>
            <a:chExt cx="3142938" cy="1947937"/>
          </a:xfrm>
        </p:grpSpPr>
        <p:pic>
          <p:nvPicPr>
            <p:cNvPr id="39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Giang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9350630" y="1894719"/>
            <a:ext cx="662870" cy="5380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3222714" y="2140745"/>
            <a:ext cx="662870" cy="5380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8060410" y="3555538"/>
            <a:ext cx="662870" cy="5380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10868970" y="3364189"/>
            <a:ext cx="662870" cy="53809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4311525" y="1432157"/>
            <a:ext cx="2778327" cy="1516495"/>
            <a:chOff x="1019898" y="1914941"/>
            <a:chExt cx="3142938" cy="1947937"/>
          </a:xfrm>
        </p:grpSpPr>
        <p:pic>
          <p:nvPicPr>
            <p:cNvPr id="53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Minh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57197" y="2669697"/>
            <a:ext cx="2883693" cy="1672590"/>
            <a:chOff x="1019898" y="1914941"/>
            <a:chExt cx="3142938" cy="1947937"/>
          </a:xfrm>
        </p:grpSpPr>
        <p:pic>
          <p:nvPicPr>
            <p:cNvPr id="56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Thùy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5282654"/>
            <a:ext cx="12192000" cy="153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 flipH="1">
            <a:off x="5584419" y="0"/>
            <a:ext cx="6663499" cy="1178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 flipH="1">
            <a:off x="0" y="-49063"/>
            <a:ext cx="7175809" cy="1276904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D99B5E4A-659D-42C9-ADD5-70F2733C129D}"/>
              </a:ext>
            </a:extLst>
          </p:cNvPr>
          <p:cNvSpPr txBox="1"/>
          <p:nvPr/>
        </p:nvSpPr>
        <p:spPr>
          <a:xfrm>
            <a:off x="1869236" y="2190584"/>
            <a:ext cx="8176438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1264" y="361203"/>
            <a:ext cx="1120593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xếp tên của các bạn học sinh dưới đây theo thứ tự trong bảng chữ cái.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32781" y="1491237"/>
            <a:ext cx="3606051" cy="768270"/>
            <a:chOff x="1266188" y="1830415"/>
            <a:chExt cx="3606051" cy="768270"/>
          </a:xfrm>
        </p:grpSpPr>
        <p:sp>
          <p:nvSpPr>
            <p:cNvPr id="65" name="Rounded Rectangle 64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66188" y="1843783"/>
              <a:ext cx="36060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 Ngọc Anh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40214" y="2648957"/>
            <a:ext cx="4891480" cy="848336"/>
            <a:chOff x="1266188" y="1830415"/>
            <a:chExt cx="3376151" cy="768270"/>
          </a:xfrm>
        </p:grpSpPr>
        <p:sp>
          <p:nvSpPr>
            <p:cNvPr id="68" name="Rounded Rectangle 67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 Mạnh Vũ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66893" y="3822496"/>
            <a:ext cx="3442039" cy="872032"/>
            <a:chOff x="1266188" y="1830415"/>
            <a:chExt cx="3376151" cy="768270"/>
          </a:xfrm>
        </p:grpSpPr>
        <p:sp>
          <p:nvSpPr>
            <p:cNvPr id="71" name="Rounded Rectangle 70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Phạm Hồng Đào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24260" y="4969722"/>
            <a:ext cx="3832587" cy="768270"/>
            <a:chOff x="1266188" y="1830415"/>
            <a:chExt cx="3376151" cy="768270"/>
          </a:xfrm>
        </p:grpSpPr>
        <p:sp>
          <p:nvSpPr>
            <p:cNvPr id="74" name="Rounded Rectangle 73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Hoàng Văn Cường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03205" y="5988837"/>
            <a:ext cx="2767304" cy="768270"/>
            <a:chOff x="4467353" y="4119333"/>
            <a:chExt cx="2767304" cy="768270"/>
          </a:xfrm>
        </p:grpSpPr>
        <p:sp>
          <p:nvSpPr>
            <p:cNvPr id="77" name="Rounded Rectangle 76"/>
            <p:cNvSpPr/>
            <p:nvPr/>
          </p:nvSpPr>
          <p:spPr>
            <a:xfrm>
              <a:off x="4467353" y="4119333"/>
              <a:ext cx="2313275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22051" y="4132701"/>
              <a:ext cx="2612606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 Gia Huy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704700" y="866274"/>
            <a:ext cx="519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84023" y="2033468"/>
            <a:ext cx="770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70509" y="3287695"/>
            <a:ext cx="770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22536" y="4339383"/>
            <a:ext cx="770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35425" y="5502982"/>
            <a:ext cx="1055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46459" y="6564878"/>
            <a:ext cx="770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1264" y="361203"/>
            <a:ext cx="1120593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xếp tên của các bạn học sinh dưới đây theo thứ tự trong bảng chữ cái.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939159" y="1801555"/>
            <a:ext cx="4347717" cy="768270"/>
            <a:chOff x="1266187" y="1830415"/>
            <a:chExt cx="3956199" cy="768270"/>
          </a:xfrm>
        </p:grpSpPr>
        <p:sp>
          <p:nvSpPr>
            <p:cNvPr id="80" name="Rounded Rectangle 79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66187" y="1843783"/>
              <a:ext cx="395619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 Ngọc Anh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972524" y="2797144"/>
            <a:ext cx="4326919" cy="768270"/>
            <a:chOff x="1266188" y="1830415"/>
            <a:chExt cx="3811611" cy="768270"/>
          </a:xfrm>
        </p:grpSpPr>
        <p:sp>
          <p:nvSpPr>
            <p:cNvPr id="83" name="Rounded Rectangle 82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66188" y="1843783"/>
              <a:ext cx="38116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Hoàng Văn Cường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022113" y="3731075"/>
            <a:ext cx="3956198" cy="768270"/>
            <a:chOff x="1266188" y="1830415"/>
            <a:chExt cx="3710265" cy="768270"/>
          </a:xfrm>
        </p:grpSpPr>
        <p:sp>
          <p:nvSpPr>
            <p:cNvPr id="86" name="Rounded Rectangle 85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66188" y="1843783"/>
              <a:ext cx="37102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Phạm Hồng Đào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61337" y="4701206"/>
            <a:ext cx="3605057" cy="941609"/>
            <a:chOff x="4271239" y="4077051"/>
            <a:chExt cx="3420629" cy="768270"/>
          </a:xfrm>
        </p:grpSpPr>
        <p:sp>
          <p:nvSpPr>
            <p:cNvPr id="89" name="Rounded Rectangle 88"/>
            <p:cNvSpPr/>
            <p:nvPr/>
          </p:nvSpPr>
          <p:spPr>
            <a:xfrm>
              <a:off x="4271239" y="4077051"/>
              <a:ext cx="2669036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23178" y="4121257"/>
              <a:ext cx="3368690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 Gia Huy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081989" y="5822536"/>
            <a:ext cx="4217454" cy="768270"/>
            <a:chOff x="1266188" y="1830415"/>
            <a:chExt cx="3781355" cy="768270"/>
          </a:xfrm>
        </p:grpSpPr>
        <p:sp>
          <p:nvSpPr>
            <p:cNvPr id="92" name="Rounded Rectangle 91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66188" y="1843783"/>
              <a:ext cx="378135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 Mạnh Vũ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704700" y="866274"/>
            <a:ext cx="519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649" y="292938"/>
            <a:ext cx="11408378" cy="539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kumimoji="0" lang="en-US" sz="3600" b="1" i="0" u="none" strike="noStrike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 tên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</a:t>
            </a:r>
            <a:r>
              <a:rPr kumimoji="0" lang="en-US" sz="3600" b="1" i="0" u="none" strike="noStrike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49EEBDCA-1DEA-48E0-99E2-146731CD6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529532" y="1855889"/>
            <a:ext cx="3971462" cy="397146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1" name="!!Arc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!!Oval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5980" y="2546232"/>
            <a:ext cx="5545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1……………………………</a:t>
            </a:r>
          </a:p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2……………………………</a:t>
            </a:r>
          </a:p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3….………………………...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81170" y="1065054"/>
            <a:ext cx="1797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6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5282654"/>
            <a:ext cx="12192000" cy="153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 flipH="1">
            <a:off x="5584419" y="0"/>
            <a:ext cx="6663499" cy="1178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 flipH="1">
            <a:off x="0" y="-49063"/>
            <a:ext cx="7175809" cy="1276904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D99B5E4A-659D-42C9-ADD5-70F2733C129D}"/>
              </a:ext>
            </a:extLst>
          </p:cNvPr>
          <p:cNvSpPr txBox="1"/>
          <p:nvPr/>
        </p:nvSpPr>
        <p:spPr>
          <a:xfrm>
            <a:off x="1869236" y="2190584"/>
            <a:ext cx="817643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1" y="1250302"/>
            <a:ext cx="10395386" cy="4610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212" y="2319234"/>
            <a:ext cx="10185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5628" y="1579773"/>
            <a:ext cx="3837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415" y="377316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-59938" y="1"/>
            <a:ext cx="123225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1564" y="1303809"/>
            <a:ext cx="1104736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 ngày, gấu đến sân bóng từ sớm để làm gì?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92490" y="2062935"/>
            <a:ext cx="1002063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Hằng ngày, gấu đến sân bóng từ sớm để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65374" y="2833372"/>
            <a:ext cx="1075768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 luyện tập như thế nào?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582" y="3454351"/>
            <a:ext cx="101491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 ra xa, chạy đi nhặt rồi đá vào gôn, đá đi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6402" y="4629309"/>
            <a:ext cx="953494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8582" y="5271913"/>
            <a:ext cx="1035990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 gấu đá bóng ngày càng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………………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067279" y="545094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0" y="1213871"/>
            <a:ext cx="312619" cy="58471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9D0621C8-845D-4F3C-96CA-6441224D6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36" y="2761723"/>
            <a:ext cx="312619" cy="584711"/>
          </a:xfrm>
          <a:prstGeom prst="rect">
            <a:avLst/>
          </a:prstGeom>
        </p:spPr>
      </p:pic>
      <p:pic>
        <p:nvPicPr>
          <p:cNvPr id="42" name="Picture 41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5D79F9DD-D4D2-40F9-8FA8-A7301B0EC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82" y="4481371"/>
            <a:ext cx="312619" cy="584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1659" y="5948411"/>
            <a:ext cx="910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 suy nghĩ để hoàn thành câu trả lời )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6926" y="294546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867" y="156520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867" y="4336577"/>
            <a:ext cx="9613827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Các chữ dễ viết sai trong bài: H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ằng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0953" y="226902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56926" y="361602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bài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viết có: 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ấu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47" y="1519201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835298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8" y="4319945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633956" y="573096"/>
            <a:ext cx="11047361" cy="6121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8995" y="2461703"/>
            <a:ext cx="102763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đúng c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chấm,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3022" y="171906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810569" y="796120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34" y="2004173"/>
            <a:ext cx="3284120" cy="34799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25487" y="931484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 thế ngồi viết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1906" y="2004173"/>
            <a:ext cx="7053134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25 - 30cm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2174760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3600" b="0" i="0" u="none" strike="noStrike" kern="1200" cap="none" spc="0" normalizeH="0" baseline="0" noProof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 cho </a:t>
            </a:r>
            <a:r>
              <a:rPr lang="en-US" sz="360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</a:p>
          <a:p>
            <a:pPr lvl="0" algn="ctr">
              <a:defRPr/>
            </a:pPr>
            <a:r>
              <a:rPr lang="en-US" sz="360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8030" y="4057862"/>
            <a:ext cx="10024800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2704699" y="1216821"/>
            <a:ext cx="5795429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viết bài vào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637</Words>
  <Application>Microsoft Office PowerPoint</Application>
  <PresentationFormat>Widescreen</PresentationFormat>
  <Paragraphs>80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HP001 4 hàng</vt:lpstr>
      <vt:lpstr>Times New Roman</vt:lpstr>
      <vt:lpstr>等线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pc</cp:lastModifiedBy>
  <cp:revision>43</cp:revision>
  <dcterms:created xsi:type="dcterms:W3CDTF">2021-07-13T00:00:10Z</dcterms:created>
  <dcterms:modified xsi:type="dcterms:W3CDTF">2021-09-29T08:35:48Z</dcterms:modified>
</cp:coreProperties>
</file>