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1"/>
  </p:notesMasterIdLst>
  <p:sldIdLst>
    <p:sldId id="325" r:id="rId5"/>
    <p:sldId id="327" r:id="rId6"/>
    <p:sldId id="336" r:id="rId7"/>
    <p:sldId id="322" r:id="rId8"/>
    <p:sldId id="330" r:id="rId9"/>
    <p:sldId id="331" r:id="rId10"/>
    <p:sldId id="332" r:id="rId11"/>
    <p:sldId id="333" r:id="rId12"/>
    <p:sldId id="334" r:id="rId13"/>
    <p:sldId id="335" r:id="rId14"/>
    <p:sldId id="337" r:id="rId15"/>
    <p:sldId id="264" r:id="rId16"/>
    <p:sldId id="265" r:id="rId17"/>
    <p:sldId id="266" r:id="rId18"/>
    <p:sldId id="33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D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6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3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8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8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hyperlink" Target="https://www.facebook.com/nkpowerskill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3.png"/><Relationship Id="rId18" Type="http://schemas.openxmlformats.org/officeDocument/2006/relationships/image" Target="../media/image36.gif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slide" Target="slide9.xml"/><Relationship Id="rId17" Type="http://schemas.openxmlformats.org/officeDocument/2006/relationships/image" Target="../media/image35.jpe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34.png"/><Relationship Id="rId10" Type="http://schemas.openxmlformats.org/officeDocument/2006/relationships/slide" Target="slide10.xml"/><Relationship Id="rId19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gif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418" cy="685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7322" y="2675823"/>
            <a:ext cx="6929534" cy="148611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7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2923310" y="635000"/>
            <a:ext cx="592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   5 + 5 + 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0474" y="3384403"/>
            <a:ext cx="3919793" cy="31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41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0083" y="2387065"/>
            <a:ext cx="650707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4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58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3002438" y="2130459"/>
            <a:ext cx="1371598" cy="6127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02438" y="1644978"/>
            <a:ext cx="1593842" cy="1455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02438" y="4550789"/>
            <a:ext cx="1371598" cy="15624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176832" y="4619134"/>
            <a:ext cx="1197204" cy="1098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181754" y="1828800"/>
            <a:ext cx="1301611" cy="2721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307372" y="3593754"/>
            <a:ext cx="1175993" cy="2233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81754" y="2091466"/>
            <a:ext cx="1127500" cy="587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429419" y="4875425"/>
            <a:ext cx="879835" cy="1237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79"/>
            <a:ext cx="11443361" cy="3336353"/>
          </a:xfrm>
          <a:prstGeom prst="rect">
            <a:avLst/>
          </a:prstGeom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3337088" y="1609440"/>
            <a:ext cx="131191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30738" y="2438998"/>
            <a:ext cx="121238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136089" y="1534025"/>
            <a:ext cx="144964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31133" y="2487404"/>
            <a:ext cx="1262096" cy="571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990874" y="1609440"/>
            <a:ext cx="120112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13985" y="2393488"/>
            <a:ext cx="117801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15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04396" cy="50013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72908" y="1712732"/>
            <a:ext cx="1307327" cy="531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72909" y="2621096"/>
            <a:ext cx="1307326" cy="4905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51628" y="1751238"/>
            <a:ext cx="1428590" cy="4932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51628" y="2540569"/>
            <a:ext cx="1525572" cy="626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48592" y="1588041"/>
            <a:ext cx="1283189" cy="670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548593" y="2529778"/>
            <a:ext cx="128318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712" y="4783113"/>
            <a:ext cx="11064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7019" y="1413164"/>
            <a:ext cx="2327564" cy="2410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7711" y="5439936"/>
            <a:ext cx="11064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/>
      <p:bldP spid="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875" y="5012909"/>
            <a:ext cx="2384376" cy="1331437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93484" y="1469058"/>
            <a:ext cx="6673517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5227" y="2633700"/>
            <a:ext cx="9474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 (9, 8, 7, 6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7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569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7450" y="1239457"/>
            <a:ext cx="57618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4295" y="2577675"/>
            <a:ext cx="8599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22)</a:t>
            </a:r>
            <a:endParaRPr kumimoji="0" lang="en-US" sz="66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36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1659" y="2107933"/>
            <a:ext cx="9480884" cy="18158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cộng có nhớ trong phạm vi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tròn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+mj-lt"/>
              </a:rPr>
              <a:t>- Hình thành được bảng cộng có </a:t>
            </a:r>
            <a:r>
              <a:rPr lang="vi-VN" sz="2800" dirty="0" smtClean="0">
                <a:latin typeface="+mj-lt"/>
              </a:rPr>
              <a:t>nhớ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6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0083" y="2387065"/>
            <a:ext cx="650707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4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485775" y="-586988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700997" y="1976399"/>
            <a:ext cx="10848652" cy="17526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166211" y="2304509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1245506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19844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8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Káº¿t quáº£ hÃ¬nh áº£nh cho win text gif">
            <a:hlinkClick r:id="rId19" action="ppaction://hlinksldjump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16" y="-384437"/>
            <a:ext cx="4443764" cy="44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7558" y="4837767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2875" y="5243674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1919" y="3644538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11203" y="4791834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4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19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  <p:bldP spid="6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6006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11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12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10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72464" y="1180617"/>
            <a:ext cx="524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    7 + 4 = ?</a:t>
            </a:r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1963" y="3482874"/>
            <a:ext cx="3848531" cy="31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1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  7 + 8 = ?</a:t>
            </a:r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8219" y="3851319"/>
            <a:ext cx="3676973" cy="29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75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527919" y="553188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072237" y="559770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11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   8 + 5 = ?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42737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96" y="553188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2673" y="3867156"/>
            <a:ext cx="3491359" cy="28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251</Words>
  <Application>Microsoft Office PowerPoint</Application>
  <PresentationFormat>Widescreen</PresentationFormat>
  <Paragraphs>57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黑体</vt:lpstr>
      <vt:lpstr>宋体</vt:lpstr>
      <vt:lpstr>宋体</vt:lpstr>
      <vt:lpstr>Arial</vt:lpstr>
      <vt:lpstr>Arial-Rounded</vt:lpstr>
      <vt:lpstr>Calibri</vt:lpstr>
      <vt:lpstr>Calibri Light</vt:lpstr>
      <vt:lpstr>inpin heiti</vt:lpstr>
      <vt:lpstr>ITC Avant Garde Std Bk</vt:lpstr>
      <vt:lpstr>Tahoma</vt:lpstr>
      <vt:lpstr>Times New Roman</vt:lpstr>
      <vt:lpstr>UTM Avo</vt:lpstr>
      <vt:lpstr>方正卡通简体</vt:lpstr>
      <vt:lpstr>1_Office Theme</vt:lpstr>
      <vt:lpstr>4_Office 主题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45</cp:revision>
  <dcterms:created xsi:type="dcterms:W3CDTF">2021-05-12T03:14:00Z</dcterms:created>
  <dcterms:modified xsi:type="dcterms:W3CDTF">2021-09-23T02:59:51Z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