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38" r:id="rId2"/>
  </p:sldMasterIdLst>
  <p:notesMasterIdLst>
    <p:notesMasterId r:id="rId15"/>
  </p:notesMasterIdLst>
  <p:sldIdLst>
    <p:sldId id="294" r:id="rId3"/>
    <p:sldId id="306" r:id="rId4"/>
    <p:sldId id="307" r:id="rId5"/>
    <p:sldId id="308" r:id="rId6"/>
    <p:sldId id="304" r:id="rId7"/>
    <p:sldId id="305" r:id="rId8"/>
    <p:sldId id="303" r:id="rId9"/>
    <p:sldId id="264" r:id="rId10"/>
    <p:sldId id="265" r:id="rId11"/>
    <p:sldId id="287" r:id="rId12"/>
    <p:sldId id="288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6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2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9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1324-6EF5-4D36-B596-0FF7A12D083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FEF3-A5DF-4101-856B-7C377F733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668" r:id="rId12"/>
    <p:sldLayoutId id="2147483673" r:id="rId13"/>
    <p:sldLayoutId id="214748375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applause.wav"/>
          </p:stSnd>
        </p:sndAc>
      </p:transition>
    </mc:Choice>
    <mc:Fallback xmlns="">
      <p:transition spd="slow">
        <p:sndAc>
          <p:stSnd>
            <p:snd r:embed="rId17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</a:p>
        </p:txBody>
      </p:sp>
    </p:spTree>
    <p:extLst>
      <p:ext uri="{BB962C8B-B14F-4D97-AF65-F5344CB8AC3E}">
        <p14:creationId xmlns:p14="http://schemas.microsoft.com/office/powerpoint/2010/main" val="10080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80"/>
            <a:ext cx="11990895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2797"/>
            <a:ext cx="11649075" cy="25431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6631" y="2598713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26 + 13 = 39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22124" y="2696610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40 + 15 = 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22124" y="4405102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57 - 24 = 33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22124" y="5248566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85 - 3 = 82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95" y="-9939"/>
            <a:ext cx="12295695" cy="48672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1704" y="254010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" name="Oval 4"/>
          <p:cNvSpPr/>
          <p:nvPr/>
        </p:nvSpPr>
        <p:spPr>
          <a:xfrm>
            <a:off x="3921550" y="2547384"/>
            <a:ext cx="697584" cy="9332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1110" y="254738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34279" y="254738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98513" y="384257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5" grpId="0" animBg="1"/>
      <p:bldP spid="20" grpId="1" animBg="1"/>
      <p:bldP spid="20" grpId="2" animBg="1"/>
      <p:bldP spid="21" grpId="1" animBg="1"/>
      <p:bldP spid="21" grpId="2" animBg="1"/>
      <p:bldP spid="22" grpId="0" bldLvl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95073" y="789272"/>
            <a:ext cx="57811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8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8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16)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549" y="1969430"/>
            <a:ext cx="9453994" cy="35394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45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17481" y="2426305"/>
            <a:ext cx="6692211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CÙNG HÁT NÀO BẠN </a:t>
            </a:r>
            <a:r>
              <a:rPr lang="en-US" sz="6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ƠI!</a:t>
            </a:r>
            <a:endParaRPr lang="en-US" sz="6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4743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0" y="1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0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136526"/>
            <a:ext cx="12157364" cy="67214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06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9783" y="3039724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25"/>
            <a:ext cx="12192000" cy="30575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5739" y="2972576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14260" y="2977950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50905" y="2920001"/>
            <a:ext cx="798095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97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87502" y="229081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95738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15302" y="2287604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38825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64674" y="212076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50906" y="228920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359142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78706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02228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688856" y="212076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039150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147386" y="227958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11342" y="203895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96029" y="2026924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-35" b="55334"/>
          <a:stretch/>
        </p:blipFill>
        <p:spPr>
          <a:xfrm>
            <a:off x="271934" y="540804"/>
            <a:ext cx="10618253" cy="147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015" y="2550594"/>
            <a:ext cx="9731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53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81061" y="2563848"/>
            <a:ext cx="9731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2527401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06248" y="2969885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7404" y="3368919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96908" y="2533580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27549" y="2969885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2870" y="3394273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46685" r="-3250"/>
          <a:stretch/>
        </p:blipFill>
        <p:spPr>
          <a:xfrm>
            <a:off x="75413" y="4403034"/>
            <a:ext cx="10609151" cy="194807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8541709" y="5609471"/>
            <a:ext cx="631596" cy="6720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8" name="Oval 27"/>
          <p:cNvSpPr/>
          <p:nvPr/>
        </p:nvSpPr>
        <p:spPr>
          <a:xfrm>
            <a:off x="8551648" y="4688567"/>
            <a:ext cx="631596" cy="6785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9" name="Oval 28"/>
          <p:cNvSpPr/>
          <p:nvPr/>
        </p:nvSpPr>
        <p:spPr>
          <a:xfrm>
            <a:off x="3827282" y="5625061"/>
            <a:ext cx="631596" cy="6564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0" name="Oval 29"/>
          <p:cNvSpPr/>
          <p:nvPr/>
        </p:nvSpPr>
        <p:spPr>
          <a:xfrm>
            <a:off x="3827282" y="4738262"/>
            <a:ext cx="631596" cy="628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201</Words>
  <Application>Microsoft Office PowerPoint</Application>
  <PresentationFormat>Widescreen</PresentationFormat>
  <Paragraphs>48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宋体</vt:lpstr>
      <vt:lpstr>宋体</vt:lpstr>
      <vt:lpstr>Arial</vt:lpstr>
      <vt:lpstr>Calibri</vt:lpstr>
      <vt:lpstr>Calibri Light</vt:lpstr>
      <vt:lpstr>inpin heiti</vt:lpstr>
      <vt:lpstr>Times New Roman</vt:lpstr>
      <vt:lpstr>4_Office 主题</vt:lpstr>
      <vt:lpstr>Office Theme</vt:lpstr>
      <vt:lpstr>CHÀO MỪNG CÁC CON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Toshiba</cp:lastModifiedBy>
  <cp:revision>27</cp:revision>
  <dcterms:created xsi:type="dcterms:W3CDTF">2021-05-07T10:25:00Z</dcterms:created>
  <dcterms:modified xsi:type="dcterms:W3CDTF">2021-09-20T02:50:11Z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