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3"/>
  </p:notesMasterIdLst>
  <p:sldIdLst>
    <p:sldId id="256" r:id="rId3"/>
    <p:sldId id="288" r:id="rId4"/>
    <p:sldId id="292" r:id="rId5"/>
    <p:sldId id="264" r:id="rId6"/>
    <p:sldId id="294" r:id="rId7"/>
    <p:sldId id="284" r:id="rId8"/>
    <p:sldId id="289" r:id="rId9"/>
    <p:sldId id="293" r:id="rId10"/>
    <p:sldId id="295" r:id="rId11"/>
    <p:sldId id="29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860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C9701-B3A7-4CE4-9759-5FD297C60544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32BA6-C048-4950-8113-03AEA9C11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58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32BA6-C048-4950-8113-03AEA9C11B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06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98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48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11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04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1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32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8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73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98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1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3B8AB85-432D-4754-91A3-F0EB556A5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815691"/>
            <a:ext cx="9243500" cy="57609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EDF243-C707-41CE-8452-81B3709A374D}"/>
              </a:ext>
            </a:extLst>
          </p:cNvPr>
          <p:cNvSpPr txBox="1"/>
          <p:nvPr/>
        </p:nvSpPr>
        <p:spPr>
          <a:xfrm>
            <a:off x="3886200" y="1843478"/>
            <a:ext cx="492617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A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642A13C-2CF6-4F9A-B8A4-801E1C56C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-202850"/>
            <a:ext cx="4969349" cy="7315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766A3E-DF21-46C1-929A-116102DA20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-450273"/>
            <a:ext cx="5056154" cy="7315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3C3F6EC-6D0C-4BC2-8D89-AC9D05161D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708"/>
            <a:ext cx="3523037" cy="7315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B742FC6-E748-43E0-A52D-E5275F9FB5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8" y="-160119"/>
            <a:ext cx="3278137" cy="251373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ADE691C-FA0D-4B09-B88F-B002971D4F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388" y="-76200"/>
            <a:ext cx="3255685" cy="72157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FD97D00-EBD9-4CA9-AB33-228EF49052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484" y="-152400"/>
            <a:ext cx="3125279" cy="23965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20C28F5-0E9B-4CFE-8691-ED531DD089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42458"/>
            <a:ext cx="11904993" cy="12310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871E432-0744-424A-B402-B795973AB4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 flipH="1" flipV="1">
            <a:off x="-62894" y="6229567"/>
            <a:ext cx="2043866" cy="88278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28A178E-B0B5-4BF5-8FA8-5E1BC25DC0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9627597" y="6070247"/>
            <a:ext cx="2634790" cy="113395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971800" y="3100778"/>
            <a:ext cx="6553200" cy="25146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Times New Roman" pitchFamily="18" charset="0"/>
                <a:cs typeface="Times New Roman" pitchFamily="18" charset="0"/>
              </a:rPr>
              <a:t>CHÀO MỪNG CÁC CON 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Times New Roman" pitchFamily="18" charset="0"/>
                <a:cs typeface="Times New Roman" pitchFamily="18" charset="0"/>
              </a:rPr>
              <a:t>ĐẾN VỚI TIẾT ĐẠO ĐỨC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Times New Roman" pitchFamily="18" charset="0"/>
                <a:cs typeface="Times New Roman" pitchFamily="18" charset="0"/>
              </a:rPr>
              <a:t>LỚP 2</a:t>
            </a:r>
          </a:p>
        </p:txBody>
      </p:sp>
    </p:spTree>
    <p:extLst>
      <p:ext uri="{BB962C8B-B14F-4D97-AF65-F5344CB8AC3E}">
        <p14:creationId xmlns:p14="http://schemas.microsoft.com/office/powerpoint/2010/main" val="200941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35989 -0.0088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95" y="-4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33854 0.01203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60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378 0.00278 L -0.14779 0.00394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91667E-6 1.11111E-6 L 0.13073 -0.00023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-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F1F74C-1EA7-4985-AC1B-35B292109F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" t="1786" r="77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2743200" y="2057400"/>
            <a:ext cx="6324600" cy="181667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con.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25338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GUYEN THI MINH\Desktop\Nền P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Vertical Scroll 4"/>
          <p:cNvSpPr/>
          <p:nvPr/>
        </p:nvSpPr>
        <p:spPr>
          <a:xfrm>
            <a:off x="4724400" y="1828800"/>
            <a:ext cx="2895600" cy="838200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276600" y="2971800"/>
            <a:ext cx="6477000" cy="8763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1) </a:t>
            </a:r>
            <a:endParaRPr lang="vi-VN" sz="4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722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0467" cy="719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1500187"/>
            <a:ext cx="11353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được một số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vi.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81000" y="647700"/>
            <a:ext cx="5029200" cy="8763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028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50078" y="-679911"/>
            <a:ext cx="971989" cy="2604657"/>
          </a:xfrm>
          <a:prstGeom prst="trapezoid">
            <a:avLst>
              <a:gd name="adj" fmla="val 13054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689101" y="0"/>
            <a:ext cx="5791200" cy="1196180"/>
          </a:xfrm>
        </p:spPr>
        <p:txBody>
          <a:bodyPr>
            <a:noAutofit/>
          </a:bodyPr>
          <a:lstStyle/>
          <a:p>
            <a:r>
              <a:rPr lang="en-US" sz="3200" b="1" noProof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  <a:endParaRPr 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3531" y="76200"/>
            <a:ext cx="3857269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58DC0C-071D-4D1E-8305-6A327DEBB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5688"/>
            <a:ext cx="3266714" cy="35746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52481B-727F-43E8-B347-AA46BBE41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714" y="1196179"/>
            <a:ext cx="3362686" cy="35641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8D51C4-66D9-4702-B935-F1828B34B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7228" y="140054"/>
            <a:ext cx="5105399" cy="21335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778E0C-FF62-472E-95E0-AB0982C0D2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8924" y="2286000"/>
            <a:ext cx="5293076" cy="216924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5431207-A43C-4356-AECD-FBD596D24BBE}"/>
              </a:ext>
            </a:extLst>
          </p:cNvPr>
          <p:cNvSpPr txBox="1"/>
          <p:nvPr/>
        </p:nvSpPr>
        <p:spPr>
          <a:xfrm>
            <a:off x="381000" y="5105400"/>
            <a:ext cx="6248400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6" name="Picture 2" descr="C:\Users\NGUYEN THI MINH\Desktop\z2739635788957_2e399b3e07c8a22c0c0d81365694acc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4" b="18964"/>
          <a:stretch/>
        </p:blipFill>
        <p:spPr bwMode="auto">
          <a:xfrm>
            <a:off x="6781800" y="4491418"/>
            <a:ext cx="5257800" cy="229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260114" y="4491418"/>
            <a:ext cx="2779486" cy="5377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1333500" y="381000"/>
            <a:ext cx="9601200" cy="3047999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762000"/>
            <a:ext cx="11963400" cy="251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Lan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thắp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3054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751954" y="-610067"/>
            <a:ext cx="893919" cy="2376055"/>
          </a:xfrm>
          <a:prstGeom prst="trapezoid">
            <a:avLst>
              <a:gd name="adj" fmla="val 1038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4531" y="136425"/>
            <a:ext cx="7743469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Quan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86E564-31D3-40E3-A607-EDFF2EE29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196180"/>
            <a:ext cx="3581400" cy="24905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C259D0-5F88-4FE8-9F30-51EF080C5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9232" y="1024921"/>
            <a:ext cx="3999689" cy="26618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F19234-A836-4693-8B01-8B7215630A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400" y="1029326"/>
            <a:ext cx="4191000" cy="2661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684C87-83CD-429C-A477-0A07BF5432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3733800"/>
            <a:ext cx="3581400" cy="31081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622BC5D-C0BA-45FA-B2BE-85727FCD7D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4810" y="3810000"/>
            <a:ext cx="3954789" cy="30319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6A077D3-A4A4-4AEB-9187-B6D38BAB7F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19231" y="3810000"/>
            <a:ext cx="3999689" cy="294737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-1660073" y="-29028"/>
            <a:ext cx="5791200" cy="11961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noProof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  <a:endParaRPr 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73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rapezoid 4"/>
          <p:cNvSpPr/>
          <p:nvPr/>
        </p:nvSpPr>
        <p:spPr>
          <a:xfrm rot="16200000">
            <a:off x="856644" y="-475638"/>
            <a:ext cx="967580" cy="2376055"/>
          </a:xfrm>
          <a:prstGeom prst="trapezoid">
            <a:avLst>
              <a:gd name="adj" fmla="val 17841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295400"/>
            <a:ext cx="10058400" cy="12618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8DA550-4F5C-4639-9F7F-D69FCB98E10E}"/>
              </a:ext>
            </a:extLst>
          </p:cNvPr>
          <p:cNvSpPr txBox="1"/>
          <p:nvPr/>
        </p:nvSpPr>
        <p:spPr>
          <a:xfrm>
            <a:off x="1295400" y="3048000"/>
            <a:ext cx="10072255" cy="12618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1558475" y="338704"/>
            <a:ext cx="5791200" cy="11961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noProof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  <a:endParaRPr lang="vi-VN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1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GUYEN THI MINH\Desktop\Nền PP\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99"/>
          <a:stretch/>
        </p:blipFill>
        <p:spPr bwMode="auto">
          <a:xfrm>
            <a:off x="0" y="0"/>
            <a:ext cx="12192000" cy="480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NGUYEN THI MINH\Desktop\Nền PP\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99"/>
          <a:stretch/>
        </p:blipFill>
        <p:spPr bwMode="auto">
          <a:xfrm rot="10800000">
            <a:off x="0" y="304798"/>
            <a:ext cx="12192000" cy="655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doll, toy, clipart&#10;&#10;Description automatically generated">
            <a:extLst>
              <a:ext uri="{FF2B5EF4-FFF2-40B4-BE49-F238E27FC236}">
                <a16:creationId xmlns:a16="http://schemas.microsoft.com/office/drawing/2014/main" id="{92E46062-407B-4BA1-AEAD-47465F8B6B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" t="13128" r="2965" b="11591"/>
          <a:stretch/>
        </p:blipFill>
        <p:spPr>
          <a:xfrm>
            <a:off x="304801" y="4572000"/>
            <a:ext cx="5791200" cy="1828800"/>
          </a:xfrm>
          <a:prstGeom prst="rect">
            <a:avLst/>
          </a:prstGeom>
        </p:spPr>
      </p:pic>
      <p:pic>
        <p:nvPicPr>
          <p:cNvPr id="7" name="Picture 6" descr="A picture containing doll, toy, clipart&#10;&#10;Description automatically generated">
            <a:extLst>
              <a:ext uri="{FF2B5EF4-FFF2-40B4-BE49-F238E27FC236}">
                <a16:creationId xmlns:a16="http://schemas.microsoft.com/office/drawing/2014/main" id="{92E46062-407B-4BA1-AEAD-47465F8B6B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" t="13128" r="2965" b="11591"/>
          <a:stretch/>
        </p:blipFill>
        <p:spPr>
          <a:xfrm>
            <a:off x="6075218" y="4572000"/>
            <a:ext cx="5888182" cy="182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1" y="762000"/>
            <a:ext cx="11429999" cy="28387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 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Các bạn biết yêu quý người thân trong gia đình, viếng nghĩa trang liệt sĩ để tưởng nhớ các anh hùng liệt s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ĩ,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566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uple of kids in front of a chalkboard&#10;&#10;Description automatically generated with low confidence">
            <a:extLst>
              <a:ext uri="{FF2B5EF4-FFF2-40B4-BE49-F238E27FC236}">
                <a16:creationId xmlns:a16="http://schemas.microsoft.com/office/drawing/2014/main" id="{B125A0C5-B037-4764-A7DD-71E7D5EE0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2192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2743200" y="762000"/>
            <a:ext cx="7239000" cy="3429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 thể hiện tình yêu đối với quê hương, các em cần: Yêu thương, chăm sóc những người thân trong gia đình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kính trọng thầy cô giáo, yêu quý bạn bè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biết ơn người có công với quê hương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chăm sóc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cố gắng học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để sau này xây dựng quê hương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713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390</Words>
  <Application>Microsoft Office PowerPoint</Application>
  <PresentationFormat>Widescreen</PresentationFormat>
  <Paragraphs>27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HP</cp:lastModifiedBy>
  <cp:revision>155</cp:revision>
  <dcterms:created xsi:type="dcterms:W3CDTF">2006-08-16T00:00:00Z</dcterms:created>
  <dcterms:modified xsi:type="dcterms:W3CDTF">2022-09-16T06:41:37Z</dcterms:modified>
</cp:coreProperties>
</file>