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87" r:id="rId4"/>
  </p:sldMasterIdLst>
  <p:notesMasterIdLst>
    <p:notesMasterId r:id="rId22"/>
  </p:notesMasterIdLst>
  <p:sldIdLst>
    <p:sldId id="350" r:id="rId5"/>
    <p:sldId id="349" r:id="rId6"/>
    <p:sldId id="351" r:id="rId7"/>
    <p:sldId id="335" r:id="rId8"/>
    <p:sldId id="352" r:id="rId9"/>
    <p:sldId id="346" r:id="rId10"/>
    <p:sldId id="337" r:id="rId11"/>
    <p:sldId id="336" r:id="rId12"/>
    <p:sldId id="338" r:id="rId13"/>
    <p:sldId id="339" r:id="rId14"/>
    <p:sldId id="340" r:id="rId15"/>
    <p:sldId id="341" r:id="rId16"/>
    <p:sldId id="345" r:id="rId17"/>
    <p:sldId id="274" r:id="rId18"/>
    <p:sldId id="276" r:id="rId19"/>
    <p:sldId id="275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D118B-9A2C-41CB-B77C-9F5FBD5EFAA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89A8F-5802-43C4-88FE-E9286DBB1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6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363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17676-A16B-461A-BE0A-3074479F44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75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09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17676-A16B-461A-BE0A-3074479F44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989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536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78418-6F8A-4301-AA43-EAF4C02C52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66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con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vây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27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HS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. </a:t>
            </a:r>
          </a:p>
          <a:p>
            <a:r>
              <a:rPr lang="en-US" dirty="0"/>
              <a:t>? Con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636C-4C1F-4B52-8AA0-D5AD98EB2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B5A6E-F23A-47EE-A8A8-F099EF86D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D6917-49CE-4B15-96A3-2A982B4D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4BFB-0607-487A-80AE-5111DCDD4BB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88E00-56CC-4A1F-A81E-F769A7EE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DAA1C-1879-4C5D-BE29-7BC3AAFEF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BE3-B08E-42E8-8778-81626D70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7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4EFB-CA61-4FDD-B302-AD5DEFAD5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6E618-D3B2-45C3-B6C2-073CC077B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72B17-4FA3-4F59-9962-970D1FE40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4BFB-0607-487A-80AE-5111DCDD4BB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D04E5-D741-4EDF-9263-CBA0FD569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72A10-5F86-4D0B-A427-1B0BA4795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BE3-B08E-42E8-8778-81626D70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1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20679E-225C-4B18-9611-18FD09142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CE77DB-C6BC-45C1-A3E0-FB9FC8140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7B84A-D1C1-4894-917F-FEE3F77D5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4BFB-0607-487A-80AE-5111DCDD4BB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502FA-3CD3-4B33-A82E-857E595B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A6E18-8868-446C-AC17-4216EF5F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BE3-B08E-42E8-8778-81626D70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42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174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876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009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876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057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046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707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68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950B9-9654-4281-8FAA-ED5401C13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543BD-F1A2-4C71-92DC-4810CA19A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042FF-90CA-4141-8707-57F42787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4BFB-0607-487A-80AE-5111DCDD4BB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71E51-C5B5-4FD1-96AD-897FCAA17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FC89-30DB-4845-AA85-D7F3883F7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BE3-B08E-42E8-8778-81626D70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98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028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213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823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719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425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007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280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91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168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09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48F37-79A8-4815-A0D6-CDCC6AFE4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5465E-FC11-41E8-B95C-F50506B6F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2800F-9F9C-4EE0-B3AB-A93B15A29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4BFB-0607-487A-80AE-5111DCDD4BB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F57BA-D6EC-41A7-9F83-189EE262F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764C4-6014-4B90-BC52-A5AD5EBBA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BE3-B08E-42E8-8778-81626D70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29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167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887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1726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5421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3036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5389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0658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4548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0112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90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5AEF7-F07B-4607-A11D-050531176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8ADE5-2642-46DE-A6CC-2BC6A89BEF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E9A4D-36B0-4DDB-92D5-545FE59BF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96ED0-7CEE-41BF-AFB1-80395F22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4BFB-0607-487A-80AE-5111DCDD4BB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1665E-8B1E-4867-9BCD-01D931D21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B9687-9656-49E7-A721-E7F74E974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BE3-B08E-42E8-8778-81626D70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967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305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179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080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3146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3733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9276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5710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48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E5347-9446-494C-B9F0-87890D621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EDB27-F06C-4AF9-81BA-ADA57F808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FF2CD-2951-4D0C-A879-86E3AA2BE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7A8389-A7C3-45B3-B729-BEDEEDC19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287F11-0604-4122-B0FF-55C053CA75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98B5E3-EEE8-403B-961A-B7F3AE735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4BFB-0607-487A-80AE-5111DCDD4BB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F567F4-B251-4EC4-A77F-9FEAA255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32260A-2174-48FE-BD50-77CC33DBF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BE3-B08E-42E8-8778-81626D70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4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AB20C-9AE3-4B27-8F02-311790FB0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CE6FC3-8614-4A46-92EF-6A07FC6B7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4BFB-0607-487A-80AE-5111DCDD4BB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13C6A-DA81-46B1-9FDD-12F2AF82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2B516-0872-448E-8254-2647AB55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BE3-B08E-42E8-8778-81626D70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8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1EDE5E-361C-470D-BD25-1515112EF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4BFB-0607-487A-80AE-5111DCDD4BB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E62C3A-E872-45F7-99EC-429944630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550D0-D401-44ED-B729-261BB41B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BE3-B08E-42E8-8778-81626D70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5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09A91-617E-4290-8B21-B657B7F18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5A2E6-6F84-4C1D-84D7-F73E7C94E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14812-E16D-43D4-95EB-216E9A338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D3B09-7495-4E20-8455-D1B8FD001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4BFB-0607-487A-80AE-5111DCDD4BB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A8B99-C511-4869-8FF2-1217D522D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31030-B868-4BD0-A344-F307BACD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BE3-B08E-42E8-8778-81626D70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3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24C0C-214F-49D2-B11D-4CEF7910C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3277E8-32D3-4BF4-BEBD-E9AF25F50E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1EECB-687B-4897-AF6A-1D40F36C7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CCF0E-CEB0-4D42-936D-81A8221C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4BFB-0607-487A-80AE-5111DCDD4BB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7F3AD-DD77-438B-B560-A22F20F1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FBE45-F3F7-404A-8266-A3C504F66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BE3-B08E-42E8-8778-81626D70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2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BC9F6-034B-4036-9398-6F20F8E67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BC271-F507-4438-AD0D-33E40EA49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22FDC-54B3-4734-8036-6E077E170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E4BFB-0607-487A-80AE-5111DCDD4BB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1CBFA-AC2D-46F3-B0BF-96B1F73AF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6BC59-82A4-4629-BBD3-45889CAE9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56BE3-B08E-42E8-8778-81626D70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1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9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46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71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67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1.png"/><Relationship Id="rId7" Type="http://schemas.microsoft.com/office/2007/relationships/hdphoto" Target="../media/hdphoto7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11.png"/><Relationship Id="rId21" Type="http://schemas.openxmlformats.org/officeDocument/2006/relationships/image" Target="../media/image27.png"/><Relationship Id="rId7" Type="http://schemas.microsoft.com/office/2007/relationships/hdphoto" Target="../media/hdphoto1.wdp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11" Type="http://schemas.microsoft.com/office/2007/relationships/hdphoto" Target="../media/hdphoto2.wdp"/><Relationship Id="rId24" Type="http://schemas.openxmlformats.org/officeDocument/2006/relationships/image" Target="../media/image30.png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3.wdp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11.png"/><Relationship Id="rId21" Type="http://schemas.openxmlformats.org/officeDocument/2006/relationships/image" Target="../media/image27.png"/><Relationship Id="rId7" Type="http://schemas.microsoft.com/office/2007/relationships/hdphoto" Target="../media/hdphoto1.wdp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4.png"/><Relationship Id="rId11" Type="http://schemas.microsoft.com/office/2007/relationships/hdphoto" Target="../media/hdphoto2.wdp"/><Relationship Id="rId24" Type="http://schemas.openxmlformats.org/officeDocument/2006/relationships/image" Target="../media/image30.png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microsoft.com/office/2007/relationships/hdphoto" Target="../media/hdphoto5.wdp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hdphoto" Target="../media/hdphoto6.wdp"/><Relationship Id="rId7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5.png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58837" y="351763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37C397C-C20B-45CA-9772-06C22B9DA5AC}"/>
              </a:ext>
            </a:extLst>
          </p:cNvPr>
          <p:cNvGrpSpPr/>
          <p:nvPr/>
        </p:nvGrpSpPr>
        <p:grpSpPr>
          <a:xfrm>
            <a:off x="2403514" y="1089937"/>
            <a:ext cx="9157785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E3FC2F2F-3C6C-44F0-8C48-049F643EF503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5C6FD919-79BA-4162-B430-FC921F1AB432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D1BED3D0-72E0-4D07-97B9-7F41DBBD30A1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1F61C1-4F0F-428E-8737-BB9AD5B2E1C9}"/>
              </a:ext>
            </a:extLst>
          </p:cNvPr>
          <p:cNvGrpSpPr/>
          <p:nvPr/>
        </p:nvGrpSpPr>
        <p:grpSpPr>
          <a:xfrm>
            <a:off x="1352611" y="851944"/>
            <a:ext cx="1593890" cy="156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99E8A5-5F83-48F6-B207-DF5A5AB22806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F18D1D9-17A7-478D-9688-B2233C56C8E6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4BF438F-4EDE-4C2F-A135-3FC2C125FF3C}"/>
              </a:ext>
            </a:extLst>
          </p:cNvPr>
          <p:cNvSpPr txBox="1"/>
          <p:nvPr/>
        </p:nvSpPr>
        <p:spPr>
          <a:xfrm>
            <a:off x="852558" y="1320274"/>
            <a:ext cx="2593996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16226C-66DF-4FC2-B66E-F0CE41D9A96A}"/>
              </a:ext>
            </a:extLst>
          </p:cNvPr>
          <p:cNvSpPr txBox="1"/>
          <p:nvPr/>
        </p:nvSpPr>
        <p:spPr>
          <a:xfrm>
            <a:off x="2817420" y="1303371"/>
            <a:ext cx="7804626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NIỀM VUI CỦA BI VÀ BỐNG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886695" y="2582984"/>
            <a:ext cx="6671560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4.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VÀ NGHE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28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6D3A52B-C35A-4999-A285-FEF99D6E0DB3}"/>
              </a:ext>
            </a:extLst>
          </p:cNvPr>
          <p:cNvSpPr txBox="1"/>
          <p:nvPr/>
        </p:nvSpPr>
        <p:spPr>
          <a:xfrm>
            <a:off x="5281864" y="1807340"/>
            <a:ext cx="6436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ra, Bi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7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A146F6-050B-4007-A9F4-108278246F58}"/>
              </a:ext>
            </a:extLst>
          </p:cNvPr>
          <p:cNvSpPr txBox="1"/>
          <p:nvPr/>
        </p:nvSpPr>
        <p:spPr>
          <a:xfrm>
            <a:off x="185938" y="4471688"/>
            <a:ext cx="6768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quần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; Bi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ngựa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11B58A-2E7E-4A6B-BBDC-59CD436A2E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88" t="3333" r="8230" b="12223"/>
          <a:stretch/>
        </p:blipFill>
        <p:spPr>
          <a:xfrm>
            <a:off x="185938" y="207055"/>
            <a:ext cx="4952896" cy="2781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DA1CDA-0A4D-4ED9-99AB-E96ECB1E46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05" t="3518" r="7708" b="11111"/>
          <a:stretch/>
        </p:blipFill>
        <p:spPr>
          <a:xfrm>
            <a:off x="7053166" y="3742935"/>
            <a:ext cx="4952896" cy="2781430"/>
          </a:xfrm>
          <a:prstGeom prst="rect">
            <a:avLst/>
          </a:prstGeom>
        </p:spPr>
      </p:pic>
      <p:sp>
        <p:nvSpPr>
          <p:cNvPr id="6" name="Oval 5">
            <a:hlinkClick r:id="rId5" action="ppaction://hlinksldjump"/>
          </p:cNvPr>
          <p:cNvSpPr/>
          <p:nvPr/>
        </p:nvSpPr>
        <p:spPr>
          <a:xfrm>
            <a:off x="7053166" y="3742935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hlinkClick r:id="rId5" action="ppaction://hlinksldjump"/>
          </p:cNvPr>
          <p:cNvSpPr/>
          <p:nvPr/>
        </p:nvSpPr>
        <p:spPr>
          <a:xfrm>
            <a:off x="165291" y="207055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2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2D1F6B7-F661-4738-8E78-BFAE5757E10F}"/>
              </a:ext>
            </a:extLst>
          </p:cNvPr>
          <p:cNvSpPr txBox="1"/>
          <p:nvPr/>
        </p:nvSpPr>
        <p:spPr>
          <a:xfrm>
            <a:off x="304800" y="4767968"/>
            <a:ext cx="6420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vẫn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phúc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669577-B515-4487-9406-2E0841E17B0D}"/>
              </a:ext>
            </a:extLst>
          </p:cNvPr>
          <p:cNvSpPr txBox="1"/>
          <p:nvPr/>
        </p:nvSpPr>
        <p:spPr>
          <a:xfrm>
            <a:off x="5584003" y="1174562"/>
            <a:ext cx="6447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tặng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Bi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ngựa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; Bi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tặng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quần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CE21EF-00D9-456C-9A38-B3C7BAF407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58" t="13130" r="11250" b="13130"/>
          <a:stretch/>
        </p:blipFill>
        <p:spPr>
          <a:xfrm>
            <a:off x="6934305" y="3738605"/>
            <a:ext cx="4952895" cy="279988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316522A-AAA4-44D3-8A1D-1030556F9E77}"/>
              </a:ext>
            </a:extLst>
          </p:cNvPr>
          <p:cNvGrpSpPr/>
          <p:nvPr/>
        </p:nvGrpSpPr>
        <p:grpSpPr>
          <a:xfrm>
            <a:off x="315765" y="405677"/>
            <a:ext cx="5268238" cy="2814502"/>
            <a:chOff x="315765" y="405677"/>
            <a:chExt cx="5268238" cy="281450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0E36F8-B785-4DBB-B8B4-83EE5B1B7B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418" t="12406" r="15104" b="13519"/>
            <a:stretch/>
          </p:blipFill>
          <p:spPr>
            <a:xfrm>
              <a:off x="315765" y="420290"/>
              <a:ext cx="4952895" cy="2799889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B1E70D7-5901-4170-A9F9-5CB8D1B805A8}"/>
                </a:ext>
              </a:extLst>
            </p:cNvPr>
            <p:cNvGrpSpPr/>
            <p:nvPr/>
          </p:nvGrpSpPr>
          <p:grpSpPr>
            <a:xfrm>
              <a:off x="315765" y="405677"/>
              <a:ext cx="2936465" cy="508368"/>
              <a:chOff x="3580598" y="2738397"/>
              <a:chExt cx="2936465" cy="690603"/>
            </a:xfrm>
          </p:grpSpPr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8F41CC04-745B-4265-ABDE-E3E66A1282EC}"/>
                  </a:ext>
                </a:extLst>
              </p:cNvPr>
              <p:cNvSpPr/>
              <p:nvPr/>
            </p:nvSpPr>
            <p:spPr>
              <a:xfrm flipH="1">
                <a:off x="3580598" y="2738397"/>
                <a:ext cx="2820202" cy="690603"/>
              </a:xfrm>
              <a:prstGeom prst="wedgeEllipseCallout">
                <a:avLst>
                  <a:gd name="adj1" fmla="val -13759"/>
                  <a:gd name="adj2" fmla="val 8514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728719B-49B2-4844-8526-0BEAE26A98F7}"/>
                  </a:ext>
                </a:extLst>
              </p:cNvPr>
              <p:cNvSpPr txBox="1"/>
              <p:nvPr/>
            </p:nvSpPr>
            <p:spPr>
              <a:xfrm flipH="1">
                <a:off x="3580598" y="2747355"/>
                <a:ext cx="2936465" cy="627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Anh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sẽ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vẽ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tặng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em</a:t>
                </a:r>
                <a:r>
                  <a:rPr lang="en-US" sz="24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…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74EFCAC-2203-4B38-9A8A-18A4917A652A}"/>
                </a:ext>
              </a:extLst>
            </p:cNvPr>
            <p:cNvGrpSpPr/>
            <p:nvPr/>
          </p:nvGrpSpPr>
          <p:grpSpPr>
            <a:xfrm>
              <a:off x="2647538" y="855748"/>
              <a:ext cx="2936465" cy="508368"/>
              <a:chOff x="3580598" y="2738397"/>
              <a:chExt cx="2936465" cy="690603"/>
            </a:xfrm>
          </p:grpSpPr>
          <p:sp>
            <p:nvSpPr>
              <p:cNvPr id="24" name="Speech Bubble: Oval 23">
                <a:extLst>
                  <a:ext uri="{FF2B5EF4-FFF2-40B4-BE49-F238E27FC236}">
                    <a16:creationId xmlns:a16="http://schemas.microsoft.com/office/drawing/2014/main" id="{12013E81-EA1A-474D-8806-048B7378C69A}"/>
                  </a:ext>
                </a:extLst>
              </p:cNvPr>
              <p:cNvSpPr/>
              <p:nvPr/>
            </p:nvSpPr>
            <p:spPr>
              <a:xfrm flipH="1">
                <a:off x="3580598" y="2738397"/>
                <a:ext cx="2820202" cy="690603"/>
              </a:xfrm>
              <a:prstGeom prst="wedgeEllipseCallout">
                <a:avLst>
                  <a:gd name="adj1" fmla="val 30072"/>
                  <a:gd name="adj2" fmla="val 90136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06A739E-6CB4-44C2-861F-132E19328CAE}"/>
                  </a:ext>
                </a:extLst>
              </p:cNvPr>
              <p:cNvSpPr txBox="1"/>
              <p:nvPr/>
            </p:nvSpPr>
            <p:spPr>
              <a:xfrm flipH="1">
                <a:off x="3580598" y="2747355"/>
                <a:ext cx="2936465" cy="627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Em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sẽ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vẽ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tặng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anh</a:t>
                </a:r>
                <a:r>
                  <a:rPr lang="en-US" sz="24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…</a:t>
                </a:r>
              </a:p>
            </p:txBody>
          </p:sp>
        </p:grpSp>
      </p:grpSp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304800" y="828946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hlinkClick r:id="rId4" action="ppaction://hlinksldjump"/>
          </p:cNvPr>
          <p:cNvSpPr/>
          <p:nvPr/>
        </p:nvSpPr>
        <p:spPr>
          <a:xfrm>
            <a:off x="6926537" y="3738605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22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AF1539E-2761-4EBA-99CF-9B258CCEF7CC}"/>
              </a:ext>
            </a:extLst>
          </p:cNvPr>
          <p:cNvSpPr txBox="1"/>
          <p:nvPr/>
        </p:nvSpPr>
        <p:spPr>
          <a:xfrm>
            <a:off x="1705300" y="2786780"/>
            <a:ext cx="4179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vồng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ra, Bi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vồng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7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96C59-DABD-43E9-A204-C05614AC231D}"/>
              </a:ext>
            </a:extLst>
          </p:cNvPr>
          <p:cNvSpPr txBox="1"/>
          <p:nvPr/>
        </p:nvSpPr>
        <p:spPr>
          <a:xfrm>
            <a:off x="6562473" y="2781369"/>
            <a:ext cx="3948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quần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; Bi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vồng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1BB227-3894-45F8-99E3-99F757CCDD62}"/>
              </a:ext>
            </a:extLst>
          </p:cNvPr>
          <p:cNvSpPr txBox="1"/>
          <p:nvPr/>
        </p:nvSpPr>
        <p:spPr>
          <a:xfrm>
            <a:off x="9841739" y="4758182"/>
            <a:ext cx="2384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vẫn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phúc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BDF4AE-2205-42C7-B45A-52E1A93A84E2}"/>
              </a:ext>
            </a:extLst>
          </p:cNvPr>
          <p:cNvSpPr txBox="1"/>
          <p:nvPr/>
        </p:nvSpPr>
        <p:spPr>
          <a:xfrm>
            <a:off x="3626314" y="4522742"/>
            <a:ext cx="32556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vồng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tặng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Bi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ngựa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; Bi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tặng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quần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9663D7-3CAB-42C8-A312-B76890A8C7DD}"/>
              </a:ext>
            </a:extLst>
          </p:cNvPr>
          <p:cNvSpPr txBox="1"/>
          <p:nvPr/>
        </p:nvSpPr>
        <p:spPr>
          <a:xfrm>
            <a:off x="4010865" y="-54617"/>
            <a:ext cx="5830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14C9FBD-FD02-4ACF-A46A-79565B2CB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88" t="3333" r="8230" b="12223"/>
          <a:stretch/>
        </p:blipFill>
        <p:spPr>
          <a:xfrm>
            <a:off x="1944615" y="835728"/>
            <a:ext cx="3341806" cy="18766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3E1086A-E1F6-4804-B868-16C98D0F53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5" t="3518" r="7708" b="11111"/>
          <a:stretch/>
        </p:blipFill>
        <p:spPr>
          <a:xfrm>
            <a:off x="6562473" y="785849"/>
            <a:ext cx="3255642" cy="18282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6FFF16A-8C4D-4456-AC26-09F78D049B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58" t="13130" r="23098" b="13130"/>
          <a:stretch/>
        </p:blipFill>
        <p:spPr>
          <a:xfrm>
            <a:off x="6938600" y="4370080"/>
            <a:ext cx="2846495" cy="19577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60D71E-4766-456D-B35D-97341C6A89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56" y="4246322"/>
            <a:ext cx="3602258" cy="221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4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AF1539E-2761-4EBA-99CF-9B258CCEF7CC}"/>
              </a:ext>
            </a:extLst>
          </p:cNvPr>
          <p:cNvSpPr txBox="1"/>
          <p:nvPr/>
        </p:nvSpPr>
        <p:spPr>
          <a:xfrm>
            <a:off x="1236373" y="3108513"/>
            <a:ext cx="4968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Bi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7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96C59-DABD-43E9-A204-C05614AC231D}"/>
              </a:ext>
            </a:extLst>
          </p:cNvPr>
          <p:cNvSpPr txBox="1"/>
          <p:nvPr/>
        </p:nvSpPr>
        <p:spPr>
          <a:xfrm>
            <a:off x="6555346" y="3103101"/>
            <a:ext cx="4584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; Bi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1BB227-3894-45F8-99E3-99F757CCDD62}"/>
              </a:ext>
            </a:extLst>
          </p:cNvPr>
          <p:cNvSpPr txBox="1"/>
          <p:nvPr/>
        </p:nvSpPr>
        <p:spPr>
          <a:xfrm>
            <a:off x="9818115" y="4803663"/>
            <a:ext cx="2384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BDF4AE-2205-42C7-B45A-52E1A93A84E2}"/>
              </a:ext>
            </a:extLst>
          </p:cNvPr>
          <p:cNvSpPr txBox="1"/>
          <p:nvPr/>
        </p:nvSpPr>
        <p:spPr>
          <a:xfrm>
            <a:off x="3626314" y="4665009"/>
            <a:ext cx="32556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 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; Bi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9663D7-3CAB-42C8-A312-B76890A8C7DD}"/>
              </a:ext>
            </a:extLst>
          </p:cNvPr>
          <p:cNvSpPr txBox="1"/>
          <p:nvPr/>
        </p:nvSpPr>
        <p:spPr>
          <a:xfrm>
            <a:off x="3412901" y="431941"/>
            <a:ext cx="4967046" cy="60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14C9FBD-FD02-4ACF-A46A-79565B2CB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88" t="3333" r="8230" b="12223"/>
          <a:stretch/>
        </p:blipFill>
        <p:spPr>
          <a:xfrm>
            <a:off x="2264098" y="1157460"/>
            <a:ext cx="3341806" cy="18766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3E1086A-E1F6-4804-B868-16C98D0F53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5" t="3518" r="7708" b="11111"/>
          <a:stretch/>
        </p:blipFill>
        <p:spPr>
          <a:xfrm>
            <a:off x="6881956" y="1107581"/>
            <a:ext cx="3255642" cy="18282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6FFF16A-8C4D-4456-AC26-09F78D049B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58" t="13130" r="23098" b="13130"/>
          <a:stretch/>
        </p:blipFill>
        <p:spPr>
          <a:xfrm>
            <a:off x="6971620" y="4820637"/>
            <a:ext cx="2846495" cy="19577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60D71E-4766-456D-B35D-97341C6A89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13" y="4562987"/>
            <a:ext cx="3602258" cy="22154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2417AF-0E62-4C2D-91D2-6290BE6312F9}"/>
              </a:ext>
            </a:extLst>
          </p:cNvPr>
          <p:cNvSpPr txBox="1"/>
          <p:nvPr/>
        </p:nvSpPr>
        <p:spPr>
          <a:xfrm>
            <a:off x="142313" y="29588"/>
            <a:ext cx="9337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– 2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168845-C32A-49C9-9EC6-4AB12ED9C4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800" l="0" r="89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667" y="0"/>
            <a:ext cx="1995333" cy="1437533"/>
          </a:xfrm>
          <a:prstGeom prst="rect">
            <a:avLst/>
          </a:prstGeom>
        </p:spPr>
      </p:pic>
      <p:sp>
        <p:nvSpPr>
          <p:cNvPr id="16" name="Oval 15">
            <a:hlinkClick r:id="rId8" action="ppaction://hlinksldjump"/>
          </p:cNvPr>
          <p:cNvSpPr/>
          <p:nvPr/>
        </p:nvSpPr>
        <p:spPr>
          <a:xfrm>
            <a:off x="6881956" y="1083671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hlinkClick r:id="rId8" action="ppaction://hlinksldjump"/>
          </p:cNvPr>
          <p:cNvSpPr/>
          <p:nvPr/>
        </p:nvSpPr>
        <p:spPr>
          <a:xfrm>
            <a:off x="2264098" y="1130544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hlinkClick r:id="rId8" action="ppaction://hlinksldjump"/>
          </p:cNvPr>
          <p:cNvSpPr/>
          <p:nvPr/>
        </p:nvSpPr>
        <p:spPr>
          <a:xfrm>
            <a:off x="215151" y="4969075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hlinkClick r:id="rId8" action="ppaction://hlinksldjump"/>
          </p:cNvPr>
          <p:cNvSpPr/>
          <p:nvPr/>
        </p:nvSpPr>
        <p:spPr>
          <a:xfrm>
            <a:off x="6930254" y="4820637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0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814CDE9C-CFC3-42C3-88A8-351FFA45C065}"/>
              </a:ext>
            </a:extLst>
          </p:cNvPr>
          <p:cNvSpPr txBox="1"/>
          <p:nvPr/>
        </p:nvSpPr>
        <p:spPr>
          <a:xfrm>
            <a:off x="3349828" y="118772"/>
            <a:ext cx="633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773FE9-BB1A-4942-A0FA-7F2FB2FE8D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88" t="3333" r="8230" b="12223"/>
          <a:stretch/>
        </p:blipFill>
        <p:spPr>
          <a:xfrm>
            <a:off x="529816" y="765103"/>
            <a:ext cx="4730370" cy="26564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CF7677-6ADE-4476-A817-D84B660BCB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05" t="3518" r="7708" b="11111"/>
          <a:stretch/>
        </p:blipFill>
        <p:spPr>
          <a:xfrm>
            <a:off x="6764478" y="765103"/>
            <a:ext cx="4951918" cy="26564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BB2F343-B940-4717-8114-C7662AFF10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58" t="13130" r="11250" b="13130"/>
          <a:stretch/>
        </p:blipFill>
        <p:spPr>
          <a:xfrm>
            <a:off x="6726377" y="3635801"/>
            <a:ext cx="4990019" cy="28208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C25FC3-40C6-4213-8453-B06E38CA56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401" y="3635801"/>
            <a:ext cx="5304211" cy="2820875"/>
          </a:xfrm>
          <a:prstGeom prst="rect">
            <a:avLst/>
          </a:prstGeom>
        </p:spPr>
      </p:pic>
      <p:sp>
        <p:nvSpPr>
          <p:cNvPr id="7" name="Oval 6">
            <a:hlinkClick r:id="rId7" action="ppaction://hlinksldjump"/>
          </p:cNvPr>
          <p:cNvSpPr/>
          <p:nvPr/>
        </p:nvSpPr>
        <p:spPr>
          <a:xfrm>
            <a:off x="6762068" y="765103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hlinkClick r:id="rId7" action="ppaction://hlinksldjump"/>
          </p:cNvPr>
          <p:cNvSpPr/>
          <p:nvPr/>
        </p:nvSpPr>
        <p:spPr>
          <a:xfrm>
            <a:off x="467625" y="4102046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hlinkClick r:id="rId7" action="ppaction://hlinksldjump"/>
          </p:cNvPr>
          <p:cNvSpPr/>
          <p:nvPr/>
        </p:nvSpPr>
        <p:spPr>
          <a:xfrm>
            <a:off x="527856" y="765103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hlinkClick r:id="rId7" action="ppaction://hlinksldjump"/>
          </p:cNvPr>
          <p:cNvSpPr/>
          <p:nvPr/>
        </p:nvSpPr>
        <p:spPr>
          <a:xfrm>
            <a:off x="6726377" y="3635801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0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2913349"/>
              <a:ext cx="3181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bộ</a:t>
              </a:r>
              <a:r>
                <a:rPr lang="en-US" sz="28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530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24398" y="1709683"/>
            <a:ext cx="112586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466685" y="520704"/>
            <a:ext cx="2548772" cy="201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4F39FD-C0EC-41A9-BF82-864349009500}"/>
              </a:ext>
            </a:extLst>
          </p:cNvPr>
          <p:cNvGrpSpPr/>
          <p:nvPr/>
        </p:nvGrpSpPr>
        <p:grpSpPr>
          <a:xfrm>
            <a:off x="1414290" y="1574897"/>
            <a:ext cx="9944100" cy="1511202"/>
            <a:chOff x="1249190" y="1917798"/>
            <a:chExt cx="9944100" cy="1511202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5D128685-5AC5-4F6A-BFDE-98194CDDCE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1917798"/>
              <a:ext cx="9944100" cy="1511202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/>
              <a:endParaRPr lang="vi-VN" sz="2667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6249FF-40ED-4813-9521-BA7C63C23B84}"/>
                </a:ext>
              </a:extLst>
            </p:cNvPr>
            <p:cNvSpPr/>
            <p:nvPr/>
          </p:nvSpPr>
          <p:spPr>
            <a:xfrm>
              <a:off x="1906070" y="2078635"/>
              <a:ext cx="928722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cho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người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thân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nghe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Niềm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vui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Bi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Bống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3600" b="1" i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469900" y="2891665"/>
            <a:ext cx="11557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  <a:p>
            <a:pPr defTabSz="444500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Bi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defTabSz="444500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- Quan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minh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defTabSz="444500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0" y="353380"/>
            <a:ext cx="307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" y="360608"/>
            <a:ext cx="12192000" cy="78021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7177" y="2957146"/>
            <a:ext cx="106121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marL="571500" indent="-571500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7284" y="1442434"/>
            <a:ext cx="6194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1325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"/>
            <a:ext cx="12192000" cy="5905039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223" y="233065"/>
            <a:ext cx="2613867" cy="11751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56" y="564028"/>
            <a:ext cx="2557705" cy="2008523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1993934" y="357606"/>
            <a:ext cx="9308729" cy="5222405"/>
            <a:chOff x="1750343" y="560130"/>
            <a:chExt cx="6458858" cy="362356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343" y="560130"/>
              <a:ext cx="6458858" cy="36235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762" y="754685"/>
              <a:ext cx="6160021" cy="3337567"/>
            </a:xfrm>
            <a:prstGeom prst="rect">
              <a:avLst/>
            </a:prstGeom>
          </p:spPr>
        </p:pic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54" y="454041"/>
            <a:ext cx="2400049" cy="188239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8"/>
          <a:stretch>
            <a:fillRect/>
          </a:stretch>
        </p:blipFill>
        <p:spPr>
          <a:xfrm flipV="1">
            <a:off x="-1" y="5832389"/>
            <a:ext cx="12247311" cy="106397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37" y="3887499"/>
            <a:ext cx="3419484" cy="192729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3" y="4405433"/>
            <a:ext cx="2297156" cy="196703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19" y="4243561"/>
            <a:ext cx="2297156" cy="19670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492" y="4829246"/>
            <a:ext cx="2348781" cy="15692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30" y="3821039"/>
            <a:ext cx="1093967" cy="274794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58" y="4818498"/>
            <a:ext cx="1273076" cy="158574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74" y="5210061"/>
            <a:ext cx="477628" cy="140166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96" y="5286142"/>
            <a:ext cx="523843" cy="131584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7" y="4055311"/>
            <a:ext cx="3419484" cy="192729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12" b="31242"/>
          <a:stretch>
            <a:fillRect/>
          </a:stretch>
        </p:blipFill>
        <p:spPr>
          <a:xfrm>
            <a:off x="8911511" y="5795191"/>
            <a:ext cx="3313443" cy="105869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45" y="3615288"/>
            <a:ext cx="1104980" cy="324271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63" y="5942360"/>
            <a:ext cx="1627115" cy="65962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17" y="4830397"/>
            <a:ext cx="482227" cy="111196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7" y="5966552"/>
            <a:ext cx="1576452" cy="84293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7525" y="5962042"/>
            <a:ext cx="976319" cy="395796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3" y="6162906"/>
            <a:ext cx="1047145" cy="39807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" y="811811"/>
            <a:ext cx="2017472" cy="221761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365" y="1393599"/>
            <a:ext cx="3239131" cy="3239131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3312863" y="2785367"/>
            <a:ext cx="528868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pattFill prst="wdUpDiag">
                  <a:fgClr>
                    <a:srgbClr val="FF9933"/>
                  </a:fgClr>
                  <a:bgClr>
                    <a:srgbClr val="FF6600"/>
                  </a:bgClr>
                </a:patt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rPr>
              <a:t>KHỞI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pattFill prst="wdUpDiag">
                  <a:fgClr>
                    <a:srgbClr val="FF9933"/>
                  </a:fgClr>
                  <a:bgClr>
                    <a:srgbClr val="FF6600"/>
                  </a:bgClr>
                </a:patt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pattFill prst="wdUpDiag">
                  <a:fgClr>
                    <a:srgbClr val="FF9933"/>
                  </a:fgClr>
                  <a:bgClr>
                    <a:srgbClr val="FF6600"/>
                  </a:bgClr>
                </a:patt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rPr>
              <a:t>ĐỘNG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pattFill prst="wdUpDiag">
                <a:fgClr>
                  <a:srgbClr val="FF9933"/>
                </a:fgClr>
                <a:bgClr>
                  <a:srgbClr val="FF6600"/>
                </a:bgClr>
              </a:patt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24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A43C0E-358A-47FF-B5DB-E1B2398A40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68" b="73874" l="15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" t="18323" r="3367" b="26431"/>
          <a:stretch/>
        </p:blipFill>
        <p:spPr>
          <a:xfrm rot="21199307">
            <a:off x="-220482" y="5285400"/>
            <a:ext cx="3377623" cy="1445068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5812187"/>
            <a:ext cx="12192000" cy="105962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14036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文本框 22">
            <a:extLst>
              <a:ext uri="{FF2B5EF4-FFF2-40B4-BE49-F238E27FC236}">
                <a16:creationId xmlns:a16="http://schemas.microsoft.com/office/drawing/2014/main" id="{5E1EDF17-5BE6-466C-91CE-71CC55C7279F}"/>
              </a:ext>
            </a:extLst>
          </p:cNvPr>
          <p:cNvSpPr txBox="1"/>
          <p:nvPr/>
        </p:nvSpPr>
        <p:spPr>
          <a:xfrm>
            <a:off x="3229709" y="744955"/>
            <a:ext cx="97276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Ngày thơ bé, em lớn lên bên câu chuyện cổ tích của mẹ.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Có Cầu Vồng lấp lánh, câu chuyện lớn theo em từng ngày,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Và em hồn nhiên hát ca....lá la lá la la la la ..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Cầu Vồng ơi!! một ngày kia hãy bừng sáng lên!!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Khi em cười khi em vui màu đỏ thắm rơi trên bầu trời,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ngước nhìn và em mơ ngày mai rất đẹp ...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Tình yêu đến, em ước mơ như câu chuyện cổ tích của mẹ.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Có Cầu Vồng lấp lánh, có Hoàng Tử khôi ngô bên đời,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Và em hồn nhiên hát ca....lá la la la la la la...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Cầu Vồng ơi và tình yêu hãy bừng sáng lên ...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Sao em buồn cho Mưa rơi, màu lam tím rơi trên bầu trời.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ngước nhìn và em mơ ngày mai nắng hồng...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Cho em cười cho em vui, màu hồng mãi ghi lên cuộc đời,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Những sắc màu Cầu Vồng kia sẽ luôn sáng lên bên em ....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9" name="文本框 22">
            <a:extLst>
              <a:ext uri="{FF2B5EF4-FFF2-40B4-BE49-F238E27FC236}">
                <a16:creationId xmlns:a16="http://schemas.microsoft.com/office/drawing/2014/main" id="{CC32A6CB-750A-454F-92BF-C393A9F1EB75}"/>
              </a:ext>
            </a:extLst>
          </p:cNvPr>
          <p:cNvSpPr txBox="1"/>
          <p:nvPr/>
        </p:nvSpPr>
        <p:spPr>
          <a:xfrm>
            <a:off x="361806" y="1045813"/>
            <a:ext cx="21442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Arial" pitchFamily="34" charset="0"/>
                <a:ea typeface="思源黑体 CN Bold" panose="020B0800000000000000" pitchFamily="34" charset="-122"/>
                <a:cs typeface="Arial" pitchFamily="34" charset="0"/>
              </a:rPr>
              <a:t>Bảy</a:t>
            </a:r>
            <a:r>
              <a:rPr lang="en-US" altLang="zh-CN" sz="5400" dirty="0">
                <a:solidFill>
                  <a:srgbClr val="FF0000"/>
                </a:solidFill>
                <a:latin typeface="Arial" pitchFamily="34" charset="0"/>
                <a:ea typeface="思源黑体 CN Bold" panose="020B0800000000000000" pitchFamily="34" charset="-122"/>
                <a:cs typeface="Arial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itchFamily="34" charset="0"/>
                <a:ea typeface="思源黑体 CN Bold" panose="020B0800000000000000" pitchFamily="34" charset="-122"/>
                <a:cs typeface="Arial" pitchFamily="34" charset="0"/>
              </a:rPr>
              <a:t>Sắc</a:t>
            </a:r>
            <a:r>
              <a:rPr lang="en-US" altLang="zh-CN" sz="5400" dirty="0">
                <a:solidFill>
                  <a:srgbClr val="FF0000"/>
                </a:solidFill>
                <a:latin typeface="Arial" pitchFamily="34" charset="0"/>
                <a:ea typeface="思源黑体 CN Bold" panose="020B0800000000000000" pitchFamily="34" charset="-122"/>
                <a:cs typeface="Arial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itchFamily="34" charset="0"/>
                <a:ea typeface="思源黑体 CN Bold" panose="020B0800000000000000" pitchFamily="34" charset="-122"/>
                <a:cs typeface="Arial" pitchFamily="34" charset="0"/>
              </a:rPr>
              <a:t>cầu</a:t>
            </a:r>
            <a:r>
              <a:rPr lang="en-US" altLang="zh-CN" sz="5400" dirty="0">
                <a:solidFill>
                  <a:srgbClr val="FF0000"/>
                </a:solidFill>
                <a:latin typeface="Arial" pitchFamily="34" charset="0"/>
                <a:ea typeface="思源黑体 CN Bold" panose="020B0800000000000000" pitchFamily="34" charset="-122"/>
                <a:cs typeface="Arial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itchFamily="34" charset="0"/>
                <a:ea typeface="思源黑体 CN Bold" panose="020B0800000000000000" pitchFamily="34" charset="-122"/>
                <a:cs typeface="Arial" pitchFamily="34" charset="0"/>
              </a:rPr>
              <a:t>vồng</a:t>
            </a:r>
            <a:endParaRPr lang="zh-CN" altLang="en-US" sz="5400" dirty="0">
              <a:solidFill>
                <a:srgbClr val="FF0000"/>
              </a:solidFill>
              <a:latin typeface="Arial" pitchFamily="34" charset="0"/>
              <a:ea typeface="思源黑体 CN Bold" panose="020B0800000000000000" pitchFamily="34" charset="-122"/>
              <a:cs typeface="Arial" pitchFamily="34" charset="0"/>
            </a:endParaRPr>
          </a:p>
        </p:txBody>
      </p:sp>
      <p:pic>
        <p:nvPicPr>
          <p:cNvPr id="2" name="Bay-Sac-Cau-Vong-Be-Bao-An (mp3cut.net)">
            <a:hlinkClick r:id="" action="ppaction://media"/>
            <a:extLst>
              <a:ext uri="{FF2B5EF4-FFF2-40B4-BE49-F238E27FC236}">
                <a16:creationId xmlns:a16="http://schemas.microsoft.com/office/drawing/2014/main" id="{002611AF-011F-4452-860C-3C4494BE91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459248" y="5645081"/>
            <a:ext cx="1160932" cy="11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7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"/>
            <a:ext cx="12192000" cy="5905039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223" y="233065"/>
            <a:ext cx="2613867" cy="11751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56" y="564028"/>
            <a:ext cx="2557705" cy="2008523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1993934" y="357606"/>
            <a:ext cx="9308729" cy="5222405"/>
            <a:chOff x="1750343" y="560130"/>
            <a:chExt cx="6458858" cy="362356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343" y="560130"/>
              <a:ext cx="6458858" cy="36235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762" y="754685"/>
              <a:ext cx="6160021" cy="3337567"/>
            </a:xfrm>
            <a:prstGeom prst="rect">
              <a:avLst/>
            </a:prstGeom>
          </p:spPr>
        </p:pic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54" y="454041"/>
            <a:ext cx="2400049" cy="188239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8"/>
          <a:stretch>
            <a:fillRect/>
          </a:stretch>
        </p:blipFill>
        <p:spPr>
          <a:xfrm flipV="1">
            <a:off x="-1" y="5832389"/>
            <a:ext cx="12247311" cy="106397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37" y="3887499"/>
            <a:ext cx="3419484" cy="192729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3" y="4405433"/>
            <a:ext cx="2297156" cy="196703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19" y="4243561"/>
            <a:ext cx="2297156" cy="19670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492" y="4829246"/>
            <a:ext cx="2348781" cy="15692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30" y="3821039"/>
            <a:ext cx="1093967" cy="274794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58" y="4818498"/>
            <a:ext cx="1273076" cy="158574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74" y="5210061"/>
            <a:ext cx="477628" cy="140166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96" y="5286142"/>
            <a:ext cx="523843" cy="131584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7" y="4055311"/>
            <a:ext cx="3419484" cy="192729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12" b="31242"/>
          <a:stretch>
            <a:fillRect/>
          </a:stretch>
        </p:blipFill>
        <p:spPr>
          <a:xfrm>
            <a:off x="8911511" y="5795191"/>
            <a:ext cx="3313443" cy="105869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45" y="3615288"/>
            <a:ext cx="1104980" cy="324271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63" y="5942360"/>
            <a:ext cx="1627115" cy="65962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17" y="4830397"/>
            <a:ext cx="482227" cy="111196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7" y="5966552"/>
            <a:ext cx="1576452" cy="84293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7525" y="5962042"/>
            <a:ext cx="976319" cy="395796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3" y="6162906"/>
            <a:ext cx="1047145" cy="39807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" y="811811"/>
            <a:ext cx="2017472" cy="221761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365" y="1393599"/>
            <a:ext cx="3239131" cy="3239131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3312863" y="2785367"/>
            <a:ext cx="528868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smtClean="0">
                <a:ln>
                  <a:noFill/>
                </a:ln>
                <a:pattFill prst="wdUpDiag">
                  <a:fgClr>
                    <a:srgbClr val="FF9933"/>
                  </a:fgClr>
                  <a:bgClr>
                    <a:srgbClr val="FF6600"/>
                  </a:bgClr>
                </a:patt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rPr>
              <a:t>TRẢI</a:t>
            </a:r>
            <a:r>
              <a:rPr kumimoji="0" lang="en-US" altLang="zh-CN" sz="5400" b="1" i="0" u="none" strike="noStrike" kern="1200" cap="none" spc="0" normalizeH="0" noProof="0" dirty="0" smtClean="0">
                <a:ln>
                  <a:noFill/>
                </a:ln>
                <a:pattFill prst="wdUpDiag">
                  <a:fgClr>
                    <a:srgbClr val="FF9933"/>
                  </a:fgClr>
                  <a:bgClr>
                    <a:srgbClr val="FF6600"/>
                  </a:bgClr>
                </a:patt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rPr>
              <a:t> NGHIỆM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pattFill prst="wdUpDiag">
                <a:fgClr>
                  <a:srgbClr val="FF9933"/>
                </a:fgClr>
                <a:bgClr>
                  <a:srgbClr val="FF6600"/>
                </a:bgClr>
              </a:patt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73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183"/>
            <a:ext cx="12192000" cy="7802181"/>
          </a:xfrm>
          <a:prstGeom prst="rect">
            <a:avLst/>
          </a:prstGeom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FD0AB60A-3B46-4A16-BE57-26EB95C62A51}"/>
              </a:ext>
            </a:extLst>
          </p:cNvPr>
          <p:cNvSpPr txBox="1"/>
          <p:nvPr/>
        </p:nvSpPr>
        <p:spPr>
          <a:xfrm>
            <a:off x="1870070" y="1806048"/>
            <a:ext cx="8176438" cy="2063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dirty="0" err="1">
                <a:solidFill>
                  <a:srgbClr val="FF0000"/>
                </a:solidFill>
                <a:latin typeface="Arial" pitchFamily="34" charset="0"/>
                <a:ea typeface="思源黑体 CN Bold" panose="020B0800000000000000" pitchFamily="34" charset="-122"/>
                <a:cs typeface="Arial" pitchFamily="34" charset="0"/>
              </a:rPr>
              <a:t>Kể</a:t>
            </a:r>
            <a:r>
              <a:rPr lang="en-US" altLang="zh-CN" sz="4400" dirty="0">
                <a:solidFill>
                  <a:srgbClr val="FF0000"/>
                </a:solidFill>
                <a:latin typeface="Arial" pitchFamily="34" charset="0"/>
                <a:ea typeface="思源黑体 CN Bold" panose="020B0800000000000000" pitchFamily="34" charset="-122"/>
                <a:cs typeface="Arial" pitchFamily="34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Arial" pitchFamily="34" charset="0"/>
                <a:ea typeface="思源黑体 CN Bold" panose="020B0800000000000000" pitchFamily="34" charset="-122"/>
                <a:cs typeface="Arial" pitchFamily="34" charset="0"/>
              </a:rPr>
              <a:t>chuyện</a:t>
            </a:r>
            <a:endParaRPr lang="en-US" altLang="zh-CN" sz="4400" dirty="0">
              <a:solidFill>
                <a:srgbClr val="FF0000"/>
              </a:solidFill>
              <a:latin typeface="Arial" pitchFamily="34" charset="0"/>
              <a:ea typeface="思源黑体 CN Bold" panose="020B0800000000000000" pitchFamily="34" charset="-122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800" dirty="0">
                <a:solidFill>
                  <a:srgbClr val="FF0000"/>
                </a:solidFill>
                <a:latin typeface="Arial" pitchFamily="34" charset="0"/>
                <a:ea typeface="思源黑体 CN Bold" panose="020B0800000000000000" pitchFamily="34" charset="-122"/>
                <a:cs typeface="Arial" pitchFamily="34" charset="0"/>
              </a:rPr>
              <a:t>NIỀM VUI CỦA BI VÀ BỐNG</a:t>
            </a:r>
            <a:endParaRPr lang="zh-CN" altLang="en-US" sz="4800" dirty="0">
              <a:solidFill>
                <a:srgbClr val="FF0000"/>
              </a:solidFill>
              <a:latin typeface="Arial" pitchFamily="34" charset="0"/>
              <a:ea typeface="思源黑体 CN Bold" panose="020B0800000000000000" pitchFamily="34" charset="-122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987B65-6F04-4F66-97B5-1B5F47DD3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19" y="488583"/>
            <a:ext cx="3580365" cy="118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2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946AB16-B2AB-45F9-A451-0B244E1FD06A}"/>
              </a:ext>
            </a:extLst>
          </p:cNvPr>
          <p:cNvSpPr txBox="1"/>
          <p:nvPr/>
        </p:nvSpPr>
        <p:spPr>
          <a:xfrm>
            <a:off x="345591" y="1593709"/>
            <a:ext cx="3589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8AEB7C-B0D8-46AA-A915-450D430A75B2}"/>
              </a:ext>
            </a:extLst>
          </p:cNvPr>
          <p:cNvSpPr txBox="1"/>
          <p:nvPr/>
        </p:nvSpPr>
        <p:spPr>
          <a:xfrm>
            <a:off x="345591" y="3125272"/>
            <a:ext cx="3589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88E39D-5C45-410D-AB41-81F6A95111B4}"/>
              </a:ext>
            </a:extLst>
          </p:cNvPr>
          <p:cNvSpPr txBox="1"/>
          <p:nvPr/>
        </p:nvSpPr>
        <p:spPr>
          <a:xfrm>
            <a:off x="345591" y="4512154"/>
            <a:ext cx="3589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diễn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22D544-BD18-4FCF-9DE7-EADD66B2B2A4}"/>
              </a:ext>
            </a:extLst>
          </p:cNvPr>
          <p:cNvSpPr txBox="1"/>
          <p:nvPr/>
        </p:nvSpPr>
        <p:spPr>
          <a:xfrm>
            <a:off x="243231" y="1369531"/>
            <a:ext cx="3949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Bi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69522E-DE2D-46B6-904D-230277D5DE8B}"/>
              </a:ext>
            </a:extLst>
          </p:cNvPr>
          <p:cNvSpPr txBox="1"/>
          <p:nvPr/>
        </p:nvSpPr>
        <p:spPr>
          <a:xfrm>
            <a:off x="141091" y="3077818"/>
            <a:ext cx="4158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Hai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hào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hứng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73CEFE-AF0C-4B03-AEB7-130ACC1A25FE}"/>
              </a:ext>
            </a:extLst>
          </p:cNvPr>
          <p:cNvSpPr txBox="1"/>
          <p:nvPr/>
        </p:nvSpPr>
        <p:spPr>
          <a:xfrm>
            <a:off x="141091" y="4324440"/>
            <a:ext cx="4201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diễn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vồng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biến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mất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0FC5EE8-0A06-4589-B4B9-CED5B9A7D9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0" y="-17620"/>
            <a:ext cx="1587500" cy="125221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E44CCFF-3BA8-45DD-B0B9-BE91E30D5A09}"/>
              </a:ext>
            </a:extLst>
          </p:cNvPr>
          <p:cNvSpPr txBox="1"/>
          <p:nvPr/>
        </p:nvSpPr>
        <p:spPr>
          <a:xfrm>
            <a:off x="3826645" y="225355"/>
            <a:ext cx="6399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7AB2725-44BA-461B-BD7D-932B752258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88" t="3333" r="8230" b="12223"/>
          <a:stretch/>
        </p:blipFill>
        <p:spPr>
          <a:xfrm>
            <a:off x="4451369" y="1373175"/>
            <a:ext cx="3754075" cy="2108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493EB2B-3BC1-44F4-B0E6-61C5847E26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05" t="3518" r="7708" b="11111"/>
          <a:stretch/>
        </p:blipFill>
        <p:spPr>
          <a:xfrm>
            <a:off x="8292870" y="1373175"/>
            <a:ext cx="3754075" cy="2108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F22DD9-2079-4ED4-B88E-A727B52F7D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958" t="13130" r="11250" b="13130"/>
          <a:stretch/>
        </p:blipFill>
        <p:spPr>
          <a:xfrm>
            <a:off x="8292870" y="3882953"/>
            <a:ext cx="3754075" cy="21221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88DBB5-E0BB-428F-B50F-04C1186C0F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009" y="3802838"/>
            <a:ext cx="4077652" cy="2168569"/>
          </a:xfrm>
          <a:prstGeom prst="rect">
            <a:avLst/>
          </a:prstGeom>
        </p:spPr>
      </p:pic>
      <p:sp>
        <p:nvSpPr>
          <p:cNvPr id="15" name="Oval 14">
            <a:hlinkClick r:id="rId8" action="ppaction://hlinksldjump"/>
          </p:cNvPr>
          <p:cNvSpPr/>
          <p:nvPr/>
        </p:nvSpPr>
        <p:spPr>
          <a:xfrm>
            <a:off x="4451369" y="1369531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hlinkClick r:id="rId8" action="ppaction://hlinksldjump"/>
          </p:cNvPr>
          <p:cNvSpPr/>
          <p:nvPr/>
        </p:nvSpPr>
        <p:spPr>
          <a:xfrm>
            <a:off x="8287061" y="3882953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>
            <a:hlinkClick r:id="rId8" action="ppaction://hlinksldjump"/>
          </p:cNvPr>
          <p:cNvSpPr/>
          <p:nvPr/>
        </p:nvSpPr>
        <p:spPr>
          <a:xfrm>
            <a:off x="8287061" y="1338369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hlinkClick r:id="rId8" action="ppaction://hlinksldjump"/>
          </p:cNvPr>
          <p:cNvSpPr/>
          <p:nvPr/>
        </p:nvSpPr>
        <p:spPr>
          <a:xfrm>
            <a:off x="4386722" y="4122147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6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  <p:bldP spid="27" grpId="0"/>
      <p:bldP spid="28" grpId="0"/>
      <p:bldP spid="29" grpId="0"/>
      <p:bldP spid="15" grpId="0" animBg="1"/>
      <p:bldP spid="18" grpId="0" animBg="1"/>
      <p:bldP spid="20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C192728-4658-4B68-84F2-6C58310DB543}"/>
              </a:ext>
            </a:extLst>
          </p:cNvPr>
          <p:cNvSpPr txBox="1"/>
          <p:nvPr/>
        </p:nvSpPr>
        <p:spPr>
          <a:xfrm>
            <a:off x="562536" y="115850"/>
            <a:ext cx="7523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F1539E-2761-4EBA-99CF-9B258CCEF7CC}"/>
              </a:ext>
            </a:extLst>
          </p:cNvPr>
          <p:cNvSpPr txBox="1"/>
          <p:nvPr/>
        </p:nvSpPr>
        <p:spPr>
          <a:xfrm>
            <a:off x="1752080" y="3230195"/>
            <a:ext cx="3935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96C59-DABD-43E9-A204-C05614AC231D}"/>
              </a:ext>
            </a:extLst>
          </p:cNvPr>
          <p:cNvSpPr txBox="1"/>
          <p:nvPr/>
        </p:nvSpPr>
        <p:spPr>
          <a:xfrm>
            <a:off x="6812513" y="3230196"/>
            <a:ext cx="4656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 </a:t>
            </a: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BDF4AE-2205-42C7-B45A-52E1A93A84E2}"/>
              </a:ext>
            </a:extLst>
          </p:cNvPr>
          <p:cNvSpPr txBox="1"/>
          <p:nvPr/>
        </p:nvSpPr>
        <p:spPr>
          <a:xfrm>
            <a:off x="1243795" y="6334780"/>
            <a:ext cx="4562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(…).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9663D7-3CAB-42C8-A312-B76890A8C7DD}"/>
              </a:ext>
            </a:extLst>
          </p:cNvPr>
          <p:cNvSpPr txBox="1"/>
          <p:nvPr/>
        </p:nvSpPr>
        <p:spPr>
          <a:xfrm>
            <a:off x="4060756" y="596582"/>
            <a:ext cx="4350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D9A5D59-0495-49B9-B82E-0FE1E77943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88" t="3333" r="8230" b="12223"/>
          <a:stretch/>
        </p:blipFill>
        <p:spPr>
          <a:xfrm>
            <a:off x="1648062" y="1218343"/>
            <a:ext cx="3674146" cy="20633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0F78EED-A93A-411F-A89E-C39791DF6E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05" t="3518" r="7708" b="11111"/>
          <a:stretch/>
        </p:blipFill>
        <p:spPr>
          <a:xfrm>
            <a:off x="6969045" y="1218343"/>
            <a:ext cx="3674146" cy="20633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522618-C5EA-422F-9628-DA36B4C097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58" t="13130" r="11250" b="13130"/>
          <a:stretch/>
        </p:blipFill>
        <p:spPr>
          <a:xfrm>
            <a:off x="6969045" y="4074891"/>
            <a:ext cx="3674146" cy="20770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BB227-3894-45F8-99E3-99F757CCDD62}"/>
              </a:ext>
            </a:extLst>
          </p:cNvPr>
          <p:cNvSpPr txBox="1"/>
          <p:nvPr/>
        </p:nvSpPr>
        <p:spPr>
          <a:xfrm>
            <a:off x="6988129" y="6075360"/>
            <a:ext cx="3674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AD22F6-F685-4278-BE6B-274882CBC9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8062" y="4010688"/>
            <a:ext cx="4026209" cy="2141211"/>
          </a:xfrm>
          <a:prstGeom prst="rect">
            <a:avLst/>
          </a:prstGeom>
        </p:spPr>
      </p:pic>
      <p:sp>
        <p:nvSpPr>
          <p:cNvPr id="16" name="Oval 15">
            <a:hlinkClick r:id="rId7" action="ppaction://hlinksldjump"/>
          </p:cNvPr>
          <p:cNvSpPr/>
          <p:nvPr/>
        </p:nvSpPr>
        <p:spPr>
          <a:xfrm>
            <a:off x="6969045" y="1237892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hlinkClick r:id="rId7" action="ppaction://hlinksldjump"/>
          </p:cNvPr>
          <p:cNvSpPr/>
          <p:nvPr/>
        </p:nvSpPr>
        <p:spPr>
          <a:xfrm>
            <a:off x="1648062" y="1215370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1752080" y="4373236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hlinkClick r:id="rId7" action="ppaction://hlinksldjump"/>
          </p:cNvPr>
          <p:cNvSpPr/>
          <p:nvPr/>
        </p:nvSpPr>
        <p:spPr>
          <a:xfrm>
            <a:off x="6949961" y="4074891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26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20" grpId="0"/>
      <p:bldP spid="2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4">
            <a:extLst>
              <a:ext uri="{FF2B5EF4-FFF2-40B4-BE49-F238E27FC236}">
                <a16:creationId xmlns:a16="http://schemas.microsoft.com/office/drawing/2014/main" id="{F37F9333-DF13-46C3-8B85-A4BE9F96FED4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1849207" y="2075931"/>
            <a:ext cx="192671" cy="592478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FA737A-37DF-4F43-931A-CBCD4D2EC7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00" l="0" r="89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" t="9125" r="6220" b="21100"/>
          <a:stretch/>
        </p:blipFill>
        <p:spPr>
          <a:xfrm>
            <a:off x="2083632" y="1708003"/>
            <a:ext cx="2211669" cy="12238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5CC2E49-3F98-4A08-851E-16A89B48E4BE}"/>
              </a:ext>
            </a:extLst>
          </p:cNvPr>
          <p:cNvSpPr txBox="1"/>
          <p:nvPr/>
        </p:nvSpPr>
        <p:spPr>
          <a:xfrm>
            <a:off x="3636584" y="144293"/>
            <a:ext cx="688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45A0D2-9256-4711-BEFC-E09D1F55F36D}"/>
              </a:ext>
            </a:extLst>
          </p:cNvPr>
          <p:cNvSpPr txBox="1"/>
          <p:nvPr/>
        </p:nvSpPr>
        <p:spPr>
          <a:xfrm>
            <a:off x="243741" y="3337182"/>
            <a:ext cx="42352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sát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bức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gợi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33718F3-0F7D-45CC-906F-AAC3F37FC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320272" y="1757855"/>
            <a:ext cx="1084391" cy="126623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E4BC791-91C8-44D9-8B8E-2E899EA76D62}"/>
              </a:ext>
            </a:extLst>
          </p:cNvPr>
          <p:cNvSpPr txBox="1"/>
          <p:nvPr/>
        </p:nvSpPr>
        <p:spPr>
          <a:xfrm>
            <a:off x="4423418" y="3080986"/>
            <a:ext cx="36506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vồng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</a:t>
            </a:r>
          </a:p>
          <a:p>
            <a:pPr algn="ctr"/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02F44E-9DEE-4481-A106-A8A74B70E574}"/>
              </a:ext>
            </a:extLst>
          </p:cNvPr>
          <p:cNvSpPr txBox="1"/>
          <p:nvPr/>
        </p:nvSpPr>
        <p:spPr>
          <a:xfrm>
            <a:off x="7831529" y="3056570"/>
            <a:ext cx="46564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bảy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hũ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 </a:t>
            </a:r>
          </a:p>
          <a:p>
            <a:pPr algn="ctr"/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A64A01-20E0-491A-AC06-0C8D5FCE0E63}"/>
              </a:ext>
            </a:extLst>
          </p:cNvPr>
          <p:cNvSpPr txBox="1"/>
          <p:nvPr/>
        </p:nvSpPr>
        <p:spPr>
          <a:xfrm>
            <a:off x="4073782" y="6069873"/>
            <a:ext cx="45626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vồng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biến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mất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(…).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EF24EC0-C9B9-4A26-86E8-FFC20C9C5F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88" t="3333" r="8230" b="12223"/>
          <a:stretch/>
        </p:blipFill>
        <p:spPr>
          <a:xfrm>
            <a:off x="4547440" y="959508"/>
            <a:ext cx="3530014" cy="198237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D2D4505-83BB-4B07-85D3-336EB2049D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05" t="3518" r="7708" b="11111"/>
          <a:stretch/>
        </p:blipFill>
        <p:spPr>
          <a:xfrm>
            <a:off x="8593208" y="987499"/>
            <a:ext cx="3530014" cy="198237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B2547D9-D577-43FE-937C-26FE56A74D9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958" t="13130" r="11250" b="13130"/>
          <a:stretch/>
        </p:blipFill>
        <p:spPr>
          <a:xfrm>
            <a:off x="8606739" y="3967217"/>
            <a:ext cx="3506741" cy="198237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7944DB0-DE6A-4EEE-BA11-168085501296}"/>
              </a:ext>
            </a:extLst>
          </p:cNvPr>
          <p:cNvSpPr txBox="1"/>
          <p:nvPr/>
        </p:nvSpPr>
        <p:spPr>
          <a:xfrm>
            <a:off x="8470978" y="5961242"/>
            <a:ext cx="36741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bảy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hũ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B0495D-93F9-4871-89F3-672AB23815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6747" y="3878112"/>
            <a:ext cx="3958239" cy="2105063"/>
          </a:xfrm>
          <a:prstGeom prst="rect">
            <a:avLst/>
          </a:prstGeom>
        </p:spPr>
      </p:pic>
      <p:sp>
        <p:nvSpPr>
          <p:cNvPr id="17" name="Oval 16">
            <a:hlinkClick r:id="rId9" action="ppaction://hlinksldjump"/>
          </p:cNvPr>
          <p:cNvSpPr/>
          <p:nvPr/>
        </p:nvSpPr>
        <p:spPr>
          <a:xfrm>
            <a:off x="8571530" y="975847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hlinkClick r:id="rId9" action="ppaction://hlinksldjump"/>
          </p:cNvPr>
          <p:cNvSpPr/>
          <p:nvPr/>
        </p:nvSpPr>
        <p:spPr>
          <a:xfrm>
            <a:off x="8607167" y="3960666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hlinkClick r:id="rId9" action="ppaction://hlinksldjump"/>
          </p:cNvPr>
          <p:cNvSpPr/>
          <p:nvPr/>
        </p:nvSpPr>
        <p:spPr>
          <a:xfrm>
            <a:off x="4423418" y="4226445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>
            <a:hlinkClick r:id="rId9" action="ppaction://hlinksldjump"/>
          </p:cNvPr>
          <p:cNvSpPr/>
          <p:nvPr/>
        </p:nvSpPr>
        <p:spPr>
          <a:xfrm>
            <a:off x="4484616" y="948597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6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889</Words>
  <Application>Microsoft Office PowerPoint</Application>
  <PresentationFormat>Widescreen</PresentationFormat>
  <Paragraphs>116</Paragraphs>
  <Slides>17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宋体</vt:lpstr>
      <vt:lpstr>Arial</vt:lpstr>
      <vt:lpstr>Arial-Rounded</vt:lpstr>
      <vt:lpstr>Calibri</vt:lpstr>
      <vt:lpstr>Calibri Light</vt:lpstr>
      <vt:lpstr>等线</vt:lpstr>
      <vt:lpstr>Times New Roman</vt:lpstr>
      <vt:lpstr>思源黑体 CN Bold</vt:lpstr>
      <vt:lpstr>Office Theme</vt:lpstr>
      <vt:lpstr>2_Office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Toshiba</cp:lastModifiedBy>
  <cp:revision>31</cp:revision>
  <dcterms:created xsi:type="dcterms:W3CDTF">2021-07-07T15:46:27Z</dcterms:created>
  <dcterms:modified xsi:type="dcterms:W3CDTF">2021-09-14T05:57:00Z</dcterms:modified>
</cp:coreProperties>
</file>