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4.892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00D78E17-C1D9-4316-A1BB-50A64BFC5793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19:45.628"/>
    </inkml:context>
    <inkml:brush xml:id="br0">
      <inkml:brushProperty name="width" value="0.13333" units="cm"/>
      <inkml:brushProperty name="height" value="0.13333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E14D55F5-6A95-448C-8162-4AADC12C6B46}" emma:medium="tactile" emma:mode="ink">
          <msink:context xmlns:msink="http://schemas.microsoft.com/ink/2010/main" type="inkDrawing"/>
        </emma:interpretation>
      </emma:emma>
    </inkml:annotationXML>
    <inkml:trace contextRef="#ctx0" brushRef="#br0">0 0 0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1-08-30T10:21:58.041"/>
    </inkml:context>
    <inkml:brush xml:id="br0">
      <inkml:brushProperty name="width" value="0.15875" units="cm"/>
      <inkml:brushProperty name="height" value="0.15875" units="cm"/>
      <inkml:brushProperty name="color" value="#FF0000"/>
      <inkml:brushProperty name="fitToCurve" value="1"/>
    </inkml:brush>
  </inkml:definitions>
  <inkml:trace contextRef="#ctx0" brushRef="#br0">0 362 0,'36'-36'250,"1"36"-234,-1 0 78,-36-36-79,36 36 1,0 0 0,1 0 15,-1-36 0,37 36 47,-73-37-62,72 37 46,-36 0-46,1 0 15,-37-36-15,36 36 156,0 0-32,1 0-124,-1-36 0,0 36-1,0-37 1,1 37 62,35 0-47,-35 0 1,-1 0 14,0 0-14,0 0 77,-36-36-93,37 36-1,-1 0 95,0 0-79,1 0 172,-1 0-187,0 0 31,0 0-32,1 0 48,-1 0 77,0 0-108,1 0-17,-1 0 32,36 0-16,-35 0 110,-1 0-94,0 0 15,1 0-30,-1 0 46,0 0 15,0 0-30,1 0-32,-1 0 94,0 0-109,1 0 62,-1 0-62,0 0 46,37 0 1,-37 0 30,0 0-46,1 36-31,-1-36 62,0 0 31,0 0-62,1 0 78,-37 37-94,36-37 63,0 0-47,1 36-31,-1 0 234,0-36-172,0 0-47,37 0 157,-73 37-173,36-37 251,1 0-235,-1 0 0,0 0 1,0 0 171,1 0-188,-1 0 1,0 0 281,1 0-188,-1 0-93,0 0 15,0 0 32,1 0-48,-1 0 345,0 0-282,1 0 0,-1-37 78,-36 1-125,36 36-15,-36-36 0,73 36 30,-73-37-30,36 1 15,0 36 1,1-36-17,-37 0 423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90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9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20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5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7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3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3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8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8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74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EEAD-A892-44A6-8E0C-D041F94F166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09571-CC65-4931-8D92-23CD0BDB00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45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emf"/><Relationship Id="rId4" Type="http://schemas.openxmlformats.org/officeDocument/2006/relationships/customXml" Target="../ink/ink1.xml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937" y="2948940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1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am b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135" y="3585412"/>
            <a:ext cx="3081337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chu hoa0005"/>
          <p:cNvPicPr>
            <a:picLocks noChangeAspect="1" noChangeArrowheads="1"/>
          </p:cNvPicPr>
          <p:nvPr/>
        </p:nvPicPr>
        <p:blipFill>
          <a:blip r:embed="rId3">
            <a:lum bright="-32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0" t="39471" r="21571" b="43802"/>
          <a:stretch>
            <a:fillRect/>
          </a:stretch>
        </p:blipFill>
        <p:spPr bwMode="auto">
          <a:xfrm>
            <a:off x="6894135" y="468086"/>
            <a:ext cx="300513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4135" y="318256"/>
            <a:ext cx="571817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L­ưng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9836" y="3135086"/>
            <a:ext cx="594677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–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endParaRPr lang="en-US" altLang="en-US" sz="20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khuỷu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thoải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mái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alt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alt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04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4100" y="2637857"/>
            <a:ext cx="4689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NGUYEN THI MINH\Desktop\z2734592680650_b400f8224f14db7b26c247f4f73e59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5806" r="4053" b="7742"/>
          <a:stretch/>
        </p:blipFill>
        <p:spPr bwMode="auto">
          <a:xfrm>
            <a:off x="6490952" y="1"/>
            <a:ext cx="5550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0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1049310" y="2018211"/>
            <a:ext cx="9968459" cy="16693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400" b="1" dirty="0" smtClean="0">
                <a:latin typeface="HP001 4 hàng" pitchFamily="34" charset="0"/>
                <a:cs typeface="Arial" pitchFamily="34" charset="0"/>
              </a:rPr>
              <a:t/>
            </a:r>
            <a:br>
              <a:rPr lang="en-US" sz="4400" b="1" dirty="0" smtClean="0">
                <a:latin typeface="HP001 4 hàng" pitchFamily="34" charset="0"/>
                <a:cs typeface="Arial" pitchFamily="34" charset="0"/>
              </a:rPr>
            </a:b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9858"/>
            <a:ext cx="9144000" cy="7150712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405209"/>
            <a:ext cx="7942501" cy="3981451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890860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801398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111262"/>
            <a:ext cx="6151721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886001" y="2813599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3432167" y="2493868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123" y="1038189"/>
            <a:ext cx="5563553" cy="3628073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173843" y="1843548"/>
            <a:ext cx="2983258" cy="24709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07227" y="2560912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7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841673" y="1703584"/>
            <a:ext cx="6893169" cy="1969477"/>
          </a:xfrm>
          <a:prstGeom prst="roundRect">
            <a:avLst>
              <a:gd name="adj" fmla="val 41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19975" y="2180492"/>
            <a:ext cx="6414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89" y="497329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AutoShape 155"/>
          <p:cNvSpPr>
            <a:spLocks/>
          </p:cNvSpPr>
          <p:nvPr/>
        </p:nvSpPr>
        <p:spPr bwMode="auto">
          <a:xfrm>
            <a:off x="4723098" y="570008"/>
            <a:ext cx="457200" cy="3048000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>
              <a:solidFill>
                <a:srgbClr val="000000"/>
              </a:solidFill>
            </a:endParaRPr>
          </a:p>
        </p:txBody>
      </p:sp>
      <p:grpSp>
        <p:nvGrpSpPr>
          <p:cNvPr id="51" name="Group 173"/>
          <p:cNvGrpSpPr>
            <a:grpSpLocks/>
          </p:cNvGrpSpPr>
          <p:nvPr/>
        </p:nvGrpSpPr>
        <p:grpSpPr bwMode="auto">
          <a:xfrm>
            <a:off x="3113373" y="1406621"/>
            <a:ext cx="2087563" cy="396875"/>
            <a:chOff x="1325" y="952"/>
            <a:chExt cx="1315" cy="250"/>
          </a:xfrm>
        </p:grpSpPr>
        <p:sp>
          <p:nvSpPr>
            <p:cNvPr id="52" name="Line 157"/>
            <p:cNvSpPr>
              <a:spLocks noChangeShapeType="1"/>
            </p:cNvSpPr>
            <p:nvPr/>
          </p:nvSpPr>
          <p:spPr bwMode="auto">
            <a:xfrm>
              <a:off x="1344" y="1200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 Box 158"/>
            <p:cNvSpPr txBox="1">
              <a:spLocks noChangeArrowheads="1"/>
            </p:cNvSpPr>
            <p:nvPr/>
          </p:nvSpPr>
          <p:spPr bwMode="auto">
            <a:xfrm>
              <a:off x="1325" y="952"/>
              <a:ext cx="13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4</a:t>
              </a:r>
            </a:p>
          </p:txBody>
        </p:sp>
      </p:grpSp>
      <p:grpSp>
        <p:nvGrpSpPr>
          <p:cNvPr id="54" name="Group 172"/>
          <p:cNvGrpSpPr>
            <a:grpSpLocks/>
          </p:cNvGrpSpPr>
          <p:nvPr/>
        </p:nvGrpSpPr>
        <p:grpSpPr bwMode="auto">
          <a:xfrm>
            <a:off x="3159411" y="2640108"/>
            <a:ext cx="2133600" cy="396875"/>
            <a:chOff x="1344" y="2544"/>
            <a:chExt cx="1344" cy="250"/>
          </a:xfrm>
        </p:grpSpPr>
        <p:sp>
          <p:nvSpPr>
            <p:cNvPr id="55" name="Text Box 159"/>
            <p:cNvSpPr txBox="1">
              <a:spLocks noChangeArrowheads="1"/>
            </p:cNvSpPr>
            <p:nvPr/>
          </p:nvSpPr>
          <p:spPr bwMode="auto">
            <a:xfrm>
              <a:off x="1344" y="2544"/>
              <a:ext cx="13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2</a:t>
              </a:r>
            </a:p>
          </p:txBody>
        </p:sp>
        <p:sp>
          <p:nvSpPr>
            <p:cNvPr id="56" name="Line 164"/>
            <p:cNvSpPr>
              <a:spLocks noChangeShapeType="1"/>
            </p:cNvSpPr>
            <p:nvPr/>
          </p:nvSpPr>
          <p:spPr bwMode="auto">
            <a:xfrm>
              <a:off x="1344" y="278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174"/>
          <p:cNvGrpSpPr>
            <a:grpSpLocks/>
          </p:cNvGrpSpPr>
          <p:nvPr/>
        </p:nvGrpSpPr>
        <p:grpSpPr bwMode="auto">
          <a:xfrm>
            <a:off x="3127661" y="192183"/>
            <a:ext cx="2209800" cy="396875"/>
            <a:chOff x="1352" y="1536"/>
            <a:chExt cx="1392" cy="250"/>
          </a:xfrm>
        </p:grpSpPr>
        <p:sp>
          <p:nvSpPr>
            <p:cNvPr id="58" name="Text Box 162"/>
            <p:cNvSpPr txBox="1">
              <a:spLocks noChangeArrowheads="1"/>
            </p:cNvSpPr>
            <p:nvPr/>
          </p:nvSpPr>
          <p:spPr bwMode="auto">
            <a:xfrm>
              <a:off x="1352" y="1536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6</a:t>
              </a:r>
            </a:p>
          </p:txBody>
        </p:sp>
        <p:sp>
          <p:nvSpPr>
            <p:cNvPr id="59" name="Line 165"/>
            <p:cNvSpPr>
              <a:spLocks noChangeShapeType="1"/>
            </p:cNvSpPr>
            <p:nvPr/>
          </p:nvSpPr>
          <p:spPr bwMode="auto">
            <a:xfrm>
              <a:off x="1392" y="17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0" name="Group 171"/>
          <p:cNvGrpSpPr>
            <a:grpSpLocks/>
          </p:cNvGrpSpPr>
          <p:nvPr/>
        </p:nvGrpSpPr>
        <p:grpSpPr bwMode="auto">
          <a:xfrm>
            <a:off x="3091148" y="822421"/>
            <a:ext cx="2209800" cy="396875"/>
            <a:chOff x="1440" y="2448"/>
            <a:chExt cx="1392" cy="250"/>
          </a:xfrm>
        </p:grpSpPr>
        <p:sp>
          <p:nvSpPr>
            <p:cNvPr id="61" name="Text Box 161"/>
            <p:cNvSpPr txBox="1">
              <a:spLocks noChangeArrowheads="1"/>
            </p:cNvSpPr>
            <p:nvPr/>
          </p:nvSpPr>
          <p:spPr bwMode="auto">
            <a:xfrm>
              <a:off x="1440" y="2448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rgbClr val="FF0066"/>
                  </a:solidFill>
                </a:rPr>
                <a:t>Đường kẻ ngang 5</a:t>
              </a:r>
            </a:p>
          </p:txBody>
        </p:sp>
        <p:sp>
          <p:nvSpPr>
            <p:cNvPr id="62" name="Line 166"/>
            <p:cNvSpPr>
              <a:spLocks noChangeShapeType="1"/>
            </p:cNvSpPr>
            <p:nvPr/>
          </p:nvSpPr>
          <p:spPr bwMode="auto">
            <a:xfrm>
              <a:off x="1488" y="2688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170"/>
          <p:cNvGrpSpPr>
            <a:grpSpLocks/>
          </p:cNvGrpSpPr>
          <p:nvPr/>
        </p:nvGrpSpPr>
        <p:grpSpPr bwMode="auto">
          <a:xfrm>
            <a:off x="3122898" y="2017808"/>
            <a:ext cx="2209800" cy="396875"/>
            <a:chOff x="1442" y="2730"/>
            <a:chExt cx="1392" cy="250"/>
          </a:xfrm>
        </p:grpSpPr>
        <p:sp>
          <p:nvSpPr>
            <p:cNvPr id="64" name="Text Box 160"/>
            <p:cNvSpPr txBox="1">
              <a:spLocks noChangeArrowheads="1"/>
            </p:cNvSpPr>
            <p:nvPr/>
          </p:nvSpPr>
          <p:spPr bwMode="auto">
            <a:xfrm>
              <a:off x="1442" y="2730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3</a:t>
              </a:r>
            </a:p>
          </p:txBody>
        </p:sp>
        <p:sp>
          <p:nvSpPr>
            <p:cNvPr id="65" name="Line 167"/>
            <p:cNvSpPr>
              <a:spLocks noChangeShapeType="1"/>
            </p:cNvSpPr>
            <p:nvPr/>
          </p:nvSpPr>
          <p:spPr bwMode="auto">
            <a:xfrm>
              <a:off x="1488" y="2976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169"/>
          <p:cNvGrpSpPr>
            <a:grpSpLocks/>
          </p:cNvGrpSpPr>
          <p:nvPr/>
        </p:nvGrpSpPr>
        <p:grpSpPr bwMode="auto">
          <a:xfrm>
            <a:off x="3072098" y="3252883"/>
            <a:ext cx="2209800" cy="396875"/>
            <a:chOff x="1294" y="2783"/>
            <a:chExt cx="1392" cy="250"/>
          </a:xfrm>
        </p:grpSpPr>
        <p:sp>
          <p:nvSpPr>
            <p:cNvPr id="67" name="Text Box 163"/>
            <p:cNvSpPr txBox="1">
              <a:spLocks noChangeArrowheads="1"/>
            </p:cNvSpPr>
            <p:nvPr/>
          </p:nvSpPr>
          <p:spPr bwMode="auto">
            <a:xfrm>
              <a:off x="1294" y="2783"/>
              <a:ext cx="139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dirty="0" err="1">
                  <a:solidFill>
                    <a:srgbClr val="FF0066"/>
                  </a:solidFill>
                </a:rPr>
                <a:t>Đường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kẻ</a:t>
              </a:r>
              <a:r>
                <a:rPr lang="en-US" altLang="en-US" sz="2000" dirty="0">
                  <a:solidFill>
                    <a:srgbClr val="FF0066"/>
                  </a:solidFill>
                </a:rPr>
                <a:t> </a:t>
              </a:r>
              <a:r>
                <a:rPr lang="en-US" altLang="en-US" sz="2000" dirty="0" err="1">
                  <a:solidFill>
                    <a:srgbClr val="FF0066"/>
                  </a:solidFill>
                </a:rPr>
                <a:t>ngang</a:t>
              </a:r>
              <a:r>
                <a:rPr lang="en-US" altLang="en-US" sz="2000" dirty="0">
                  <a:solidFill>
                    <a:srgbClr val="FF0066"/>
                  </a:solidFill>
                </a:rPr>
                <a:t> 1</a:t>
              </a:r>
            </a:p>
          </p:txBody>
        </p:sp>
        <p:sp>
          <p:nvSpPr>
            <p:cNvPr id="68" name="Line 168"/>
            <p:cNvSpPr>
              <a:spLocks noChangeShapeType="1"/>
            </p:cNvSpPr>
            <p:nvPr/>
          </p:nvSpPr>
          <p:spPr bwMode="auto">
            <a:xfrm>
              <a:off x="1344" y="3024"/>
              <a:ext cx="1248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3908613" y="4980030"/>
            <a:ext cx="51995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li?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08612" y="4985712"/>
            <a:ext cx="5199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cỡ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 li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5,5 li.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08611" y="4961973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latin typeface="HP001 4 hàng" pitchFamily="34" charset="0"/>
                <a:cs typeface="Times New Roman" pitchFamily="18" charset="0"/>
              </a:rPr>
              <a:t>A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AutoShape 155"/>
          <p:cNvSpPr>
            <a:spLocks/>
          </p:cNvSpPr>
          <p:nvPr/>
        </p:nvSpPr>
        <p:spPr bwMode="auto">
          <a:xfrm rot="16200000">
            <a:off x="6512704" y="2404667"/>
            <a:ext cx="611733" cy="3073342"/>
          </a:xfrm>
          <a:prstGeom prst="leftBrace">
            <a:avLst>
              <a:gd name="adj1" fmla="val 55556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156"/>
          <p:cNvSpPr txBox="1">
            <a:spLocks noChangeArrowheads="1"/>
          </p:cNvSpPr>
          <p:nvPr/>
        </p:nvSpPr>
        <p:spPr bwMode="auto">
          <a:xfrm>
            <a:off x="4061016" y="1834750"/>
            <a:ext cx="605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 li</a:t>
            </a:r>
          </a:p>
        </p:txBody>
      </p:sp>
      <p:sp>
        <p:nvSpPr>
          <p:cNvPr id="74" name="Text Box 156"/>
          <p:cNvSpPr txBox="1">
            <a:spLocks noChangeArrowheads="1"/>
          </p:cNvSpPr>
          <p:nvPr/>
        </p:nvSpPr>
        <p:spPr bwMode="auto">
          <a:xfrm>
            <a:off x="6508374" y="4384028"/>
            <a:ext cx="145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FF0066"/>
                </a:solidFill>
                <a:latin typeface="Arial" charset="0"/>
              </a:rPr>
              <a:t>5</a:t>
            </a:r>
            <a:r>
              <a:rPr lang="en-US" sz="2400" dirty="0" smtClean="0">
                <a:solidFill>
                  <a:srgbClr val="FF0066"/>
                </a:solidFill>
                <a:latin typeface="Arial" charset="0"/>
              </a:rPr>
              <a:t>,5 li</a:t>
            </a:r>
            <a:endParaRPr lang="en-US" sz="2400" dirty="0">
              <a:solidFill>
                <a:srgbClr val="FF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2" animBg="1"/>
      <p:bldP spid="69" grpId="0"/>
      <p:bldP spid="69" grpId="1"/>
      <p:bldP spid="70" grpId="0"/>
      <p:bldP spid="70" grpId="1"/>
      <p:bldP spid="70" grpId="2"/>
      <p:bldP spid="71" grpId="0"/>
      <p:bldP spid="72" grpId="0" animBg="1"/>
      <p:bldP spid="72" grpId="1" animBg="1"/>
      <p:bldP spid="73" grpId="0"/>
      <p:bldP spid="74" grpId="0"/>
      <p:bldP spid="7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9259" y="574188"/>
            <a:ext cx="47244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472" y="1205956"/>
            <a:ext cx="675694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472" y="3075823"/>
            <a:ext cx="5638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3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654" y="3930027"/>
            <a:ext cx="4686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21" y="892312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69"/>
          <p:cNvSpPr>
            <a:spLocks/>
          </p:cNvSpPr>
          <p:nvPr/>
        </p:nvSpPr>
        <p:spPr bwMode="auto">
          <a:xfrm>
            <a:off x="7594066" y="1520230"/>
            <a:ext cx="2000250" cy="2473325"/>
          </a:xfrm>
          <a:custGeom>
            <a:avLst/>
            <a:gdLst>
              <a:gd name="T0" fmla="*/ 2147483647 w 1279"/>
              <a:gd name="T1" fmla="*/ 2147483647 h 1600"/>
              <a:gd name="T2" fmla="*/ 2147483647 w 1279"/>
              <a:gd name="T3" fmla="*/ 2147483647 h 1600"/>
              <a:gd name="T4" fmla="*/ 2147483647 w 1279"/>
              <a:gd name="T5" fmla="*/ 2147483647 h 1600"/>
              <a:gd name="T6" fmla="*/ 2147483647 w 1279"/>
              <a:gd name="T7" fmla="*/ 2147483647 h 1600"/>
              <a:gd name="T8" fmla="*/ 2147483647 w 1279"/>
              <a:gd name="T9" fmla="*/ 2147483647 h 1600"/>
              <a:gd name="T10" fmla="*/ 2147483647 w 1279"/>
              <a:gd name="T11" fmla="*/ 2147483647 h 1600"/>
              <a:gd name="T12" fmla="*/ 2147483647 w 1279"/>
              <a:gd name="T13" fmla="*/ 2147483647 h 1600"/>
              <a:gd name="T14" fmla="*/ 2147483647 w 1279"/>
              <a:gd name="T15" fmla="*/ 2147483647 h 1600"/>
              <a:gd name="T16" fmla="*/ 2147483647 w 1279"/>
              <a:gd name="T17" fmla="*/ 2147483647 h 1600"/>
              <a:gd name="T18" fmla="*/ 2147483647 w 1279"/>
              <a:gd name="T19" fmla="*/ 2147483647 h 1600"/>
              <a:gd name="T20" fmla="*/ 2147483647 w 1279"/>
              <a:gd name="T21" fmla="*/ 2147483647 h 1600"/>
              <a:gd name="T22" fmla="*/ 2147483647 w 1279"/>
              <a:gd name="T23" fmla="*/ 0 h 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79"/>
              <a:gd name="T37" fmla="*/ 0 h 1600"/>
              <a:gd name="T38" fmla="*/ 1279 w 1279"/>
              <a:gd name="T39" fmla="*/ 1600 h 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79" h="1600">
                <a:moveTo>
                  <a:pt x="326" y="938"/>
                </a:moveTo>
                <a:cubicBezTo>
                  <a:pt x="262" y="955"/>
                  <a:pt x="199" y="973"/>
                  <a:pt x="149" y="1012"/>
                </a:cubicBezTo>
                <a:cubicBezTo>
                  <a:pt x="99" y="1051"/>
                  <a:pt x="44" y="1109"/>
                  <a:pt x="23" y="1174"/>
                </a:cubicBezTo>
                <a:cubicBezTo>
                  <a:pt x="2" y="1239"/>
                  <a:pt x="0" y="1341"/>
                  <a:pt x="23" y="1403"/>
                </a:cubicBezTo>
                <a:cubicBezTo>
                  <a:pt x="46" y="1465"/>
                  <a:pt x="110" y="1513"/>
                  <a:pt x="164" y="1544"/>
                </a:cubicBezTo>
                <a:cubicBezTo>
                  <a:pt x="218" y="1575"/>
                  <a:pt x="277" y="1600"/>
                  <a:pt x="348" y="1588"/>
                </a:cubicBezTo>
                <a:cubicBezTo>
                  <a:pt x="419" y="1576"/>
                  <a:pt x="521" y="1543"/>
                  <a:pt x="592" y="1470"/>
                </a:cubicBezTo>
                <a:cubicBezTo>
                  <a:pt x="663" y="1397"/>
                  <a:pt x="728" y="1291"/>
                  <a:pt x="776" y="1152"/>
                </a:cubicBezTo>
                <a:cubicBezTo>
                  <a:pt x="824" y="1013"/>
                  <a:pt x="846" y="775"/>
                  <a:pt x="880" y="635"/>
                </a:cubicBezTo>
                <a:cubicBezTo>
                  <a:pt x="914" y="495"/>
                  <a:pt x="944" y="396"/>
                  <a:pt x="983" y="310"/>
                </a:cubicBezTo>
                <a:cubicBezTo>
                  <a:pt x="1022" y="224"/>
                  <a:pt x="1067" y="170"/>
                  <a:pt x="1116" y="118"/>
                </a:cubicBezTo>
                <a:cubicBezTo>
                  <a:pt x="1165" y="66"/>
                  <a:pt x="1252" y="20"/>
                  <a:pt x="1279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Freeform 161"/>
          <p:cNvSpPr>
            <a:spLocks/>
          </p:cNvSpPr>
          <p:nvPr/>
        </p:nvSpPr>
        <p:spPr bwMode="auto">
          <a:xfrm>
            <a:off x="9617042" y="1469430"/>
            <a:ext cx="790575" cy="2524125"/>
          </a:xfrm>
          <a:custGeom>
            <a:avLst/>
            <a:gdLst>
              <a:gd name="T0" fmla="*/ 0 w 498"/>
              <a:gd name="T1" fmla="*/ 0 h 1590"/>
              <a:gd name="T2" fmla="*/ 2147483647 w 498"/>
              <a:gd name="T3" fmla="*/ 2147483647 h 1590"/>
              <a:gd name="T4" fmla="*/ 2147483647 w 498"/>
              <a:gd name="T5" fmla="*/ 2147483647 h 1590"/>
              <a:gd name="T6" fmla="*/ 2147483647 w 498"/>
              <a:gd name="T7" fmla="*/ 2147483647 h 1590"/>
              <a:gd name="T8" fmla="*/ 2147483647 w 498"/>
              <a:gd name="T9" fmla="*/ 2147483647 h 1590"/>
              <a:gd name="T10" fmla="*/ 2147483647 w 498"/>
              <a:gd name="T11" fmla="*/ 2147483647 h 1590"/>
              <a:gd name="T12" fmla="*/ 2147483647 w 498"/>
              <a:gd name="T13" fmla="*/ 2147483647 h 1590"/>
              <a:gd name="T14" fmla="*/ 2147483647 w 498"/>
              <a:gd name="T15" fmla="*/ 2147483647 h 159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98"/>
              <a:gd name="T25" fmla="*/ 0 h 1590"/>
              <a:gd name="T26" fmla="*/ 498 w 498"/>
              <a:gd name="T27" fmla="*/ 1590 h 159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98" h="1590">
                <a:moveTo>
                  <a:pt x="0" y="0"/>
                </a:moveTo>
                <a:cubicBezTo>
                  <a:pt x="1" y="516"/>
                  <a:pt x="3" y="1032"/>
                  <a:pt x="4" y="1252"/>
                </a:cubicBezTo>
                <a:cubicBezTo>
                  <a:pt x="5" y="1472"/>
                  <a:pt x="2" y="1285"/>
                  <a:pt x="4" y="1318"/>
                </a:cubicBezTo>
                <a:cubicBezTo>
                  <a:pt x="6" y="1351"/>
                  <a:pt x="3" y="1414"/>
                  <a:pt x="18" y="1451"/>
                </a:cubicBezTo>
                <a:cubicBezTo>
                  <a:pt x="33" y="1488"/>
                  <a:pt x="59" y="1518"/>
                  <a:pt x="92" y="1540"/>
                </a:cubicBezTo>
                <a:cubicBezTo>
                  <a:pt x="125" y="1562"/>
                  <a:pt x="171" y="1590"/>
                  <a:pt x="218" y="1584"/>
                </a:cubicBezTo>
                <a:cubicBezTo>
                  <a:pt x="265" y="1578"/>
                  <a:pt x="326" y="1552"/>
                  <a:pt x="373" y="1503"/>
                </a:cubicBezTo>
                <a:cubicBezTo>
                  <a:pt x="420" y="1454"/>
                  <a:pt x="477" y="1325"/>
                  <a:pt x="498" y="1289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Ink 22"/>
              <p14:cNvContentPartPr/>
              <p14:nvPr/>
            </p14:nvContentPartPr>
            <p14:xfrm>
              <a:off x="9627171" y="2403463"/>
              <a:ext cx="360" cy="3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0305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Ink 23"/>
              <p14:cNvContentPartPr/>
              <p14:nvPr/>
            </p14:nvContentPartPr>
            <p14:xfrm>
              <a:off x="9614211" y="2403463"/>
              <a:ext cx="360" cy="3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90091" y="2379343"/>
                <a:ext cx="4860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Ink 31"/>
              <p14:cNvContentPartPr/>
              <p14:nvPr/>
            </p14:nvContentPartPr>
            <p14:xfrm>
              <a:off x="8647611" y="2691103"/>
              <a:ext cx="1215360" cy="1306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19171" y="2662663"/>
                <a:ext cx="1272240" cy="18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629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7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765428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5" name="Rounded Rectangle 24"/>
          <p:cNvSpPr/>
          <p:nvPr/>
        </p:nvSpPr>
        <p:spPr>
          <a:xfrm>
            <a:off x="570230" y="2124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49059" y="1619897"/>
            <a:ext cx="88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725"/>
          <p:cNvSpPr txBox="1">
            <a:spLocks noChangeArrowheads="1"/>
          </p:cNvSpPr>
          <p:nvPr/>
        </p:nvSpPr>
        <p:spPr bwMode="auto">
          <a:xfrm>
            <a:off x="1409075" y="3882055"/>
            <a:ext cx="944380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quan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sát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nêu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 smtClean="0">
                <a:solidFill>
                  <a:srgbClr val="FF0066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dirty="0" smtClean="0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FF0066"/>
                </a:solidFill>
                <a:latin typeface="Arial" panose="020B0604020202020204" pitchFamily="34" charset="0"/>
              </a:rPr>
              <a:t>câu</a:t>
            </a:r>
            <a:r>
              <a:rPr lang="en-US" altLang="en-US" sz="3200" dirty="0">
                <a:solidFill>
                  <a:srgbClr val="FF0066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8" name="Text Box 1727"/>
          <p:cNvSpPr txBox="1">
            <a:spLocks noChangeArrowheads="1"/>
          </p:cNvSpPr>
          <p:nvPr/>
        </p:nvSpPr>
        <p:spPr bwMode="auto">
          <a:xfrm>
            <a:off x="1169895" y="3481945"/>
            <a:ext cx="80010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h, g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rưỡi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altLang="en-US" sz="3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li.</a:t>
            </a:r>
            <a:endParaRPr lang="en-US" altLang="en-US" sz="3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 li 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li.</a:t>
            </a:r>
          </a:p>
        </p:txBody>
      </p:sp>
    </p:spTree>
    <p:extLst>
      <p:ext uri="{BB962C8B-B14F-4D97-AF65-F5344CB8AC3E}">
        <p14:creationId xmlns:p14="http://schemas.microsoft.com/office/powerpoint/2010/main" val="269353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288792"/>
              </p:ext>
            </p:extLst>
          </p:nvPr>
        </p:nvGraphicFramePr>
        <p:xfrm>
          <a:off x="1653990" y="1048875"/>
          <a:ext cx="9117105" cy="2157416"/>
        </p:xfrm>
        <a:graphic>
          <a:graphicData uri="http://schemas.openxmlformats.org/drawingml/2006/table">
            <a:tbl>
              <a:tblPr/>
              <a:tblGrid>
                <a:gridCol w="1200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3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6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008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6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0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94" marB="4569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53990" y="1635286"/>
            <a:ext cx="88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>
            <a:extLst/>
          </p:cNvPr>
          <p:cNvSpPr/>
          <p:nvPr/>
        </p:nvSpPr>
        <p:spPr>
          <a:xfrm>
            <a:off x="753035" y="3890683"/>
            <a:ext cx="2209800" cy="1219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7" name="Cloud 6">
            <a:extLst/>
          </p:cNvPr>
          <p:cNvSpPr/>
          <p:nvPr/>
        </p:nvSpPr>
        <p:spPr>
          <a:xfrm>
            <a:off x="3117955" y="3496235"/>
            <a:ext cx="7914806" cy="2409890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</p:txBody>
      </p:sp>
    </p:spTree>
    <p:extLst>
      <p:ext uri="{BB962C8B-B14F-4D97-AF65-F5344CB8AC3E}">
        <p14:creationId xmlns:p14="http://schemas.microsoft.com/office/powerpoint/2010/main" val="161810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3131244"/>
  <p:tag name="VIOLETTITLE" val="Tuần 1. Chữ hoa: A"/>
  <p:tag name="VIOLETLESSON" val="1"/>
  <p:tag name="VIOLETCATID" val="7840636"/>
  <p:tag name="VIOLETSUBJECT" val="Tập viết 2"/>
  <p:tag name="VIOLETAUTHORID" val="1052031"/>
  <p:tag name="VIOLETAUTHORNAME" val="Nguyễn Quyền"/>
  <p:tag name="VIOLETAUTHORAVATAR" val="no_avatar.jpg"/>
  <p:tag name="VIOLETAUTHORADDRESS" val="THPT Nguyễn Trãi - Daklak"/>
  <p:tag name="VIOLETDATE" val="2021-08-30 19:12:49"/>
  <p:tag name="VIOLETHIT" val="117"/>
  <p:tag name="VIOLETLIKE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347</Words>
  <Application>Microsoft Office PowerPoint</Application>
  <PresentationFormat>Widescreen</PresentationFormat>
  <Paragraphs>46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Microsoft YaHei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Verdana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26</cp:revision>
  <dcterms:created xsi:type="dcterms:W3CDTF">2021-08-30T09:31:47Z</dcterms:created>
  <dcterms:modified xsi:type="dcterms:W3CDTF">2021-09-04T08:41:56Z</dcterms:modified>
</cp:coreProperties>
</file>