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3"/>
  </p:notesMasterIdLst>
  <p:sldIdLst>
    <p:sldId id="334" r:id="rId4"/>
    <p:sldId id="333" r:id="rId5"/>
    <p:sldId id="286" r:id="rId6"/>
    <p:sldId id="328" r:id="rId7"/>
    <p:sldId id="329" r:id="rId8"/>
    <p:sldId id="288" r:id="rId9"/>
    <p:sldId id="275" r:id="rId10"/>
    <p:sldId id="289" r:id="rId11"/>
    <p:sldId id="3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mx" initials="l" lastIdx="1" clrIdx="0">
    <p:extLst>
      <p:ext uri="{19B8F6BF-5375-455C-9EA6-DF929625EA0E}">
        <p15:presenceInfo xmlns:p15="http://schemas.microsoft.com/office/powerpoint/2012/main" userId="S::thuhangtv209@st.utc.edu.vn::c1fc7825-eae9-448b-ba73-d94bf9c012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6C537-8415-4562-AD99-93D86C1624FB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CCFC0-5B89-45E0-9801-A0845D21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07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02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0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5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9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94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54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8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3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96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30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70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8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377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752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897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45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134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51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28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69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075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273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399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716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76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077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39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4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30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in front of a whiteboard&#10;&#10;Description automatically generated with low confidence">
            <a:extLst>
              <a:ext uri="{FF2B5EF4-FFF2-40B4-BE49-F238E27FC236}">
                <a16:creationId xmlns:a16="http://schemas.microsoft.com/office/drawing/2014/main" id="{ECBE9B68-41E3-410D-8808-604FA3D1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3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189DF-3AF7-491E-9DA0-3B6D02F10EC9}"/>
              </a:ext>
            </a:extLst>
          </p:cNvPr>
          <p:cNvSpPr txBox="1"/>
          <p:nvPr/>
        </p:nvSpPr>
        <p:spPr>
          <a:xfrm>
            <a:off x="1210614" y="1623721"/>
            <a:ext cx="8756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6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TỪ VÀ CÂU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133991" y="164539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NGÀY HÔM QUA ĐÂU RỒI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817420" y="2582984"/>
            <a:ext cx="6949472" cy="133882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1" y="1270966"/>
            <a:ext cx="1236489" cy="1044261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443354" y="1470019"/>
            <a:ext cx="98552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7600" y="2514601"/>
            <a:ext cx="9855200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,... </a:t>
            </a:r>
          </a:p>
          <a:p>
            <a:pPr marL="0" marR="0" lvl="0" indent="0" algn="just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7600" y="5271438"/>
            <a:ext cx="98552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4144969" y="2020933"/>
            <a:ext cx="1734138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06400" y="385611"/>
            <a:ext cx="2575675" cy="706589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D9CB4448-3A3D-4875-945C-8D54F555C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6935372" y="2271904"/>
            <a:ext cx="4880708" cy="420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9AFB8-C042-4E7E-8C96-C9022A070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81" y="3066757"/>
            <a:ext cx="7470430" cy="37912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E82E24D-1E86-4F61-9ADA-46848C2BEEAC}"/>
              </a:ext>
            </a:extLst>
          </p:cNvPr>
          <p:cNvSpPr/>
          <p:nvPr/>
        </p:nvSpPr>
        <p:spPr>
          <a:xfrm>
            <a:off x="2575775" y="984738"/>
            <a:ext cx="7263684" cy="165543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FC6E6C3-AF33-4A51-B5BD-842A2A794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2099572" y="1"/>
            <a:ext cx="799285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8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71682"/>
              </p:ext>
            </p:extLst>
          </p:nvPr>
        </p:nvGraphicFramePr>
        <p:xfrm>
          <a:off x="4655254" y="1187834"/>
          <a:ext cx="7542335" cy="4361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0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5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5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08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người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4F5F781-30F3-4D87-B326-7687F30C9D80}"/>
              </a:ext>
            </a:extLst>
          </p:cNvPr>
          <p:cNvSpPr txBox="1"/>
          <p:nvPr/>
        </p:nvSpPr>
        <p:spPr>
          <a:xfrm>
            <a:off x="4909616" y="2962087"/>
            <a:ext cx="2102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6…..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8CE74-22B4-4E73-8DD7-026F606E70AC}"/>
              </a:ext>
            </a:extLst>
          </p:cNvPr>
          <p:cNvSpPr txBox="1"/>
          <p:nvPr/>
        </p:nvSpPr>
        <p:spPr>
          <a:xfrm>
            <a:off x="7266703" y="2962087"/>
            <a:ext cx="2746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khăn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 ……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785A16-9DDF-465B-97FC-35390C9A32D2}"/>
              </a:ext>
            </a:extLst>
          </p:cNvPr>
          <p:cNvSpPr txBox="1"/>
          <p:nvPr/>
        </p:nvSpPr>
        <p:spPr>
          <a:xfrm>
            <a:off x="9878096" y="2950867"/>
            <a:ext cx="2962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chải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30DA393-AB3C-472F-A280-0A18885E3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-33677" y="1174955"/>
            <a:ext cx="4688931" cy="450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15155" y="483981"/>
            <a:ext cx="10958961" cy="10463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" name="Bạn Hà"/>
          <p:cNvSpPr/>
          <p:nvPr/>
        </p:nvSpPr>
        <p:spPr>
          <a:xfrm>
            <a:off x="1040426" y="2755591"/>
            <a:ext cx="2768600" cy="711199"/>
          </a:xfrm>
          <a:prstGeom prst="roundRect">
            <a:avLst/>
          </a:prstGeom>
          <a:solidFill>
            <a:srgbClr val="FFCCCC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Bố em"/>
          <p:cNvSpPr/>
          <p:nvPr/>
        </p:nvSpPr>
        <p:spPr>
          <a:xfrm>
            <a:off x="1065826" y="3835403"/>
            <a:ext cx="2768600" cy="711199"/>
          </a:xfrm>
          <a:prstGeom prst="roundRect">
            <a:avLst/>
          </a:prstGeom>
          <a:solidFill>
            <a:srgbClr val="FFCCCC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rường em"/>
          <p:cNvSpPr/>
          <p:nvPr/>
        </p:nvSpPr>
        <p:spPr>
          <a:xfrm>
            <a:off x="1030514" y="4953003"/>
            <a:ext cx="2768600" cy="711199"/>
          </a:xfrm>
          <a:prstGeom prst="roundRect">
            <a:avLst/>
          </a:prstGeom>
          <a:solidFill>
            <a:srgbClr val="FFCCCC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26627" y="2755591"/>
            <a:ext cx="6450155" cy="711199"/>
          </a:xfrm>
          <a:prstGeom prst="roundRect">
            <a:avLst/>
          </a:prstGeom>
          <a:solidFill>
            <a:srgbClr val="FFCCCC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26627" y="4953003"/>
            <a:ext cx="6450155" cy="711199"/>
          </a:xfrm>
          <a:prstGeom prst="roundRect">
            <a:avLst/>
          </a:prstGeom>
          <a:solidFill>
            <a:srgbClr val="FFCCCC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869232" y="3835405"/>
            <a:ext cx="6598192" cy="762434"/>
            <a:chOff x="3641038" y="3028950"/>
            <a:chExt cx="4880663" cy="571825"/>
          </a:xfrm>
          <a:solidFill>
            <a:srgbClr val="FFCCCC"/>
          </a:solidFill>
        </p:grpSpPr>
        <p:sp>
          <p:nvSpPr>
            <p:cNvPr id="33" name="Rounded Rectangle 32"/>
            <p:cNvSpPr/>
            <p:nvPr/>
          </p:nvSpPr>
          <p:spPr>
            <a:xfrm>
              <a:off x="3684085" y="3028950"/>
              <a:ext cx="4837616" cy="533399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1038" y="3100686"/>
              <a:ext cx="4771262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Lê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Quý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Đôn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cxnSp>
        <p:nvCxnSpPr>
          <p:cNvPr id="10" name="Straight Connector 9"/>
          <p:cNvCxnSpPr>
            <a:stCxn id="2" idx="3"/>
            <a:endCxn id="42" idx="1"/>
          </p:cNvCxnSpPr>
          <p:nvPr/>
        </p:nvCxnSpPr>
        <p:spPr>
          <a:xfrm>
            <a:off x="3809027" y="3111191"/>
            <a:ext cx="1117601" cy="21974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1" idx="3"/>
            <a:endCxn id="32" idx="1"/>
          </p:cNvCxnSpPr>
          <p:nvPr/>
        </p:nvCxnSpPr>
        <p:spPr>
          <a:xfrm flipV="1">
            <a:off x="3834427" y="3111191"/>
            <a:ext cx="1092201" cy="10798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2" idx="3"/>
          </p:cNvCxnSpPr>
          <p:nvPr/>
        </p:nvCxnSpPr>
        <p:spPr>
          <a:xfrm flipV="1">
            <a:off x="3799114" y="4191002"/>
            <a:ext cx="1162825" cy="111760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0226" y="1905002"/>
            <a:ext cx="47801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16341" y="1905002"/>
            <a:ext cx="44275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32700" y="1028757"/>
            <a:ext cx="129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3889677" y="1100802"/>
            <a:ext cx="3926664" cy="9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8633622" y="1109991"/>
            <a:ext cx="1965691" cy="6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1" grpId="0" animBg="1"/>
      <p:bldP spid="22" grpId="0" animBg="1"/>
      <p:bldP spid="32" grpId="0" animBg="1"/>
      <p:bldP spid="42" grpId="0" animBg="1"/>
      <p:bldP spid="17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07" b="93056" l="11571" r="84143">
                        <a14:foregroundMark x1="32429" y1="53796" x2="35143" y2="49352"/>
                        <a14:foregroundMark x1="35143" y1="49167" x2="35143" y2="49167"/>
                        <a14:foregroundMark x1="39714" y1="44722" x2="53000" y2="42500"/>
                        <a14:foregroundMark x1="41571" y1="40741" x2="46143" y2="43426"/>
                        <a14:foregroundMark x1="54571" y1="41759" x2="48429" y2="48611"/>
                        <a14:foregroundMark x1="55286" y1="47685" x2="58429" y2="46944"/>
                        <a14:foregroundMark x1="39714" y1="80278" x2="39000" y2="88611"/>
                        <a14:foregroundMark x1="59857" y1="80000" x2="65571" y2="87870"/>
                        <a14:foregroundMark x1="31286" y1="91389" x2="44286" y2="87130"/>
                        <a14:foregroundMark x1="44714" y1="87130" x2="45857" y2="86204"/>
                        <a14:foregroundMark x1="45857" y1="86204" x2="45857" y2="86204"/>
                        <a14:foregroundMark x1="46143" y1="85648" x2="46143" y2="85648"/>
                        <a14:foregroundMark x1="37857" y1="91574" x2="47000" y2="86944"/>
                        <a14:foregroundMark x1="47000" y1="86944" x2="47000" y2="86944"/>
                        <a14:foregroundMark x1="57286" y1="85926" x2="61857" y2="84907"/>
                        <a14:foregroundMark x1="64857" y1="81019" x2="71000" y2="84167"/>
                        <a14:foregroundMark x1="42429" y1="81204" x2="45857" y2="84722"/>
                        <a14:foregroundMark x1="42714" y1="40741" x2="53000" y2="41759"/>
                        <a14:foregroundMark x1="66000" y1="47685" x2="67857" y2="54815"/>
                        <a14:foregroundMark x1="67286" y1="90093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backgroundMark x1="72429" y1="40463" x2="74000" y2="50093"/>
                        <a14:backgroundMark x1="67571" y1="47685" x2="74000" y2="5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3" y="797069"/>
            <a:ext cx="4052348" cy="6391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189" y="601664"/>
            <a:ext cx="10474470" cy="61548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1218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25600" y="1214698"/>
            <a:ext cx="3925194" cy="24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377340" y="1552728"/>
            <a:ext cx="9036903" cy="2541257"/>
            <a:chOff x="4957830" y="1113414"/>
            <a:chExt cx="4159729" cy="978932"/>
          </a:xfrm>
        </p:grpSpPr>
        <p:sp>
          <p:nvSpPr>
            <p:cNvPr id="17" name="Oval Callout 16"/>
            <p:cNvSpPr/>
            <p:nvPr/>
          </p:nvSpPr>
          <p:spPr>
            <a:xfrm>
              <a:off x="4957830" y="1113414"/>
              <a:ext cx="4159729" cy="978932"/>
            </a:xfrm>
            <a:prstGeom prst="wedgeEllipseCallout">
              <a:avLst>
                <a:gd name="adj1" fmla="val -47826"/>
                <a:gd name="adj2" fmla="val 4866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48115" y="1417725"/>
              <a:ext cx="3967145" cy="25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8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Phong</a:t>
              </a:r>
              <a:r>
                <a:rPr kumimoji="0" lang="en-US" sz="3733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733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3733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3733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733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kumimoji="0" lang="en-US" sz="3733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8" t="-2494" r="11420" b="60109"/>
          <a:stretch/>
        </p:blipFill>
        <p:spPr>
          <a:xfrm>
            <a:off x="848099" y="1405467"/>
            <a:ext cx="2529240" cy="1993384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27" t="32392" r="15028" b="47058"/>
          <a:stretch/>
        </p:blipFill>
        <p:spPr>
          <a:xfrm rot="21323467">
            <a:off x="2788312" y="3048474"/>
            <a:ext cx="962501" cy="1156525"/>
          </a:xfrm>
          <a:prstGeom prst="teardrop">
            <a:avLst/>
          </a:prstGeom>
        </p:spPr>
      </p:pic>
      <p:pic>
        <p:nvPicPr>
          <p:cNvPr id="22" name="Picture 21" hidden="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85" t="34016" r="9216" b="42811"/>
          <a:stretch/>
        </p:blipFill>
        <p:spPr>
          <a:xfrm rot="10800000">
            <a:off x="5321557" y="3851992"/>
            <a:ext cx="1333800" cy="1304208"/>
          </a:xfrm>
          <a:prstGeom prst="ellipse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sx="1000" sy="1000" algn="ctr" rotWithShape="0">
              <a:schemeClr val="bg1">
                <a:alpha val="0"/>
              </a:schemeClr>
            </a:outerShdw>
            <a:reflection stA="0" endPos="65000" dist="508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0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in front of a whiteboard&#10;&#10;Description automatically generated with low confidence">
            <a:extLst>
              <a:ext uri="{FF2B5EF4-FFF2-40B4-BE49-F238E27FC236}">
                <a16:creationId xmlns:a16="http://schemas.microsoft.com/office/drawing/2014/main" id="{ECBE9B68-41E3-410D-8808-604FA3D1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3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189DF-3AF7-491E-9DA0-3B6D02F10EC9}"/>
              </a:ext>
            </a:extLst>
          </p:cNvPr>
          <p:cNvSpPr txBox="1"/>
          <p:nvPr/>
        </p:nvSpPr>
        <p:spPr>
          <a:xfrm>
            <a:off x="2031999" y="619170"/>
            <a:ext cx="8128000" cy="10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VẬN</a:t>
            </a:r>
            <a:r>
              <a:rPr kumimoji="0" lang="en-US" sz="4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DỤNG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7582" y="2446986"/>
            <a:ext cx="992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|3.4|1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232</Words>
  <Application>Microsoft Office PowerPoint</Application>
  <PresentationFormat>Widescreen</PresentationFormat>
  <Paragraphs>45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23</cp:revision>
  <dcterms:created xsi:type="dcterms:W3CDTF">2021-07-07T15:49:49Z</dcterms:created>
  <dcterms:modified xsi:type="dcterms:W3CDTF">2021-09-07T09:31:08Z</dcterms:modified>
</cp:coreProperties>
</file>