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6"/>
  </p:notesMasterIdLst>
  <p:sldIdLst>
    <p:sldId id="324" r:id="rId3"/>
    <p:sldId id="328" r:id="rId4"/>
    <p:sldId id="326" r:id="rId5"/>
    <p:sldId id="322" r:id="rId6"/>
    <p:sldId id="325" r:id="rId7"/>
    <p:sldId id="329" r:id="rId8"/>
    <p:sldId id="283" r:id="rId9"/>
    <p:sldId id="331" r:id="rId10"/>
    <p:sldId id="284" r:id="rId11"/>
    <p:sldId id="323" r:id="rId12"/>
    <p:sldId id="330" r:id="rId13"/>
    <p:sldId id="285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76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4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7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8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04"/>
            <a:ext cx="12192001" cy="6860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65865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6006"/>
          <a:stretch/>
        </p:blipFill>
        <p:spPr>
          <a:xfrm>
            <a:off x="0" y="953095"/>
            <a:ext cx="12050598" cy="252213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2" name="Flowchart: Alternate Process 21"/>
          <p:cNvSpPr/>
          <p:nvPr/>
        </p:nvSpPr>
        <p:spPr>
          <a:xfrm>
            <a:off x="2130458" y="4120464"/>
            <a:ext cx="2341852" cy="725864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+ 5 = 15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8107052" y="4120464"/>
            <a:ext cx="2639505" cy="725864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1834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8723" y="2358190"/>
            <a:ext cx="4942178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115" y="-7462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0"/>
            <a:ext cx="12257988" cy="5367337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3043568" y="5367337"/>
            <a:ext cx="2341852" cy="725864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+ 20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890583" y="5367336"/>
            <a:ext cx="2341853" cy="725865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981608" y="5384984"/>
            <a:ext cx="2341853" cy="708217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62" y="5336438"/>
            <a:ext cx="23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043567" y="6175983"/>
            <a:ext cx="2341853" cy="682017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+  …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890584" y="6213784"/>
            <a:ext cx="2341853" cy="682017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+ 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981608" y="6197906"/>
            <a:ext cx="2341853" cy="682017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+  …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1709" y="1785924"/>
            <a:ext cx="8420299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 smtClean="0">
                <a:solidFill>
                  <a:srgbClr val="002060"/>
                </a:solidFill>
                <a:latin typeface="Times New Roman" panose="02020603050405020304"/>
              </a:rPr>
              <a:t>Toán</a:t>
            </a:r>
            <a:endParaRPr lang="en-US" altLang="zh-CN" sz="4800" b="1" dirty="0" smtClean="0">
              <a:solidFill>
                <a:srgbClr val="002060"/>
              </a:solidFill>
              <a:latin typeface="Times New Roman" panose="02020603050405020304"/>
            </a:endParaRPr>
          </a:p>
          <a:p>
            <a:pPr algn="ctr"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/>
              </a:rPr>
              <a:t>Số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/>
              </a:rPr>
              <a:t>hạng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/>
              </a:rPr>
              <a:t> -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/>
              </a:rPr>
              <a:t>Tổng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/>
              </a:rPr>
              <a:t> (trang14)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89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795" y="-30738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721" y="2421816"/>
            <a:ext cx="10017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8723" y="2358190"/>
            <a:ext cx="4942178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5</a:t>
            </a:fld>
            <a:endParaRPr lang="en-US"/>
          </a:p>
        </p:txBody>
      </p:sp>
      <p:pic>
        <p:nvPicPr>
          <p:cNvPr id="3" name="videoplayback (1)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8723" y="2358190"/>
            <a:ext cx="4942178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145" t="12037" r="41250" b="25741"/>
          <a:stretch/>
        </p:blipFill>
        <p:spPr>
          <a:xfrm>
            <a:off x="1285874" y="0"/>
            <a:ext cx="962025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0365" y="4974800"/>
            <a:ext cx="1715678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6579" y="4974800"/>
            <a:ext cx="1273867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3215" y="4965175"/>
            <a:ext cx="1715678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7196" y="5747011"/>
            <a:ext cx="5722070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8723" y="2358190"/>
            <a:ext cx="4942178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b="63533"/>
          <a:stretch/>
        </p:blipFill>
        <p:spPr>
          <a:xfrm>
            <a:off x="0" y="-48126"/>
            <a:ext cx="12192000" cy="818148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1945407" y="301327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412844" y="4565433"/>
            <a:ext cx="157201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284373" y="4597751"/>
            <a:ext cx="157201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163165" y="4597751"/>
            <a:ext cx="127354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22" t="38683" r="50015" b="-32"/>
          <a:stretch/>
        </p:blipFill>
        <p:spPr>
          <a:xfrm>
            <a:off x="-267474" y="2370784"/>
            <a:ext cx="5640404" cy="1376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3658" t="33177" r="-1"/>
          <a:stretch/>
        </p:blipFill>
        <p:spPr>
          <a:xfrm>
            <a:off x="7151572" y="2282860"/>
            <a:ext cx="4430828" cy="149922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186004" y="3308864"/>
            <a:ext cx="897222" cy="1256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20887" y="3308864"/>
            <a:ext cx="5972" cy="1233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0" idx="0"/>
          </p:cNvCxnSpPr>
          <p:nvPr/>
        </p:nvCxnSpPr>
        <p:spPr>
          <a:xfrm>
            <a:off x="3931441" y="3330765"/>
            <a:ext cx="868495" cy="12669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2480463" y="1873467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1581767" y="1486498"/>
            <a:ext cx="194192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8480079" y="302649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Alternate Process 37"/>
          <p:cNvSpPr/>
          <p:nvPr/>
        </p:nvSpPr>
        <p:spPr>
          <a:xfrm>
            <a:off x="6947516" y="4578655"/>
            <a:ext cx="157201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8819045" y="4610973"/>
            <a:ext cx="157201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10697837" y="4610973"/>
            <a:ext cx="127354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7720676" y="3322086"/>
            <a:ext cx="897222" cy="1256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655559" y="3322086"/>
            <a:ext cx="5972" cy="1233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0" idx="0"/>
          </p:cNvCxnSpPr>
          <p:nvPr/>
        </p:nvCxnSpPr>
        <p:spPr>
          <a:xfrm>
            <a:off x="10466113" y="3343987"/>
            <a:ext cx="868495" cy="12669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5400000">
            <a:off x="9015135" y="1956262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8218080" y="1628692"/>
            <a:ext cx="1941921" cy="725864"/>
          </a:xfrm>
          <a:prstGeom prst="flowChartAlternateProcess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4" grpId="0" animBg="1"/>
      <p:bldP spid="23" grpId="0" animBg="1"/>
      <p:bldP spid="38" grpId="0" animBg="1"/>
      <p:bldP spid="39" grpId="0" animBg="1"/>
      <p:bldP spid="40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109</Words>
  <Application>Microsoft Office PowerPoint</Application>
  <PresentationFormat>Widescreen</PresentationFormat>
  <Paragraphs>39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UTM Avo</vt:lpstr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43</cp:revision>
  <dcterms:created xsi:type="dcterms:W3CDTF">2021-05-04T10:26:00Z</dcterms:created>
  <dcterms:modified xsi:type="dcterms:W3CDTF">2022-08-28T04:49:41Z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