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5" r:id="rId1"/>
    <p:sldMasterId id="2147483856" r:id="rId2"/>
    <p:sldMasterId id="2147483880" r:id="rId3"/>
    <p:sldMasterId id="2147483892" r:id="rId4"/>
    <p:sldMasterId id="2147483912" r:id="rId5"/>
    <p:sldMasterId id="2147483927" r:id="rId6"/>
    <p:sldMasterId id="2147483939" r:id="rId7"/>
    <p:sldMasterId id="2147483963" r:id="rId8"/>
    <p:sldMasterId id="2147483975" r:id="rId9"/>
    <p:sldMasterId id="2147483987" r:id="rId10"/>
    <p:sldMasterId id="2147483999" r:id="rId11"/>
  </p:sldMasterIdLst>
  <p:notesMasterIdLst>
    <p:notesMasterId r:id="rId27"/>
  </p:notesMasterIdLst>
  <p:sldIdLst>
    <p:sldId id="2761" r:id="rId12"/>
    <p:sldId id="2749" r:id="rId13"/>
    <p:sldId id="2763" r:id="rId14"/>
    <p:sldId id="2747" r:id="rId15"/>
    <p:sldId id="2753" r:id="rId16"/>
    <p:sldId id="2659" r:id="rId17"/>
    <p:sldId id="2660" r:id="rId18"/>
    <p:sldId id="2764" r:id="rId19"/>
    <p:sldId id="2755" r:id="rId20"/>
    <p:sldId id="2754" r:id="rId21"/>
    <p:sldId id="2757" r:id="rId22"/>
    <p:sldId id="2760" r:id="rId23"/>
    <p:sldId id="2758" r:id="rId24"/>
    <p:sldId id="2759" r:id="rId25"/>
    <p:sldId id="275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5C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2336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8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3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337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475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031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773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18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720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94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99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10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5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4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6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2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01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098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795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473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32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384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519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20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33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14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5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35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4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7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09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32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29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23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30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2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27/8/2022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1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0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8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3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46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87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7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34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33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8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2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44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4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70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0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59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41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03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77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729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8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599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94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50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18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796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943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794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772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084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4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301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306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331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50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46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50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656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23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44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9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31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106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856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776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74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938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240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93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659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7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656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2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7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4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1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39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6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1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2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8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3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3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3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ĐẦU TIÊN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19094" y="315056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19,  ... 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21 </a:t>
            </a:r>
            <a:endParaRPr lang="en-US" sz="4400" b="1" dirty="0" smtClean="0">
              <a:solidFill>
                <a:srgbClr val="13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4400" b="1" dirty="0">
              <a:solidFill>
                <a:srgbClr val="13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8"/>
          <p:cNvSpPr/>
          <p:nvPr/>
        </p:nvSpPr>
        <p:spPr>
          <a:xfrm>
            <a:off x="43141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20"/>
          <p:cNvSpPr/>
          <p:nvPr/>
        </p:nvSpPr>
        <p:spPr>
          <a:xfrm>
            <a:off x="326370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22"/>
          <p:cNvSpPr/>
          <p:nvPr/>
        </p:nvSpPr>
        <p:spPr>
          <a:xfrm>
            <a:off x="609600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739487" y="484145"/>
            <a:ext cx="3562065" cy="1607820"/>
          </a:xfrm>
          <a:prstGeom prst="wedgeRoundRectCallout">
            <a:avLst>
              <a:gd name="adj1" fmla="val 50593"/>
              <a:gd name="adj2" fmla="val 134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4" y="285634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207439" y="57367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D. 67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220691" y="5724063"/>
            <a:ext cx="261302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287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249206" y="5724063"/>
            <a:ext cx="273025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65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411939" y="736979"/>
            <a:ext cx="4418387" cy="1354986"/>
          </a:xfrm>
          <a:prstGeom prst="wedgeRoundRectCallout">
            <a:avLst>
              <a:gd name="adj1" fmla="val 32788"/>
              <a:gd name="adj2" fmla="val 508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8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sz="48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8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6" y="2789725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51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51923" y="614149"/>
            <a:ext cx="7827266" cy="945850"/>
          </a:xfrm>
          <a:prstGeom prst="wedgeRoundRectCallout">
            <a:avLst>
              <a:gd name="adj1" fmla="val 50240"/>
              <a:gd name="adj2" fmla="val 185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 smtClean="0">
              <a:solidFill>
                <a:srgbClr val="13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64834" y="572406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96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82" y="285750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46282" y="572405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887105" y="495920"/>
            <a:ext cx="9689910" cy="1107161"/>
          </a:xfrm>
          <a:prstGeom prst="wedgeRoundRectCallout">
            <a:avLst>
              <a:gd name="adj1" fmla="val 50240"/>
              <a:gd name="adj2" fmla="val 134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13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16" y="285750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289803" y="57037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C.98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012" y="2857500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307322" y="572406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90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16892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D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2180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6347" y="1569493"/>
            <a:ext cx="8352429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TẠM BIỆT!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1241187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94" y="2396371"/>
            <a:ext cx="11133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(</a:t>
            </a:r>
            <a:r>
              <a:rPr lang="en-US" sz="48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32" y="-181096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-1" y="0"/>
            <a:ext cx="3248167" cy="129485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089456" y="747102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13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dirty="0">
              <a:solidFill>
                <a:srgbClr val="13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95920" y="1766536"/>
            <a:ext cx="10984335" cy="213692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củng cố cách đọc, viết và xếp thứ tự các số từ 1 đến 100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đọc, viết các số có hai chữ số theo phân tích cấu tạo số.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993934" y="357606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" y="596655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" y="81181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312863" y="2785367"/>
            <a:ext cx="5288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81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Bài hát thiếu nhi cho bé - Bé tập đế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395" y="568036"/>
            <a:ext cx="10517332" cy="5719764"/>
          </a:xfrm>
        </p:spPr>
      </p:pic>
    </p:spTree>
    <p:extLst>
      <p:ext uri="{BB962C8B-B14F-4D97-AF65-F5344CB8AC3E}">
        <p14:creationId xmlns:p14="http://schemas.microsoft.com/office/powerpoint/2010/main" val="3892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01913" y="5349068"/>
            <a:ext cx="1152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100,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endParaRPr lang="en-US" sz="32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5" y="647441"/>
            <a:ext cx="8729221" cy="4810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4857"/>
            <a:ext cx="11717517" cy="97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1. a)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      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100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25054" y="716805"/>
            <a:ext cx="849184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1305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87201" y="5880682"/>
            <a:ext cx="549908" cy="506432"/>
          </a:xfrm>
          <a:prstGeom prst="round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56520" y="6361831"/>
            <a:ext cx="656012" cy="533677"/>
          </a:xfrm>
          <a:prstGeom prst="round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9998" y="89029"/>
            <a:ext cx="664314" cy="5697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?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88764" y="705771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305CB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92635" y="716805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7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637581" y="72214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10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10332" y="119273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11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45032" y="119273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12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514834" y="1192733"/>
            <a:ext cx="844877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14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243783" y="1165907"/>
            <a:ext cx="855806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1305CB"/>
                </a:solidFill>
              </a:rPr>
              <a:t>16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758400" y="1204228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19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59545" y="1638950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22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719448" y="1670760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23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92635" y="165782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27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758399" y="166080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29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607505" y="1636188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83745" y="210073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31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859545" y="2098312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32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402348" y="2100590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35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243782" y="2121124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36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938268" y="2116079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38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72765" y="2111390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39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628808" y="2111390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40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3745" y="2603401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41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423651" y="2559959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45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243783" y="2570226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46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758399" y="259583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49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628808" y="258525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50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94703" y="3031334"/>
            <a:ext cx="820132" cy="4863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53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9580" y="3049952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54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261620" y="305250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56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938267" y="305944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58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40498" y="3043875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60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010332" y="3515331"/>
            <a:ext cx="834700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61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02348" y="351497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65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222480" y="3507569"/>
            <a:ext cx="870155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66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118136" y="3514973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67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787373" y="3508545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69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83745" y="3972110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71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859545" y="3964075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72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499808" y="3956671"/>
            <a:ext cx="902539" cy="4738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74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912766" y="3957647"/>
            <a:ext cx="845633" cy="4728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78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628808" y="3981411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80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983745" y="4466544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81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377135" y="4430512"/>
            <a:ext cx="820132" cy="5015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85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063914" y="4466544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87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884045" y="4430513"/>
            <a:ext cx="903327" cy="4744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88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8628808" y="4455856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90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698144" y="4885991"/>
            <a:ext cx="792511" cy="536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93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679677" y="4466544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83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539580" y="4931795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94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772765" y="4933141"/>
            <a:ext cx="820132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99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8637581" y="4932080"/>
            <a:ext cx="855044" cy="4491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1305CB"/>
                </a:solidFill>
              </a:rPr>
              <a:t>100</a:t>
            </a:r>
            <a:endParaRPr lang="en-US" sz="3200" b="1" dirty="0">
              <a:solidFill>
                <a:srgbClr val="1305CB"/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907092" y="6401734"/>
            <a:ext cx="580350" cy="453869"/>
          </a:xfrm>
          <a:prstGeom prst="round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9573506" y="5828154"/>
            <a:ext cx="656012" cy="533677"/>
          </a:xfrm>
          <a:prstGeom prst="round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4" grpId="1"/>
      <p:bldP spid="8" grpId="0" animBg="1"/>
      <p:bldP spid="8" grpId="1" animBg="1"/>
      <p:bldP spid="11" grpId="0" bldLvl="0" animBg="1"/>
      <p:bldP spid="11" grpId="1" animBg="1"/>
      <p:bldP spid="16" grpId="0" bldLvl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bldLvl="0" animBg="1"/>
      <p:bldP spid="70" grpId="1" animBg="1"/>
      <p:bldP spid="71" grpId="0" bldLvl="0" animBg="1"/>
      <p:bldP spid="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97" y="197639"/>
            <a:ext cx="12188858" cy="59442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30817" y="2404731"/>
            <a:ext cx="722548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84197" y="5078206"/>
            <a:ext cx="1094785" cy="5892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10430" y="2404731"/>
            <a:ext cx="631736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0817" y="3169757"/>
            <a:ext cx="722548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10431" y="3146103"/>
            <a:ext cx="631736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822271" y="2404731"/>
            <a:ext cx="806638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52735" y="2404731"/>
            <a:ext cx="704725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22271" y="3155322"/>
            <a:ext cx="806638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952735" y="3155322"/>
            <a:ext cx="704725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27761" y="4580841"/>
            <a:ext cx="851209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65273" y="4561973"/>
            <a:ext cx="844511" cy="589280"/>
          </a:xfrm>
          <a:prstGeom prst="roundRect">
            <a:avLst>
              <a:gd name="adj" fmla="val 214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384197" y="5667486"/>
            <a:ext cx="1094785" cy="5892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305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sz="2800" b="1" dirty="0">
              <a:solidFill>
                <a:srgbClr val="1305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9" grpId="1" animBg="1"/>
      <p:bldP spid="9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23" grpId="1" animBg="1"/>
      <p:bldP spid="2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993934" y="357606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7" y="596655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8" y="81181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3312863" y="2785367"/>
            <a:ext cx="528868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DỤNG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39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27366"/>
  <p:tag name="VIOLETTITLE" val="Giáo án theo Tuần (Lớp 2). Giáo án Tuần 1 - Lớp 2"/>
  <p:tag name="VIOLETLESSON" val="-1"/>
  <p:tag name="VIOLETCATID" val="8572180"/>
  <p:tag name="VIOLETSUBJECT" val="Toán học 2"/>
  <p:tag name="VIOLETAUTHORID" val="1649891"/>
  <p:tag name="VIOLETAUTHORNAME" val="Nguyễn Đình Sang"/>
  <p:tag name="VIOLETAUTHORAVATAR" val="no_avatar.jpg"/>
  <p:tag name="VIOLETAUTHORADDRESS" val="Trường Tiểu Học Tân Quang - Lục Ngạn, Bắc Giang"/>
  <p:tag name="VIOLETDATE" val="2021-08-28 10:44:28"/>
  <p:tag name="VIOLETHIT" val="94"/>
  <p:tag name="VIOLETLIKE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354</Words>
  <Application>Microsoft Office PowerPoint</Application>
  <PresentationFormat>Widescreen</PresentationFormat>
  <Paragraphs>120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inpin heiti</vt:lpstr>
      <vt:lpstr>Times New Roman</vt:lpstr>
      <vt:lpstr>1_Office Theme</vt:lpstr>
      <vt:lpstr>6_Office Theme</vt:lpstr>
      <vt:lpstr>Office Theme</vt:lpstr>
      <vt:lpstr>4_Office 主题</vt:lpstr>
      <vt:lpstr>9_Office Theme</vt:lpstr>
      <vt:lpstr>10_Office Theme</vt:lpstr>
      <vt:lpstr>2_Office Theme</vt:lpstr>
      <vt:lpstr>7_Office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94</cp:revision>
  <dcterms:created xsi:type="dcterms:W3CDTF">2021-02-20T02:56:00Z</dcterms:created>
  <dcterms:modified xsi:type="dcterms:W3CDTF">2022-08-27T14:49:57Z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