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</p:sldMasterIdLst>
  <p:notesMasterIdLst>
    <p:notesMasterId r:id="rId20"/>
  </p:notesMasterIdLst>
  <p:sldIdLst>
    <p:sldId id="292" r:id="rId4"/>
    <p:sldId id="289" r:id="rId5"/>
    <p:sldId id="297" r:id="rId6"/>
    <p:sldId id="294" r:id="rId7"/>
    <p:sldId id="298" r:id="rId8"/>
    <p:sldId id="299" r:id="rId9"/>
    <p:sldId id="300" r:id="rId10"/>
    <p:sldId id="306" r:id="rId11"/>
    <p:sldId id="307" r:id="rId12"/>
    <p:sldId id="303" r:id="rId13"/>
    <p:sldId id="305" r:id="rId14"/>
    <p:sldId id="304" r:id="rId15"/>
    <p:sldId id="301" r:id="rId16"/>
    <p:sldId id="265" r:id="rId17"/>
    <p:sldId id="302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2CC"/>
    <a:srgbClr val="FBE5D6"/>
    <a:srgbClr val="F2F2F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718" autoAdjust="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2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7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26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2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94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7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3070459"/>
            <a:ext cx="6941712" cy="2040556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dirty="0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976" y="3853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05288" y="3237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6382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76" y="260844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976" y="3853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05288" y="3237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5288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7346" y="5077245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6382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69404" y="561311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1307" y="627085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76" y="260844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4034" y="259693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104" y="324941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5288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7346" y="5077245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97995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69404" y="561311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1307" y="627085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3966" y="4440652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32887" y="567353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082900" y="6299734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0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106"/>
            <a:ext cx="11114202" cy="44966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14921" y="1658728"/>
            <a:ext cx="135147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14921" y="2349818"/>
            <a:ext cx="135147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11886" y="1684854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11886" y="2307721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52288" y="1705503"/>
            <a:ext cx="1234911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52289" y="2381689"/>
            <a:ext cx="123491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14921" y="335940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14921" y="4116969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11886" y="335940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11886" y="404212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08851" y="3327710"/>
            <a:ext cx="117834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08851" y="4024372"/>
            <a:ext cx="117834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954741"/>
            <a:ext cx="3494089" cy="59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780089" y="2424271"/>
            <a:ext cx="1982804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en-US" altLang="zh-CN" sz="66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3074" y="1213962"/>
            <a:ext cx="9475361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vi 20.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vi 20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25.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5666" y="1230453"/>
            <a:ext cx="7414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spc="100" baseline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160" y="2354525"/>
            <a:ext cx="9915841" cy="2862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 (có nhớ) trong phạm vi 20.</a:t>
            </a:r>
            <a:endParaRPr lang="en-US" sz="3600" dirty="0">
              <a:latin typeface="+mj-lt"/>
            </a:endParaRPr>
          </a:p>
          <a:p>
            <a:r>
              <a:rPr lang="vi-VN" sz="3600" dirty="0" smtClean="0">
                <a:latin typeface="+mj-lt"/>
              </a:rPr>
              <a:t>-</a:t>
            </a:r>
            <a:r>
              <a:rPr lang="en-US" sz="3600" dirty="0" smtClean="0">
                <a:latin typeface="+mj-lt"/>
              </a:rPr>
              <a:t>  </a:t>
            </a:r>
            <a:r>
              <a:rPr lang="vi-VN" sz="3600" dirty="0" smtClean="0">
                <a:latin typeface="+mj-lt"/>
              </a:rPr>
              <a:t>Vận </a:t>
            </a:r>
            <a:r>
              <a:rPr lang="vi-VN" sz="3600" dirty="0">
                <a:latin typeface="+mj-lt"/>
              </a:rPr>
              <a:t>dụng </a:t>
            </a:r>
            <a:r>
              <a:rPr lang="vi-VN" sz="3600" dirty="0" smtClean="0">
                <a:latin typeface="+mj-lt"/>
              </a:rPr>
              <a:t>(</a:t>
            </a:r>
            <a:r>
              <a:rPr lang="vi-VN" sz="3600" dirty="0">
                <a:latin typeface="+mj-lt"/>
              </a:rPr>
              <a:t>tra cứu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cộng) trong thực hành tính </a:t>
            </a:r>
            <a:r>
              <a:rPr lang="vi-VN" sz="3600" dirty="0" smtClean="0">
                <a:latin typeface="+mj-lt"/>
              </a:rPr>
              <a:t>nhẩm</a:t>
            </a:r>
            <a:r>
              <a:rPr lang="en-US" sz="3600" dirty="0" smtClean="0">
                <a:latin typeface="+mj-lt"/>
              </a:rPr>
              <a:t>.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(chưa yêu cầu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học thuộc lòng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cộng).</a:t>
            </a:r>
            <a:endParaRPr lang="en-US" sz="3600" dirty="0">
              <a:latin typeface="+mj-lt"/>
            </a:endParaRPr>
          </a:p>
          <a:p>
            <a:pPr marL="457200" indent="-457200">
              <a:buFontTx/>
              <a:buChar char="-"/>
            </a:pP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1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𝑵𝑬𝑾 A Ram Sam Sam - Best SONGS For KIDS _ LooLoo Kids Nursery Rhymes and Children`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Khám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phá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02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23" y="353688"/>
            <a:ext cx="672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có nhớ trong phạm vi 20.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50" y="-46993"/>
            <a:ext cx="1665159" cy="65037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+ 2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+ 3 = 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+ 4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+ 5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+ 6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+ 7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+ 8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+ 9 =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956" y="-57752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17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18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097" y="-48126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1224" y="-86064"/>
            <a:ext cx="1585908" cy="6494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+ 3 = 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+ 4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+ 5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+ 6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629" y="725385"/>
            <a:ext cx="6623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17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2770" y="-88231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0923" y="-57752"/>
            <a:ext cx="1549663" cy="6486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+ 4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+ 5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+ 6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+ 7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+ 8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+ 9 =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9328" y="737935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469" y="-64923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5041" y="-73889"/>
            <a:ext cx="1629791" cy="64743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6 + 5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+ 6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5225" y="707453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98" y="-84647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8635" y="-104371"/>
            <a:ext cx="1585520" cy="6494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+ 6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+ 7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+ 8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7040" y="698488"/>
            <a:ext cx="64489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8334" y="-88231"/>
            <a:ext cx="1700828" cy="64779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610181" y="-104370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93970" y="847492"/>
            <a:ext cx="1585520" cy="2492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4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4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4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44269" y="853655"/>
            <a:ext cx="64489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516" y="847493"/>
            <a:ext cx="5534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15493" y="4345663"/>
            <a:ext cx="1673669" cy="18928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3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8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3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9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2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9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 </a:t>
            </a:r>
            <a:r>
              <a:rPr lang="en-US" sz="2600" smtClean="0">
                <a:solidFill>
                  <a:srgbClr val="FF0000"/>
                </a:solidFill>
              </a:rPr>
              <a:t>11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550" y="953037"/>
            <a:ext cx="1554480" cy="54929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12463" y="1599202"/>
            <a:ext cx="1604281" cy="482995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73558" y="2421120"/>
            <a:ext cx="1554480" cy="403559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397</Words>
  <Application>Microsoft Office PowerPoint</Application>
  <PresentationFormat>Widescreen</PresentationFormat>
  <Paragraphs>169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宋体</vt:lpstr>
      <vt:lpstr>宋体</vt:lpstr>
      <vt:lpstr>Arial</vt:lpstr>
      <vt:lpstr>Calibri</vt:lpstr>
      <vt:lpstr>Calibri Light</vt:lpstr>
      <vt:lpstr>inpin heiti</vt:lpstr>
      <vt:lpstr>Montserrat ExtraBold</vt:lpstr>
      <vt:lpstr>Times New Roman</vt:lpstr>
      <vt:lpstr>3_Office Theme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49</cp:revision>
  <dcterms:created xsi:type="dcterms:W3CDTF">2021-05-10T04:55:00Z</dcterms:created>
  <dcterms:modified xsi:type="dcterms:W3CDTF">2022-09-03T08:22:15Z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