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4"/>
  </p:notesMasterIdLst>
  <p:sldIdLst>
    <p:sldId id="304" r:id="rId5"/>
    <p:sldId id="305" r:id="rId6"/>
    <p:sldId id="307" r:id="rId7"/>
    <p:sldId id="306" r:id="rId8"/>
    <p:sldId id="308" r:id="rId9"/>
    <p:sldId id="259"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5" y="-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9/24/2022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2022/9/24</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2022/9/24</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2022/9/24</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xmlns="" id="{6E864AD1-E57F-4CA7-BD24-F1D3AAF0F0FD}"/>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2022/9/24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2022/9/24</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xmlns="" id="{8D5E0FA5-7A06-4B65-8C09-930C5B4FC9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6.png"/><Relationship Id="rId12" Type="http://schemas.microsoft.com/office/2007/relationships/hdphoto" Target="../media/hdphoto1.wdp"/><Relationship Id="rId17" Type="http://schemas.openxmlformats.org/officeDocument/2006/relationships/image" Target="../media/image10.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2.png"/><Relationship Id="rId1" Type="http://schemas.openxmlformats.org/officeDocument/2006/relationships/audio" Target="NULL" TargetMode="Externa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xml"/><Relationship Id="rId15" Type="http://schemas.openxmlformats.org/officeDocument/2006/relationships/image" Target="../media/image9.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8.xml"/><Relationship Id="rId7" Type="http://schemas.openxmlformats.org/officeDocument/2006/relationships/image" Target="../media/image35.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4.emf"/><Relationship Id="rId5" Type="http://schemas.openxmlformats.org/officeDocument/2006/relationships/image" Target="../media/image27.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audio" Target="../media/audio1.wav"/><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microsoft.com/office/2007/relationships/hdphoto" Target="../media/hdphoto10.wdp"/><Relationship Id="rId4" Type="http://schemas.openxmlformats.org/officeDocument/2006/relationships/image" Target="../media/image38.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4.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30.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5.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slideLayout" Target="../slideLayouts/slideLayout31.xml"/><Relationship Id="rId21" Type="http://schemas.openxmlformats.org/officeDocument/2006/relationships/image" Target="../media/image16.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2.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5.png"/><Relationship Id="rId1" Type="http://schemas.openxmlformats.org/officeDocument/2006/relationships/audio" Target="NULL" TargetMode="External"/><Relationship Id="rId6" Type="http://schemas.openxmlformats.org/officeDocument/2006/relationships/image" Target="../media/image7.png"/><Relationship Id="rId11" Type="http://schemas.microsoft.com/office/2007/relationships/hdphoto" Target="../media/hdphoto3.wdp"/><Relationship Id="rId5" Type="http://schemas.openxmlformats.org/officeDocument/2006/relationships/image" Target="../media/image6.png"/><Relationship Id="rId15" Type="http://schemas.microsoft.com/office/2007/relationships/hdphoto" Target="../media/hdphoto4.wdp"/><Relationship Id="rId23" Type="http://schemas.openxmlformats.org/officeDocument/2006/relationships/image" Target="../media/image17.png"/><Relationship Id="rId10" Type="http://schemas.openxmlformats.org/officeDocument/2006/relationships/image" Target="../media/image9.png"/><Relationship Id="rId19" Type="http://schemas.openxmlformats.org/officeDocument/2006/relationships/slide" Target="slide3.xml"/><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11.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7.png"/><Relationship Id="rId1" Type="http://schemas.openxmlformats.org/officeDocument/2006/relationships/audio" Target="NULL" TargetMode="External"/><Relationship Id="rId6" Type="http://schemas.openxmlformats.org/officeDocument/2006/relationships/image" Target="../media/image11.png"/><Relationship Id="rId11" Type="http://schemas.microsoft.com/office/2007/relationships/hdphoto" Target="../media/hdphoto3.wdp"/><Relationship Id="rId5" Type="http://schemas.openxmlformats.org/officeDocument/2006/relationships/image" Target="../media/image6.png"/><Relationship Id="rId15" Type="http://schemas.openxmlformats.org/officeDocument/2006/relationships/slide" Target="slide4.xml"/><Relationship Id="rId10" Type="http://schemas.openxmlformats.org/officeDocument/2006/relationships/image" Target="../media/image14.png"/><Relationship Id="rId4" Type="http://schemas.openxmlformats.org/officeDocument/2006/relationships/image" Target="../media/image5.png"/><Relationship Id="rId9" Type="http://schemas.microsoft.com/office/2007/relationships/hdphoto" Target="../media/hdphoto1.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6.png"/><Relationship Id="rId2" Type="http://schemas.microsoft.com/office/2007/relationships/media" Target="../media/media1.mp3"/><Relationship Id="rId16" Type="http://schemas.openxmlformats.org/officeDocument/2006/relationships/image" Target="../media/image15.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9.png"/><Relationship Id="rId11" Type="http://schemas.microsoft.com/office/2007/relationships/hdphoto" Target="../media/hdphoto4.wdp"/><Relationship Id="rId5" Type="http://schemas.openxmlformats.org/officeDocument/2006/relationships/image" Target="../media/image6.png"/><Relationship Id="rId15" Type="http://schemas.openxmlformats.org/officeDocument/2006/relationships/slide" Target="slide3.xml"/><Relationship Id="rId10" Type="http://schemas.openxmlformats.org/officeDocument/2006/relationships/image" Target="../media/image11.png"/><Relationship Id="rId19" Type="http://schemas.openxmlformats.org/officeDocument/2006/relationships/image" Target="../media/image17.png"/><Relationship Id="rId4" Type="http://schemas.openxmlformats.org/officeDocument/2006/relationships/image" Target="../media/image5.png"/><Relationship Id="rId9" Type="http://schemas.microsoft.com/office/2007/relationships/hdphoto" Target="../media/hdphoto1.wdp"/><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xml"/><Relationship Id="rId7"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8.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xmlns=""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xmlns=""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xmlns=""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xmlns=""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xmlns=""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xmlns=""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xmlns=""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xmlns=""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xmlns=""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xmlns=""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xmlns=""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xmlns=""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xmlns=""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xmlns=""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xmlns=""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xmlns=""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xmlns=""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xmlns=""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xmlns=""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xmlns=""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xmlns=""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xmlns=""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xmlns=""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xmlns=""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xmlns=""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xmlns=""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xmlns=""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xmlns=""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xmlns="" id="{1C80AEC1-812B-4450-9384-67FC68E2A9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xmlns=""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xmlns=""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xmlns="" id="{389520E5-5EBD-4449-92BB-37F7AF2841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xmlns=""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xmlns=""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xmlns="" id="{64201B05-B816-4681-BCB7-1101CEEAB90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xmlns=""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xmlns="" id="{5CEB8DC6-03CC-47D0-B50A-56CCEDA26BCE}"/>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xmlns=""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xmlns=""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xmlns=""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xmlns=""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xmlns=""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xmlns=""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xmlns=""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xmlns=""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xmlns=""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xmlns=""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xmlns=""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xmlns=""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xmlns=""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xmlns=""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xmlns=""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xmlns=""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xmlns=""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xmlns=""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xmlns=""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xmlns=""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xmlns=""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xmlns=""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xmlns=""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xmlns=""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xmlns=""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xmlns=""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xmlns=""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xmlns=""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xmlns=""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xmlns=""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xmlns=""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xmlns=""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xmlns=""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xmlns=""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xmlns=""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xmlns=""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xmlns=""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xmlns=""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xmlns=""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xmlns=""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xmlns=""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xmlns=""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sp>
        <p:nvSpPr>
          <p:cNvPr id="3" name="Rectangle: Rounded Corners 2">
            <a:extLst>
              <a:ext uri="{FF2B5EF4-FFF2-40B4-BE49-F238E27FC236}">
                <a16:creationId xmlns:a16="http://schemas.microsoft.com/office/drawing/2014/main" xmlns=""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xmlns=""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53" presetClass="entr" presetSubtype="16"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xmlns=""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xmlns=""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xmlns=""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xmlns=""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xmlns=""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xmlns=""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xmlns=""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xmlns=""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xmlns=""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xmlns=""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xmlns=""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xmlns=""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xmlns=""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xmlns=""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xmlns=""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xmlns=""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xmlns=""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xmlns=""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xmlns=""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xmlns=""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xmlns=""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xmlns=""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xmlns=""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xmlns=""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xmlns=""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xmlns=""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xmlns=""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xmlns=""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47</TotalTime>
  <Words>723</Words>
  <Application>Microsoft Office PowerPoint</Application>
  <PresentationFormat>Widescreen</PresentationFormat>
  <Paragraphs>88</Paragraphs>
  <Slides>19</Slides>
  <Notes>13</Notes>
  <HiddenSlides>0</HiddenSlides>
  <MMClips>5</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19</vt:i4>
      </vt:variant>
    </vt:vector>
  </HeadingPairs>
  <TitlesOfParts>
    <vt:vector size="36" baseType="lpstr">
      <vt:lpstr>微软雅黑</vt:lpstr>
      <vt:lpstr>微软雅黑</vt:lpstr>
      <vt:lpstr>宋体</vt:lpstr>
      <vt:lpstr>Arial</vt:lpstr>
      <vt:lpstr>Arial-Rounded</vt:lpstr>
      <vt:lpstr>Calibri</vt:lpstr>
      <vt:lpstr>Calibri Light</vt:lpstr>
      <vt:lpstr>Gloria Hallelujah</vt:lpstr>
      <vt:lpstr>MTD Anydore</vt:lpstr>
      <vt:lpstr>Pattaya</vt:lpstr>
      <vt:lpstr>Quire Sans</vt:lpstr>
      <vt:lpstr>Times New Roman</vt:lpstr>
      <vt:lpstr>等线</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toangl1980@gmail.com</cp:lastModifiedBy>
  <cp:revision>9</cp:revision>
  <dcterms:created xsi:type="dcterms:W3CDTF">2022-06-21T08:03:24Z</dcterms:created>
  <dcterms:modified xsi:type="dcterms:W3CDTF">2022-09-24T09:38:04Z</dcterms:modified>
</cp:coreProperties>
</file>