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xmlns="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C8A435-CB3E-40F5-99AF-3CAC3EAC5B37}"/>
              </a:ext>
            </a:extLst>
          </p:cNvPr>
          <p:cNvSpPr txBox="1"/>
          <p:nvPr/>
        </p:nvSpPr>
        <p:spPr>
          <a:xfrm>
            <a:off x="813612" y="4440251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3A4A8C-CAEA-4270-BAF8-CB8A7C9AF3BB}"/>
              </a:ext>
            </a:extLst>
          </p:cNvPr>
          <p:cNvSpPr txBox="1"/>
          <p:nvPr/>
        </p:nvSpPr>
        <p:spPr>
          <a:xfrm>
            <a:off x="5308192" y="4416712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7D56D-A212-4ACB-AE23-DB7F496FEE95}"/>
              </a:ext>
            </a:extLst>
          </p:cNvPr>
          <p:cNvSpPr txBox="1"/>
          <p:nvPr/>
        </p:nvSpPr>
        <p:spPr>
          <a:xfrm>
            <a:off x="11228963" y="4416712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59DD00-2FE3-4CE1-A24B-380EABE4E786}"/>
              </a:ext>
            </a:extLst>
          </p:cNvPr>
          <p:cNvSpPr txBox="1"/>
          <p:nvPr/>
        </p:nvSpPr>
        <p:spPr>
          <a:xfrm>
            <a:off x="6826639" y="5468414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xmlns="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xmlns="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BECB84-6DC6-4085-8D91-C57A9C659F4A}"/>
              </a:ext>
            </a:extLst>
          </p:cNvPr>
          <p:cNvSpPr txBox="1"/>
          <p:nvPr/>
        </p:nvSpPr>
        <p:spPr>
          <a:xfrm>
            <a:off x="2052774" y="2298507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3A4A8C-CAEA-4270-BAF8-CB8A7C9AF3BB}"/>
              </a:ext>
            </a:extLst>
          </p:cNvPr>
          <p:cNvSpPr txBox="1"/>
          <p:nvPr/>
        </p:nvSpPr>
        <p:spPr>
          <a:xfrm>
            <a:off x="7714210" y="2444280"/>
            <a:ext cx="1253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59DD00-2FE3-4CE1-A24B-380EABE4E786}"/>
              </a:ext>
            </a:extLst>
          </p:cNvPr>
          <p:cNvSpPr txBox="1"/>
          <p:nvPr/>
        </p:nvSpPr>
        <p:spPr>
          <a:xfrm>
            <a:off x="3293530" y="2945832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333A2B-D801-4299-9EC7-D03F0651745E}"/>
              </a:ext>
            </a:extLst>
          </p:cNvPr>
          <p:cNvSpPr txBox="1"/>
          <p:nvPr/>
        </p:nvSpPr>
        <p:spPr>
          <a:xfrm>
            <a:off x="1810294" y="269375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B915A5-D909-424F-A123-08D75332C530}"/>
              </a:ext>
            </a:extLst>
          </p:cNvPr>
          <p:cNvSpPr txBox="1"/>
          <p:nvPr/>
        </p:nvSpPr>
        <p:spPr>
          <a:xfrm>
            <a:off x="7375830" y="2692585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7EC199-F9DB-4968-9845-7E0664162D54}"/>
              </a:ext>
            </a:extLst>
          </p:cNvPr>
          <p:cNvSpPr txBox="1"/>
          <p:nvPr/>
        </p:nvSpPr>
        <p:spPr>
          <a:xfrm>
            <a:off x="10876341" y="3767719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F9947F-939B-44E0-8A88-163388EF1B2C}"/>
              </a:ext>
            </a:extLst>
          </p:cNvPr>
          <p:cNvSpPr txBox="1"/>
          <p:nvPr/>
        </p:nvSpPr>
        <p:spPr>
          <a:xfrm>
            <a:off x="2882916" y="32928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886081-D13B-4BD4-929E-064C8F7C5C60}"/>
              </a:ext>
            </a:extLst>
          </p:cNvPr>
          <p:cNvSpPr txBox="1"/>
          <p:nvPr/>
        </p:nvSpPr>
        <p:spPr>
          <a:xfrm>
            <a:off x="10964566" y="3384196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xmlns="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xmlns="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xmlns="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xmlns="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xmlns="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xmlns="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xmlns="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xmlns="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xmlns="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xmlns="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xmlns="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xmlns="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xmlns="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xmlns="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xmlns="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xmlns="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xmlns="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xmlns="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xmlns="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xmlns="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xmlns="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xmlns="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xmlns="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xmlns="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xmlns="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523</Words>
  <Application>Microsoft Office PowerPoint</Application>
  <PresentationFormat>Widescreen</PresentationFormat>
  <Paragraphs>95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Odibee Sans</vt:lpstr>
      <vt:lpstr>SVN-SAF</vt:lpstr>
      <vt:lpstr>UVN Banh Mi</vt:lpstr>
      <vt:lpstr>UVN Gia Dinh</vt:lpstr>
      <vt:lpstr>字魂105号-简雅黑</vt:lpstr>
      <vt:lpstr>字魂115号-刀刀体</vt:lpstr>
      <vt:lpstr>方正卡通简体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toangl1980@gmail.com</cp:lastModifiedBy>
  <cp:revision>25</cp:revision>
  <dcterms:created xsi:type="dcterms:W3CDTF">2022-06-21T02:14:53Z</dcterms:created>
  <dcterms:modified xsi:type="dcterms:W3CDTF">2022-09-24T09:37:11Z</dcterms:modified>
</cp:coreProperties>
</file>