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3"/>
  </p:notesMasterIdLst>
  <p:sldIdLst>
    <p:sldId id="279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322" r:id="rId16"/>
    <p:sldId id="2637" r:id="rId17"/>
    <p:sldId id="2638" r:id="rId18"/>
    <p:sldId id="2642" r:id="rId19"/>
    <p:sldId id="2640" r:id="rId20"/>
    <p:sldId id="2641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xmlns="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xmlns="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xmlns="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xmlns="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xmlns="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xmlns="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xmlns="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xmlns="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xmlns="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xmlns="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xmlns="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xmlns="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xmlns="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xmlns="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xmlns="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xmlns="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xmlns="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xmlns="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xmlns="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8E4E74-F0FB-4A0D-A35F-7BFDFAC679CC}"/>
              </a:ext>
            </a:extLst>
          </p:cNvPr>
          <p:cNvSpPr txBox="1"/>
          <p:nvPr/>
        </p:nvSpPr>
        <p:spPr>
          <a:xfrm>
            <a:off x="3246058" y="2783774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em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681</Words>
  <Application>Microsoft Office PowerPoint</Application>
  <PresentationFormat>Widescreen</PresentationFormat>
  <Paragraphs>96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DengXian</vt:lpstr>
      <vt:lpstr>Gloria Hallelujah</vt:lpstr>
      <vt:lpstr>HP001 4 hàng</vt:lpstr>
      <vt:lpstr>OpenSans</vt:lpstr>
      <vt:lpstr>Pattaya</vt:lpstr>
      <vt:lpstr>SVN-Hole Hearted</vt:lpstr>
      <vt:lpstr>Times New Roman</vt:lpstr>
      <vt:lpstr>思源黑体 CN Regular</vt:lpstr>
      <vt:lpstr>方正卡通简体</vt:lpstr>
      <vt:lpstr>等线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toangl1980@gmail.com</cp:lastModifiedBy>
  <cp:revision>18</cp:revision>
  <dcterms:created xsi:type="dcterms:W3CDTF">2022-06-20T10:35:41Z</dcterms:created>
  <dcterms:modified xsi:type="dcterms:W3CDTF">2022-09-24T09:21:33Z</dcterms:modified>
</cp:coreProperties>
</file>