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3" r:id="rId2"/>
    <p:sldMasterId id="2147483715" r:id="rId3"/>
    <p:sldMasterId id="2147483751" r:id="rId4"/>
    <p:sldMasterId id="2147483763" r:id="rId5"/>
    <p:sldMasterId id="2147483775" r:id="rId6"/>
    <p:sldMasterId id="2147483787" r:id="rId7"/>
    <p:sldMasterId id="2147483803" r:id="rId8"/>
  </p:sldMasterIdLst>
  <p:notesMasterIdLst>
    <p:notesMasterId r:id="rId21"/>
  </p:notesMasterIdLst>
  <p:sldIdLst>
    <p:sldId id="530" r:id="rId9"/>
    <p:sldId id="520" r:id="rId10"/>
    <p:sldId id="521" r:id="rId11"/>
    <p:sldId id="531" r:id="rId12"/>
    <p:sldId id="528" r:id="rId13"/>
    <p:sldId id="527" r:id="rId14"/>
    <p:sldId id="533" r:id="rId15"/>
    <p:sldId id="532" r:id="rId16"/>
    <p:sldId id="529" r:id="rId17"/>
    <p:sldId id="534" r:id="rId18"/>
    <p:sldId id="525" r:id="rId19"/>
    <p:sldId id="52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9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1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49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39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08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42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52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3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49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69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43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00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4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14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85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92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90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65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3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41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88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94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66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77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44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20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34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4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85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30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3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1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12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76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75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0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1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66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67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81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16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45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743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22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91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5519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195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820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133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5232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20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827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94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63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9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3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7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9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1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490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303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5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8569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9407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7685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938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1307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6850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41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1345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8710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5335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8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5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8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0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5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72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8F2A3-D581-48CC-BEE3-0982EB8DB33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C058-2AB2-4F66-8B3A-4DA10EBC1D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7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58837" y="351763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37C397C-C20B-45CA-9772-06C22B9DA5AC}"/>
              </a:ext>
            </a:extLst>
          </p:cNvPr>
          <p:cNvGrpSpPr/>
          <p:nvPr/>
        </p:nvGrpSpPr>
        <p:grpSpPr>
          <a:xfrm>
            <a:off x="2403514" y="1089937"/>
            <a:ext cx="9157785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E3FC2F2F-3C6C-44F0-8C48-049F643EF503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5C6FD919-79BA-4162-B430-FC921F1AB432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D1BED3D0-72E0-4D07-97B9-7F41DBBD30A1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1F61C1-4F0F-428E-8737-BB9AD5B2E1C9}"/>
              </a:ext>
            </a:extLst>
          </p:cNvPr>
          <p:cNvGrpSpPr/>
          <p:nvPr/>
        </p:nvGrpSpPr>
        <p:grpSpPr>
          <a:xfrm>
            <a:off x="1352611" y="851944"/>
            <a:ext cx="1593890" cy="156736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99E8A5-5F83-48F6-B207-DF5A5AB22806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F18D1D9-17A7-478D-9688-B2233C56C8E6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BF438F-4EDE-4C2F-A135-3FC2C125FF3C}"/>
              </a:ext>
            </a:extLst>
          </p:cNvPr>
          <p:cNvSpPr txBox="1"/>
          <p:nvPr/>
        </p:nvSpPr>
        <p:spPr>
          <a:xfrm>
            <a:off x="852558" y="1320274"/>
            <a:ext cx="2593996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6226C-66DF-4FC2-B66E-F0CE41D9A96A}"/>
              </a:ext>
            </a:extLst>
          </p:cNvPr>
          <p:cNvSpPr txBox="1"/>
          <p:nvPr/>
        </p:nvSpPr>
        <p:spPr>
          <a:xfrm>
            <a:off x="2817420" y="1303371"/>
            <a:ext cx="7804626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XẤU HỔ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383953" y="2254303"/>
            <a:ext cx="6671560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 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4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39" y="0"/>
            <a:ext cx="1233327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534" y="2004173"/>
            <a:ext cx="3284120" cy="347996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225487" y="931484"/>
            <a:ext cx="539896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 thế ngồi viết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1906" y="2004173"/>
            <a:ext cx="7053134" cy="406258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Lưng thẳng.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tì ngực xuống bàn.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 hơi cúi.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Mắt cách vở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25 - 30cm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phải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bút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 trái tì nhẹ lên mép vở để giữ.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chân để song song thoải mái.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4100" y="2637857"/>
            <a:ext cx="468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614" y="0"/>
            <a:ext cx="4966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1049310" y="2018211"/>
            <a:ext cx="9968459" cy="16693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HP001 4 hàng" pitchFamily="34" charset="0"/>
                <a:cs typeface="Arial" pitchFamily="34" charset="0"/>
              </a:rPr>
              <a:t/>
            </a:r>
            <a:br>
              <a:rPr lang="en-US" sz="4400" b="1" dirty="0" smtClean="0">
                <a:solidFill>
                  <a:prstClr val="black"/>
                </a:solidFill>
                <a:latin typeface="HP001 4 hàng" pitchFamily="34" charset="0"/>
                <a:cs typeface="Arial" pitchFamily="34" charset="0"/>
              </a:rPr>
            </a:b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8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314143" y="1709631"/>
            <a:ext cx="6980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667" y="2104961"/>
            <a:ext cx="11287382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39" y="0"/>
            <a:ext cx="12333277" cy="6858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513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61962-ABA4-4F43-91F2-6BA6260A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18" y="71017"/>
            <a:ext cx="1609634" cy="899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61042F-C5DA-494F-A065-9726E2B020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00270-6BED-4D33-914C-FB5B35A93EF1}"/>
              </a:ext>
            </a:extLst>
          </p:cNvPr>
          <p:cNvSpPr txBox="1"/>
          <p:nvPr/>
        </p:nvSpPr>
        <p:spPr>
          <a:xfrm>
            <a:off x="1401787" y="812861"/>
            <a:ext cx="6921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2958" y="543392"/>
            <a:ext cx="46111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 </a:t>
            </a: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7824" y="1486667"/>
            <a:ext cx="58456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to ở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1233" y="3586970"/>
            <a:ext cx="563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ĐK6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vòng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xoắn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to ở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ĐK2.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28" y="3326643"/>
            <a:ext cx="2126196" cy="30072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4" t="-626"/>
          <a:stretch/>
        </p:blipFill>
        <p:spPr>
          <a:xfrm>
            <a:off x="176156" y="1955070"/>
            <a:ext cx="3693768" cy="37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9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39" y="0"/>
            <a:ext cx="12333277" cy="6858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198963" y="4083384"/>
            <a:ext cx="7450637" cy="2774616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7898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900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19"/>
            <a:ext cx="12341139" cy="731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58" y="4534717"/>
            <a:ext cx="1931625" cy="1919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F7B9AEF-57A8-4AB4-8153-7613393AAE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719776" y="2564823"/>
            <a:ext cx="1326190" cy="16717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E4709C1-2FFE-4AC5-A05B-D6F7CD172F6B}"/>
              </a:ext>
            </a:extLst>
          </p:cNvPr>
          <p:cNvGrpSpPr/>
          <p:nvPr/>
        </p:nvGrpSpPr>
        <p:grpSpPr>
          <a:xfrm>
            <a:off x="2194921" y="2239330"/>
            <a:ext cx="9037186" cy="1402712"/>
            <a:chOff x="3694996" y="1309399"/>
            <a:chExt cx="4545106" cy="1759239"/>
          </a:xfrm>
        </p:grpSpPr>
        <p:sp>
          <p:nvSpPr>
            <p:cNvPr id="27" name="Cloud Callout 11">
              <a:extLst>
                <a:ext uri="{FF2B5EF4-FFF2-40B4-BE49-F238E27FC236}">
                  <a16:creationId xmlns:a16="http://schemas.microsoft.com/office/drawing/2014/main" id="{7E6FD03C-CD4C-467D-B263-5526DAC707AF}"/>
                </a:ext>
              </a:extLst>
            </p:cNvPr>
            <p:cNvSpPr/>
            <p:nvPr/>
          </p:nvSpPr>
          <p:spPr>
            <a:xfrm>
              <a:off x="3694996" y="1309399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 Box 1736">
              <a:extLst>
                <a:ext uri="{FF2B5EF4-FFF2-40B4-BE49-F238E27FC236}">
                  <a16:creationId xmlns:a16="http://schemas.microsoft.com/office/drawing/2014/main" id="{DF8D7461-7619-4EE5-9C39-1A2853854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4996" y="1717623"/>
              <a:ext cx="4545106" cy="135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>
                <a:spcBef>
                  <a:spcPct val="50000"/>
                </a:spcBef>
                <a:buNone/>
                <a:defRPr/>
              </a:pPr>
              <a:r>
                <a:rPr lang="en-US" altLang="en-US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altLang="en-US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altLang="en-US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altLang="en-US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altLang="en-US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mài</a:t>
              </a:r>
              <a:r>
                <a:rPr lang="en-US" altLang="en-US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sắt</a:t>
              </a:r>
              <a:r>
                <a:rPr lang="en-US" altLang="en-US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altLang="en-US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nên</a:t>
              </a:r>
              <a:r>
                <a:rPr lang="en-US" altLang="en-US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kim</a:t>
              </a:r>
              <a:r>
                <a:rPr lang="en-US" altLang="en-US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  <a:r>
                <a:rPr lang="en-US" altLang="en-US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altLang="en-US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altLang="en-US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42198" y="4434062"/>
            <a:ext cx="10454183" cy="2539944"/>
            <a:chOff x="3312391" y="4290088"/>
            <a:chExt cx="8748482" cy="2539944"/>
          </a:xfrm>
        </p:grpSpPr>
        <p:sp>
          <p:nvSpPr>
            <p:cNvPr id="3" name="Cloud 2"/>
            <p:cNvSpPr/>
            <p:nvPr/>
          </p:nvSpPr>
          <p:spPr>
            <a:xfrm>
              <a:off x="3312391" y="4290088"/>
              <a:ext cx="8748482" cy="2539944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858616" y="4805970"/>
              <a:ext cx="79167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“</a:t>
              </a:r>
              <a:r>
                <a:rPr lang="en-US" alt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mài</a:t>
              </a:r>
              <a:r>
                <a:rPr lang="en-US" alt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sắt</a:t>
              </a:r>
              <a:r>
                <a:rPr lang="en-US" alt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nên</a:t>
              </a:r>
              <a:r>
                <a:rPr lang="en-US" alt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kim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” 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ý muốn nói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cù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28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19"/>
            <a:ext cx="12341139" cy="7315200"/>
          </a:xfrm>
          <a:prstGeom prst="rect">
            <a:avLst/>
          </a:prstGeom>
        </p:spPr>
      </p:pic>
      <p:sp>
        <p:nvSpPr>
          <p:cNvPr id="8" name="Text Box 1725"/>
          <p:cNvSpPr txBox="1">
            <a:spLocks noChangeArrowheads="1"/>
          </p:cNvSpPr>
          <p:nvPr/>
        </p:nvSpPr>
        <p:spPr bwMode="auto">
          <a:xfrm>
            <a:off x="1156248" y="2810048"/>
            <a:ext cx="108264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Text Box 1727"/>
          <p:cNvSpPr txBox="1">
            <a:spLocks noChangeArrowheads="1"/>
          </p:cNvSpPr>
          <p:nvPr/>
        </p:nvSpPr>
        <p:spPr bwMode="auto">
          <a:xfrm>
            <a:off x="1879578" y="3945969"/>
            <a:ext cx="8001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C, g, y, k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1,5 li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16693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2555"/>
  <p:tag name="VIOLETTITLE" val="Tuần 3: Niềm vui của Bi và Bống"/>
  <p:tag name="VIOLETLESSON" val="-1"/>
  <p:tag name="VIOLETCATID" val="8572199"/>
  <p:tag name="VIOLETSUBJECT" val="Tiếng Việt 2"/>
  <p:tag name="VIOLETSOURCE" val="Nguyễn Thị Ngọc Anh"/>
  <p:tag name="VIOLETAUTHORID" val="13025718"/>
  <p:tag name="VIOLETAUTHORNAME" val="Nguyễn Thị Ngọc Anh"/>
  <p:tag name="VIOLETAUTHORAVATAR" val="no_avatarf.jpg"/>
  <p:tag name="VIOLETAUTHORADDRESS" val="CĐSP Hà Tây - Hà Nội"/>
  <p:tag name="VIOLETDATE" val="2021-09-01 00:23:39"/>
  <p:tag name="VIOLETHIT" val="132"/>
  <p:tag name="VIOLETLIKE" val="0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303</Words>
  <Application>Microsoft Office PowerPoint</Application>
  <PresentationFormat>Widescreen</PresentationFormat>
  <Paragraphs>30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Microsoft YaHei</vt:lpstr>
      <vt:lpstr>Arial</vt:lpstr>
      <vt:lpstr>Arial-Rounded</vt:lpstr>
      <vt:lpstr>Calibri</vt:lpstr>
      <vt:lpstr>Calibri Light</vt:lpstr>
      <vt:lpstr>HP001 4 hàng</vt:lpstr>
      <vt:lpstr>Times New Roman</vt:lpstr>
      <vt:lpstr>6_Office Theme</vt:lpstr>
      <vt:lpstr>Office Theme</vt:lpstr>
      <vt:lpstr>1_Office Theme</vt:lpstr>
      <vt:lpstr>4_Office Theme</vt:lpstr>
      <vt:lpstr>5_Office Theme</vt:lpstr>
      <vt:lpstr>1_Default Design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81</cp:revision>
  <dcterms:created xsi:type="dcterms:W3CDTF">2021-06-19T10:18:58Z</dcterms:created>
  <dcterms:modified xsi:type="dcterms:W3CDTF">2023-09-26T02:58:31Z</dcterms:modified>
</cp:coreProperties>
</file>