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</p:sldMasterIdLst>
  <p:notesMasterIdLst>
    <p:notesMasterId r:id="rId28"/>
  </p:notesMasterIdLst>
  <p:sldIdLst>
    <p:sldId id="410" r:id="rId6"/>
    <p:sldId id="284" r:id="rId7"/>
    <p:sldId id="411" r:id="rId8"/>
    <p:sldId id="257" r:id="rId9"/>
    <p:sldId id="412" r:id="rId10"/>
    <p:sldId id="423" r:id="rId11"/>
    <p:sldId id="424" r:id="rId12"/>
    <p:sldId id="425" r:id="rId13"/>
    <p:sldId id="426" r:id="rId14"/>
    <p:sldId id="413" r:id="rId15"/>
    <p:sldId id="428" r:id="rId16"/>
    <p:sldId id="429" r:id="rId17"/>
    <p:sldId id="414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778" autoAdjust="0"/>
  </p:normalViewPr>
  <p:slideViewPr>
    <p:cSldViewPr snapToGrid="0">
      <p:cViewPr varScale="1">
        <p:scale>
          <a:sx n="86" d="100"/>
          <a:sy n="86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image" Target="../media/image13.png"/><Relationship Id="rId19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D0AE401-8513-4DE2-9721-169ADCFB8D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D32B767-65DC-469B-98AD-DA361BC7CB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C087C5C-98F9-461A-BCF3-CFA8FEA3888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E65094-BB33-4DFB-8BF8-4EF5A7F8F0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059609A-0175-4FFF-9184-C4A86394469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2.png"/><Relationship Id="rId34" Type="http://schemas.openxmlformats.org/officeDocument/2006/relationships/image" Target="../media/image42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1.png"/><Relationship Id="rId29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5.png"/><Relationship Id="rId32" Type="http://schemas.openxmlformats.org/officeDocument/2006/relationships/image" Target="../media/image40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4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0.png"/><Relationship Id="rId31" Type="http://schemas.openxmlformats.org/officeDocument/2006/relationships/image" Target="../media/image3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3.png"/><Relationship Id="rId27" Type="http://schemas.openxmlformats.org/officeDocument/2006/relationships/image" Target="../media/image4.png"/><Relationship Id="rId30" Type="http://schemas.openxmlformats.org/officeDocument/2006/relationships/image" Target="../media/image38.png"/><Relationship Id="rId8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8241" y="724418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81AB40-5A04-5A05-AEB9-FFFF2D4A84D8}"/>
              </a:ext>
            </a:extLst>
          </p:cNvPr>
          <p:cNvSpPr txBox="1"/>
          <p:nvPr/>
        </p:nvSpPr>
        <p:spPr>
          <a:xfrm>
            <a:off x="2286848" y="170493"/>
            <a:ext cx="6869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0B0F0"/>
                </a:solidFill>
              </a:rPr>
              <a:t>Trường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Tiểu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học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Ái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Mộ</a:t>
            </a:r>
            <a:r>
              <a:rPr lang="en-US" sz="4800" dirty="0">
                <a:solidFill>
                  <a:srgbClr val="00B0F0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</TotalTime>
  <Words>428</Words>
  <Application>Microsoft Office PowerPoint</Application>
  <PresentationFormat>Widescreen</PresentationFormat>
  <Paragraphs>38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等线</vt:lpstr>
      <vt:lpstr>#9Slide02 Noi dung dai</vt:lpstr>
      <vt:lpstr>Arial</vt:lpstr>
      <vt:lpstr>Bodoni MT</vt:lpstr>
      <vt:lpstr>Calibri</vt:lpstr>
      <vt:lpstr>Impact</vt:lpstr>
      <vt:lpstr>SVN-Holidays</vt:lpstr>
      <vt:lpstr>Times New Roman</vt:lpstr>
      <vt:lpstr>字魂95号-手刻宋</vt:lpstr>
      <vt:lpstr>方正行楷简体</vt:lpstr>
      <vt:lpstr>汉真广标</vt:lpstr>
      <vt:lpstr>2_Office 主题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28</cp:revision>
  <dcterms:created xsi:type="dcterms:W3CDTF">2023-08-04T11:49:09Z</dcterms:created>
  <dcterms:modified xsi:type="dcterms:W3CDTF">2024-10-01T03:16:47Z</dcterms:modified>
  <cp:category>9Slide.vn</cp:category>
</cp:coreProperties>
</file>