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9"/>
  </p:notesMasterIdLst>
  <p:sldIdLst>
    <p:sldId id="257" r:id="rId2"/>
    <p:sldId id="258" r:id="rId3"/>
    <p:sldId id="492" r:id="rId4"/>
    <p:sldId id="506" r:id="rId5"/>
    <p:sldId id="524" r:id="rId6"/>
    <p:sldId id="527" r:id="rId7"/>
    <p:sldId id="528" r:id="rId8"/>
    <p:sldId id="278" r:id="rId9"/>
    <p:sldId id="501" r:id="rId10"/>
    <p:sldId id="503" r:id="rId11"/>
    <p:sldId id="529" r:id="rId12"/>
    <p:sldId id="530" r:id="rId13"/>
    <p:sldId id="532" r:id="rId14"/>
    <p:sldId id="533" r:id="rId15"/>
    <p:sldId id="534" r:id="rId16"/>
    <p:sldId id="53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p:cViewPr varScale="1">
        <p:scale>
          <a:sx n="87" d="100"/>
          <a:sy n="87" d="100"/>
        </p:scale>
        <p:origin x="15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60121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10/1/2024</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50136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CC9C474-3C04-4676-8DE7-EF5B3BE998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5.wdp"/><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
        <p:nvSpPr>
          <p:cNvPr id="3" name="TextBox 2">
            <a:extLst>
              <a:ext uri="{FF2B5EF4-FFF2-40B4-BE49-F238E27FC236}">
                <a16:creationId xmlns:a16="http://schemas.microsoft.com/office/drawing/2014/main" id="{8CDDD750-BA90-D6D8-0D17-1D7664C305E6}"/>
              </a:ext>
            </a:extLst>
          </p:cNvPr>
          <p:cNvSpPr txBox="1"/>
          <p:nvPr/>
        </p:nvSpPr>
        <p:spPr>
          <a:xfrm>
            <a:off x="2473478" y="-37160"/>
            <a:ext cx="8036071" cy="769441"/>
          </a:xfrm>
          <a:prstGeom prst="rect">
            <a:avLst/>
          </a:prstGeom>
          <a:noFill/>
        </p:spPr>
        <p:txBody>
          <a:bodyPr wrap="square">
            <a:spAutoFit/>
          </a:bodyPr>
          <a:lstStyle/>
          <a:p>
            <a:r>
              <a:rPr lang="en-US" sz="4400" b="1" dirty="0">
                <a:solidFill>
                  <a:srgbClr val="FF0000"/>
                </a:solidFill>
              </a:rPr>
              <a:t>TRƯỜNG TIỂU HỌC ÁI MỘ A</a:t>
            </a:r>
          </a:p>
        </p:txBody>
      </p:sp>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463</Words>
  <Application>Microsoft Office PowerPoint</Application>
  <PresentationFormat>Widescreen</PresentationFormat>
  <Paragraphs>68</Paragraphs>
  <Slides>17</Slides>
  <Notes>5</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#9Slide07 Sedgwick Ave</vt:lpstr>
      <vt:lpstr>Arial</vt:lpstr>
      <vt:lpstr>Calibri</vt:lpstr>
      <vt:lpstr>Cambria</vt:lpstr>
      <vt:lpstr>华康方圆体W7</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27</cp:revision>
  <dcterms:created xsi:type="dcterms:W3CDTF">2023-07-09T09:50:29Z</dcterms:created>
  <dcterms:modified xsi:type="dcterms:W3CDTF">2024-10-01T02:59:09Z</dcterms:modified>
  <cp:category>9Slide.vn</cp:category>
</cp:coreProperties>
</file>