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80" r:id="rId4"/>
  </p:sldMasterIdLst>
  <p:notesMasterIdLst>
    <p:notesMasterId r:id="rId29"/>
  </p:notesMasterIdLst>
  <p:sldIdLst>
    <p:sldId id="257" r:id="rId5"/>
    <p:sldId id="8340" r:id="rId6"/>
    <p:sldId id="8333" r:id="rId7"/>
    <p:sldId id="8356" r:id="rId8"/>
    <p:sldId id="8339" r:id="rId9"/>
    <p:sldId id="8341" r:id="rId10"/>
    <p:sldId id="8347" r:id="rId11"/>
    <p:sldId id="8348" r:id="rId12"/>
    <p:sldId id="8349" r:id="rId13"/>
    <p:sldId id="8350" r:id="rId14"/>
    <p:sldId id="8357" r:id="rId15"/>
    <p:sldId id="8358" r:id="rId16"/>
    <p:sldId id="518" r:id="rId17"/>
    <p:sldId id="519" r:id="rId18"/>
    <p:sldId id="521" r:id="rId19"/>
    <p:sldId id="513" r:id="rId20"/>
    <p:sldId id="8342" r:id="rId21"/>
    <p:sldId id="8344" r:id="rId22"/>
    <p:sldId id="8353" r:id="rId23"/>
    <p:sldId id="8345" r:id="rId24"/>
    <p:sldId id="503" r:id="rId25"/>
    <p:sldId id="309" r:id="rId26"/>
    <p:sldId id="8359" r:id="rId27"/>
    <p:sldId id="83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p:cViewPr varScale="1">
        <p:scale>
          <a:sx n="92" d="100"/>
          <a:sy n="92"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623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65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924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59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7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00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4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20954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311134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40102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16464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01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80034427"/>
      </p:ext>
    </p:extLst>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63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696751428"/>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22678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13985897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56C05E-52AB-4D02-98AA-D440F49068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Tree>
    <p:extLst>
      <p:ext uri="{BB962C8B-B14F-4D97-AF65-F5344CB8AC3E}">
        <p14:creationId xmlns:p14="http://schemas.microsoft.com/office/powerpoint/2010/main" val="28690027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F968165-656A-4232-B230-925869B9BC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78403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35BEB67-831B-4947-8DB6-5D60D005C7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E165E85-5363-40EC-A082-FCEC044E39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280472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4.jpe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49141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
        <p:nvSpPr>
          <p:cNvPr id="3" name="TextBox 2">
            <a:extLst>
              <a:ext uri="{FF2B5EF4-FFF2-40B4-BE49-F238E27FC236}">
                <a16:creationId xmlns:a16="http://schemas.microsoft.com/office/drawing/2014/main" id="{3C44C2E5-288D-D633-BAAB-B05FA8654718}"/>
              </a:ext>
            </a:extLst>
          </p:cNvPr>
          <p:cNvSpPr txBox="1"/>
          <p:nvPr/>
        </p:nvSpPr>
        <p:spPr>
          <a:xfrm>
            <a:off x="2396269" y="38879"/>
            <a:ext cx="8187570" cy="830997"/>
          </a:xfrm>
          <a:prstGeom prst="rect">
            <a:avLst/>
          </a:prstGeom>
          <a:noFill/>
        </p:spPr>
        <p:txBody>
          <a:bodyPr wrap="square" rtlCol="0">
            <a:spAutoFit/>
          </a:bodyPr>
          <a:lstStyle/>
          <a:p>
            <a:r>
              <a:rPr lang="en-US" sz="4800" b="1" dirty="0">
                <a:solidFill>
                  <a:srgbClr val="FF0000"/>
                </a:solidFill>
              </a:rPr>
              <a:t>TRƯỜNG TIỂU HỌC ÁI MỘ A</a:t>
            </a:r>
          </a:p>
        </p:txBody>
      </p:sp>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15155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3650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TotalTime>
  <Words>488</Words>
  <Application>Microsoft Office PowerPoint</Application>
  <PresentationFormat>Widescreen</PresentationFormat>
  <Paragraphs>87</Paragraphs>
  <Slides>24</Slides>
  <Notes>11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等线</vt:lpstr>
      <vt:lpstr>Arial</vt:lpstr>
      <vt:lpstr>Calibri</vt:lpstr>
      <vt:lpstr>Calibri Light</vt:lpstr>
      <vt:lpstr>Cambria</vt:lpstr>
      <vt:lpstr>华康方圆体W7</vt:lpstr>
      <vt:lpstr>字魂107号-萌趣欢乐体</vt: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32</cp:revision>
  <dcterms:created xsi:type="dcterms:W3CDTF">2023-07-09T09:05:02Z</dcterms:created>
  <dcterms:modified xsi:type="dcterms:W3CDTF">2024-10-01T02:53:51Z</dcterms:modified>
  <cp:category>9Slide.vn</cp:category>
</cp:coreProperties>
</file>