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4"/>
  </p:notesMasterIdLst>
  <p:sldIdLst>
    <p:sldId id="256" r:id="rId3"/>
    <p:sldId id="288" r:id="rId4"/>
    <p:sldId id="292" r:id="rId5"/>
    <p:sldId id="263" r:id="rId6"/>
    <p:sldId id="264" r:id="rId7"/>
    <p:sldId id="294" r:id="rId8"/>
    <p:sldId id="284" r:id="rId9"/>
    <p:sldId id="289" r:id="rId10"/>
    <p:sldId id="293" r:id="rId11"/>
    <p:sldId id="295" r:id="rId12"/>
    <p:sldId id="29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CC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1C9701-B3A7-4CE4-9759-5FD297C60544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D32BA6-C048-4950-8113-03AEA9C11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58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32BA6-C048-4950-8113-03AEA9C11B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606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21/9/2021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EDF243-C707-41CE-8452-81B3709A374D}"/>
              </a:ext>
            </a:extLst>
          </p:cNvPr>
          <p:cNvSpPr txBox="1"/>
          <p:nvPr/>
        </p:nvSpPr>
        <p:spPr>
          <a:xfrm>
            <a:off x="3886200" y="1843478"/>
            <a:ext cx="4926170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 MỘ A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202850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-450273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708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388" y="-762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971800" y="3100778"/>
            <a:ext cx="6553200" cy="25146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CON 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</a:t>
            </a:r>
            <a:r>
              <a:rPr lang="en-US" sz="2400" b="1" dirty="0" smtClean="0">
                <a:ln w="11430"/>
                <a:latin typeface="Times New Roman" pitchFamily="18" charset="0"/>
                <a:cs typeface="Times New Roman" pitchFamily="18" charset="0"/>
              </a:rPr>
              <a:t>ĐẠO ĐỨC</a:t>
            </a:r>
            <a:endParaRPr lang="en-US" sz="2400" b="1" dirty="0">
              <a:ln w="11430"/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LỚP 2</a:t>
            </a:r>
          </a:p>
        </p:txBody>
      </p:sp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kids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id="{B125A0C5-B037-4764-A7DD-71E7D5EE0E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743200" y="762000"/>
            <a:ext cx="7239000" cy="3429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 thể hiện tình yêu đối với quê hương, các em cần: Yêu thương, chăm sóc những người thân trong gia đình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kính trọng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thầy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cô giáo, yêu quý bạn bè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biết ơn người có công với quê hương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chăm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 gắng học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để sau này xây dựng quê 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1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FF1F74C-1EA7-4985-AC1B-35B292109F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2743200" y="2057400"/>
            <a:ext cx="6324600" cy="18166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con.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33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GUYEN THI MINH\Desktop\Nền P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Vertical Scroll 4"/>
          <p:cNvSpPr/>
          <p:nvPr/>
        </p:nvSpPr>
        <p:spPr>
          <a:xfrm>
            <a:off x="4724400" y="1828800"/>
            <a:ext cx="2895600" cy="838200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276600" y="2971800"/>
            <a:ext cx="64770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1) </a:t>
            </a:r>
            <a:endParaRPr lang="vi-VN" sz="4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2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0467" cy="71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1500187"/>
            <a:ext cx="11353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được một số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2800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vi.</a:t>
            </a:r>
          </a:p>
          <a:p>
            <a:pPr algn="just">
              <a:lnSpc>
                <a:spcPct val="150000"/>
              </a:lnSpc>
            </a:pP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81000" y="647700"/>
            <a:ext cx="5029200" cy="8763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2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706449" y="-665157"/>
            <a:ext cx="1025510" cy="2590804"/>
          </a:xfrm>
          <a:prstGeom prst="trapezoid">
            <a:avLst>
              <a:gd name="adj" fmla="val 12841"/>
            </a:avLst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4127"/>
            <a:ext cx="51054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299440"/>
            <a:ext cx="7239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590800" y="865911"/>
            <a:ext cx="73914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xong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àu Xanh Quê Hương  Âm Nhạc Lớp 5  Tập Hát Theo Lời  CD Bộ Giáo Dục_v720P">
            <a:hlinkClick r:id="" action="ppaction://media"/>
            <a:extLst>
              <a:ext uri="{FF2B5EF4-FFF2-40B4-BE49-F238E27FC236}">
                <a16:creationId xmlns:a16="http://schemas.microsoft.com/office/drawing/2014/main" id="{9EDA5D9B-A172-44E5-BEC9-83BE6B73E8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95620"/>
            <a:ext cx="12192000" cy="536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767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50078" y="-679911"/>
            <a:ext cx="971989" cy="2604657"/>
          </a:xfrm>
          <a:prstGeom prst="trapezoid">
            <a:avLst>
              <a:gd name="adj" fmla="val 13054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43531" y="76200"/>
            <a:ext cx="3857269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58DC0C-071D-4D1E-8305-6A327DEBB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688"/>
            <a:ext cx="3266714" cy="3574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52481B-727F-43E8-B347-AA46BBE41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714" y="1196179"/>
            <a:ext cx="3362686" cy="35641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8D51C4-66D9-4702-B935-F1828B34B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228" y="140054"/>
            <a:ext cx="5105399" cy="21335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778E0C-FF62-472E-95E0-AB0982C0D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8924" y="2286000"/>
            <a:ext cx="5293076" cy="21692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5431207-A43C-4356-AECD-FBD596D24BBE}"/>
              </a:ext>
            </a:extLst>
          </p:cNvPr>
          <p:cNvSpPr txBox="1"/>
          <p:nvPr/>
        </p:nvSpPr>
        <p:spPr>
          <a:xfrm>
            <a:off x="381000" y="5105400"/>
            <a:ext cx="6248400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 descr="C:\Users\NGUYEN THI MINH\Desktop\z2739635788957_2e399b3e07c8a22c0c0d81365694acca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4" b="18964"/>
          <a:stretch/>
        </p:blipFill>
        <p:spPr bwMode="auto">
          <a:xfrm>
            <a:off x="6781800" y="4491418"/>
            <a:ext cx="5257800" cy="229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260114" y="4491418"/>
            <a:ext cx="2779486" cy="5377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1333500" y="381000"/>
            <a:ext cx="9601200" cy="3047999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" y="762000"/>
            <a:ext cx="119634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dung,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thắp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05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751954" y="-610067"/>
            <a:ext cx="893919" cy="2376055"/>
          </a:xfrm>
          <a:prstGeom prst="trapezoid">
            <a:avLst>
              <a:gd name="adj" fmla="val 1038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4531" y="136425"/>
            <a:ext cx="774346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86E564-31D3-40E3-A607-EDFF2EE29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196180"/>
            <a:ext cx="3581400" cy="24905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259D0-5F88-4FE8-9F30-51EF080C5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9232" y="1024921"/>
            <a:ext cx="3999689" cy="26618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F19234-A836-4693-8B01-8B7215630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400" y="1029326"/>
            <a:ext cx="4191000" cy="2661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684C87-83CD-429C-A477-0A07BF5432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733800"/>
            <a:ext cx="3581400" cy="31081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2BC5D-C0BA-45FA-B2BE-85727FCD7D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4810" y="3810000"/>
            <a:ext cx="3954789" cy="30319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6A077D3-A4A4-4AEB-9187-B6D38BAB7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9231" y="3810000"/>
            <a:ext cx="3999689" cy="294737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1660073" y="-29028"/>
            <a:ext cx="5791200" cy="1196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noProof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73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GUYEN THI MINH\Desktop\Nền PP\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rapezoid 4"/>
          <p:cNvSpPr/>
          <p:nvPr/>
        </p:nvSpPr>
        <p:spPr>
          <a:xfrm rot="16200000">
            <a:off x="856644" y="-475638"/>
            <a:ext cx="967580" cy="2376055"/>
          </a:xfrm>
          <a:prstGeom prst="trapezoid">
            <a:avLst>
              <a:gd name="adj" fmla="val 17841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5400" y="1295400"/>
            <a:ext cx="10058400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1295400" y="3048000"/>
            <a:ext cx="10072255" cy="1261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1558475" y="338704"/>
            <a:ext cx="5791200" cy="119618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</a:t>
            </a:r>
            <a:endParaRPr lang="vi-VN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12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GUYEN THI MINH\Desktop\Nền PP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9"/>
          <a:stretch/>
        </p:blipFill>
        <p:spPr bwMode="auto">
          <a:xfrm>
            <a:off x="0" y="0"/>
            <a:ext cx="12192000" cy="4807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NGUYEN THI MINH\Desktop\Nền PP\1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99"/>
          <a:stretch/>
        </p:blipFill>
        <p:spPr bwMode="auto">
          <a:xfrm rot="10800000">
            <a:off x="0" y="304798"/>
            <a:ext cx="12192000" cy="655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92E46062-407B-4BA1-AEAD-47465F8B6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13128" r="2965" b="11591"/>
          <a:stretch/>
        </p:blipFill>
        <p:spPr>
          <a:xfrm>
            <a:off x="304801" y="4572000"/>
            <a:ext cx="5791200" cy="1828800"/>
          </a:xfrm>
          <a:prstGeom prst="rect">
            <a:avLst/>
          </a:prstGeom>
        </p:spPr>
      </p:pic>
      <p:pic>
        <p:nvPicPr>
          <p:cNvPr id="7" name="Picture 6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92E46062-407B-4BA1-AEAD-47465F8B6B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5" t="13128" r="2965" b="11591"/>
          <a:stretch/>
        </p:blipFill>
        <p:spPr>
          <a:xfrm>
            <a:off x="6075218" y="4572000"/>
            <a:ext cx="5888182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1" y="762000"/>
            <a:ext cx="11429999" cy="28387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bạn biết yêu quý người thân trong gia đình,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viếng 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nghĩa trang liệt sĩ để tưởng nhớ các anh hùng liệt 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ĩ,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tàng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5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694</TotalTime>
  <Words>412</Words>
  <Application>Microsoft Office PowerPoint</Application>
  <PresentationFormat>Widescreen</PresentationFormat>
  <Paragraphs>30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KHỞI ĐỘNG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</cp:lastModifiedBy>
  <cp:revision>154</cp:revision>
  <dcterms:created xsi:type="dcterms:W3CDTF">2006-08-16T00:00:00Z</dcterms:created>
  <dcterms:modified xsi:type="dcterms:W3CDTF">2021-09-21T11:57:12Z</dcterms:modified>
</cp:coreProperties>
</file>