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8" r:id="rId2"/>
    <p:sldMasterId id="2147483690" r:id="rId3"/>
    <p:sldMasterId id="2147483707" r:id="rId4"/>
  </p:sldMasterIdLst>
  <p:notesMasterIdLst>
    <p:notesMasterId r:id="rId18"/>
  </p:notesMasterIdLst>
  <p:sldIdLst>
    <p:sldId id="264" r:id="rId5"/>
    <p:sldId id="353" r:id="rId6"/>
    <p:sldId id="350" r:id="rId7"/>
    <p:sldId id="358" r:id="rId8"/>
    <p:sldId id="7766" r:id="rId9"/>
    <p:sldId id="362" r:id="rId10"/>
    <p:sldId id="359" r:id="rId11"/>
    <p:sldId id="7771" r:id="rId12"/>
    <p:sldId id="7767" r:id="rId13"/>
    <p:sldId id="7773" r:id="rId14"/>
    <p:sldId id="7768" r:id="rId15"/>
    <p:sldId id="77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F9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196" autoAdjust="0"/>
  </p:normalViewPr>
  <p:slideViewPr>
    <p:cSldViewPr snapToGrid="0">
      <p:cViewPr>
        <p:scale>
          <a:sx n="50" d="100"/>
          <a:sy n="50" d="100"/>
        </p:scale>
        <p:origin x="12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6B0E7-4FE3-40D7-B955-3137F3B9BFF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210E-5C54-42AD-964E-54C656B7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6837353-30EB-4A48-80EB-173D804AEFBD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</a:rPr>
              <a:pPr defTabSz="931774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2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8245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33CA45-C030-421E-D999-E35788B2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EBC3B40-5994-BB02-4225-C0048CCB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6DDEB6-5392-E259-E899-77301159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C55C1B-C2F2-BC58-8A66-1F53022D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AB7CC2-54A2-BBB7-FA27-074AB606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39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1FD42B-90C2-C2CE-5C1D-F96A496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4C84119-CA3D-CCBD-973B-492BAC93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34EC28-F08B-0E03-0DD0-BC644817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3CF3B1-10FB-B3A1-F5BF-58CEB6F0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60864D-9D18-3DC1-AC27-49095881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40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258EF3-1539-F9D8-C86F-35B496C9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AC2E9D0-0BEC-10EC-8977-611DD005A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2B8B01-D6AA-F975-1F76-E16A9B00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551DEE-11F6-1764-EDA5-DE5AFAAD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204578-F80C-3AC1-706A-FEA0909D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80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1E1212-714E-E993-3FB7-B3CECFF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30DAFE-4D8C-BA4B-ED85-893E17023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7C98B2-5468-2819-365E-040BDB09B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FD1D69-7B78-07F4-0E64-7C518EB4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36AB19-2048-B03A-5088-B527D7F4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4972BF-91BC-2045-8F9D-3F2B0B6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98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EE9F1D-9AB6-B5AA-B8CA-8B776247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2091431-25A2-630D-B13F-D573D02D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AB15E64-1F74-5EB2-AB9E-9E0DC0A69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3BDFD79-21DC-2259-9925-EF4390A91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24165FA-47DE-6557-F07C-607D3589E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F74765B-9912-BA24-ABE5-763D78B3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FD6A585-12DE-A978-A882-B12F47DE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26EBFD7-0F23-3A6C-FBC7-0E25179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38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E979CF-65DF-A360-8E3A-5A170B1A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BA3A057-6BB4-7FDC-5158-2C1831D7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054F73-06B9-1E4B-4746-F7A05F65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18D116-4E29-FA27-E4C9-8281C908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1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7150608-2FA5-2816-65A0-CC6060F1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ADD6208-B034-F55D-5E72-F2278BFC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CFC783A-19AF-577C-BDBC-BD889449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52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C4F0FE-777A-1399-E16B-BD983271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9ECC02-1E0B-6768-3E06-6C4133FF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802807-9688-92C3-7B01-DFEF90708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D56814-7A74-76B7-8AB6-AF23DF5E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EDFDDB-56F4-F730-0FD2-0E5E831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4D3DDDD-1F26-9362-CF2D-BF2DFD65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52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1E3CF8-46A3-B88C-0916-81FDF163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4C2769B-4BF8-71FD-7DA0-B9EFB5C4A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0B122F0-5D38-883B-C926-CC684610A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BB3EAE-78B3-CE34-0864-8E0D76A0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982065-A66E-12CE-1DC2-15B0046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B50AC33-549B-4E5C-9D81-9C5CF69C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8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DFA9B6-20DC-0080-B778-A9A3264B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C5A5A2-0B06-9519-2441-B3BF42045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70A8D2-79D8-D5AE-F88D-C707ECBE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A877F5-ACC4-267B-735D-E832A1E1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8BA867-E485-978F-DAF0-5A982FF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00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05092BC-7D84-19B6-8A1E-FECC6B048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60A273-0D10-6013-C35C-20F1CC258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91B96A-4398-B6CA-80A4-ED0FA84B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AC2E2D5-9F01-5810-41A8-62E718B8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C3FCC0-D31B-FEB0-BBD5-8C0024A7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20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2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8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6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8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4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5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0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21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1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9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316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4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3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1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3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2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4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8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3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7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1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4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8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49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0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690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49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3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E1435C3-3A41-0233-E218-A3F485B2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2A111C-6687-C98F-E292-47B49E43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5C6E0B-D616-E9A0-8DD6-560548D7E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F9E1-F752-418A-943C-1C5F99B50C37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9459D4-517B-E79E-FBC5-B54EB8229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6167FF-488F-C536-2B0A-EF51F8A73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A4EE-2BB9-4AB8-AFC4-AE30135A5B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91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1731723" y="1839776"/>
            <a:ext cx="8781494" cy="2624271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=""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563743" y="337294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</a:t>
            </a:r>
            <a:r>
              <a:rPr lang="en-US" sz="4494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 - LỚP 3</a:t>
            </a:r>
            <a:r>
              <a:rPr lang="en-US" sz="4494" b="1" baseline="30000">
                <a:solidFill>
                  <a:srgbClr val="0000FF"/>
                </a:solidFill>
                <a:latin typeface="Times New Roman" pitchFamily="18" charset="0"/>
              </a:rPr>
              <a:t>IA</a:t>
            </a:r>
            <a:endParaRPr kumimoji="0" lang="en-US" sz="4494" b="1" i="0" u="none" strike="noStrike" kern="1200" cap="none" spc="0" normalizeH="0" baseline="30000" noProof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8318" y="2364522"/>
            <a:ext cx="728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 Tiếng Việt </a:t>
            </a:r>
          </a:p>
        </p:txBody>
      </p:sp>
      <p:pic>
        <p:nvPicPr>
          <p:cNvPr id="36" name="Picture 8" descr="animal-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843630" y="872746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D08F-F184-C763-B589-8D3B1DD4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38" y="1547342"/>
            <a:ext cx="10400723" cy="2648574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1906F6-BF59-0C81-B2B6-FEBE4406E5A2}"/>
              </a:ext>
            </a:extLst>
          </p:cNvPr>
          <p:cNvSpPr/>
          <p:nvPr/>
        </p:nvSpPr>
        <p:spPr>
          <a:xfrm>
            <a:off x="384107" y="3124367"/>
            <a:ext cx="3096209" cy="153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233EA-24E7-A826-EE67-1BAFA5807D18}"/>
              </a:ext>
            </a:extLst>
          </p:cNvPr>
          <p:cNvSpPr/>
          <p:nvPr/>
        </p:nvSpPr>
        <p:spPr>
          <a:xfrm>
            <a:off x="3970175" y="3146406"/>
            <a:ext cx="4251649" cy="1530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</a:t>
            </a:r>
          </a:p>
          <a:p>
            <a:pPr algn="ctr"/>
            <a:r>
              <a:rPr lang="vi-VN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</a:t>
            </a:r>
            <a:endParaRPr lang="en-US" sz="3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5AF6B-27C1-B87C-7470-6E4551285EBF}"/>
              </a:ext>
            </a:extLst>
          </p:cNvPr>
          <p:cNvSpPr/>
          <p:nvPr/>
        </p:nvSpPr>
        <p:spPr>
          <a:xfrm>
            <a:off x="8518273" y="3159035"/>
            <a:ext cx="3096209" cy="1530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vị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E8B8A-8F85-963D-1FF4-BDEC5B09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62" y="908934"/>
            <a:ext cx="4490943" cy="644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45D0F7-92E0-9984-BA1D-951AC079815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918333" y="1522008"/>
            <a:ext cx="177667" cy="1624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2DF41C-BFDC-99EB-28CD-0F7E2B1A904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47405" y="1553814"/>
            <a:ext cx="3870929" cy="1570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6CCA2A-FCC9-BC76-3651-2883E7A12B6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5918334" y="1553814"/>
            <a:ext cx="4148044" cy="1605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ổng hợp hình ảnh biển đẹp nhất - Hình nền máy tính">
            <a:extLst>
              <a:ext uri="{FF2B5EF4-FFF2-40B4-BE49-F238E27FC236}">
                <a16:creationId xmlns:a16="http://schemas.microsoft.com/office/drawing/2014/main" id="{85A07FB9-8EC5-90EF-BBC1-DA95E8F7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1996"/>
            <a:ext cx="9410700" cy="51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0"/>
            <a:ext cx="10858500" cy="4362450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 hạnh phúc, các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ẵng Hoa Hồng Đỏ">
            <a:extLst>
              <a:ext uri="{FF2B5EF4-FFF2-40B4-BE49-F238E27FC236}">
                <a16:creationId xmlns:a16="http://schemas.microsoft.com/office/drawing/2014/main" id="{AABE2546-E085-4B86-9AC2-953A9729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27" y="3083027"/>
            <a:ext cx="3432073" cy="3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3" y="3450966"/>
            <a:ext cx="3491233" cy="3120403"/>
          </a:xfrm>
          <a:prstGeom prst="rect">
            <a:avLst/>
          </a:prstGeom>
        </p:spPr>
      </p:pic>
      <p:sp>
        <p:nvSpPr>
          <p:cNvPr id="39" name="任意多边形 38"/>
          <p:cNvSpPr/>
          <p:nvPr/>
        </p:nvSpPr>
        <p:spPr>
          <a:xfrm>
            <a:off x="5842736" y="6046872"/>
            <a:ext cx="637921" cy="639800"/>
          </a:xfrm>
          <a:custGeom>
            <a:avLst/>
            <a:gdLst>
              <a:gd name="connsiteX0" fmla="*/ 80886 w 717390"/>
              <a:gd name="connsiteY0" fmla="*/ 89167 h 719503"/>
              <a:gd name="connsiteX1" fmla="*/ 414519 w 717390"/>
              <a:gd name="connsiteY1" fmla="*/ 2670 h 719503"/>
              <a:gd name="connsiteX2" fmla="*/ 674011 w 717390"/>
              <a:gd name="connsiteY2" fmla="*/ 138594 h 719503"/>
              <a:gd name="connsiteX3" fmla="*/ 686367 w 717390"/>
              <a:gd name="connsiteY3" fmla="*/ 509297 h 719503"/>
              <a:gd name="connsiteX4" fmla="*/ 365092 w 717390"/>
              <a:gd name="connsiteY4" fmla="*/ 719362 h 719503"/>
              <a:gd name="connsiteX5" fmla="*/ 19103 w 717390"/>
              <a:gd name="connsiteY5" fmla="*/ 534011 h 719503"/>
              <a:gd name="connsiteX6" fmla="*/ 80886 w 717390"/>
              <a:gd name="connsiteY6" fmla="*/ 89167 h 7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390" h="719503">
                <a:moveTo>
                  <a:pt x="80886" y="89167"/>
                </a:moveTo>
                <a:cubicBezTo>
                  <a:pt x="146789" y="610"/>
                  <a:pt x="315665" y="-5568"/>
                  <a:pt x="414519" y="2670"/>
                </a:cubicBezTo>
                <a:cubicBezTo>
                  <a:pt x="513373" y="10908"/>
                  <a:pt x="628703" y="54156"/>
                  <a:pt x="674011" y="138594"/>
                </a:cubicBezTo>
                <a:cubicBezTo>
                  <a:pt x="719319" y="223032"/>
                  <a:pt x="737853" y="412502"/>
                  <a:pt x="686367" y="509297"/>
                </a:cubicBezTo>
                <a:cubicBezTo>
                  <a:pt x="634881" y="606092"/>
                  <a:pt x="476303" y="715243"/>
                  <a:pt x="365092" y="719362"/>
                </a:cubicBezTo>
                <a:cubicBezTo>
                  <a:pt x="253881" y="723481"/>
                  <a:pt x="64411" y="636984"/>
                  <a:pt x="19103" y="534011"/>
                </a:cubicBezTo>
                <a:cubicBezTo>
                  <a:pt x="-26205" y="431038"/>
                  <a:pt x="14983" y="177724"/>
                  <a:pt x="80886" y="89167"/>
                </a:cubicBezTo>
                <a:close/>
              </a:path>
            </a:pathLst>
          </a:cu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0"/>
            <a:ext cx="1181659" cy="118165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2" y="4316110"/>
            <a:ext cx="7155460" cy="2255259"/>
          </a:xfrm>
          <a:prstGeom prst="rect">
            <a:avLst/>
          </a:prstGeom>
        </p:spPr>
      </p:pic>
      <p:pic>
        <p:nvPicPr>
          <p:cNvPr id="32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041"/>
            <a:ext cx="2279804" cy="2279804"/>
          </a:xfrm>
          <a:prstGeom prst="rect">
            <a:avLst/>
          </a:prstGeom>
        </p:spPr>
      </p:pic>
      <p:pic>
        <p:nvPicPr>
          <p:cNvPr id="35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8092" y="350869"/>
            <a:ext cx="2263968" cy="226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96" y="1817863"/>
            <a:ext cx="8716322" cy="21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3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1078687" y="490696"/>
            <a:ext cx="9599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300" b="1" i="0" u="none" strike="noStrike" kern="1200" cap="none" spc="0" normalizeH="0" baseline="0" noProof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3300" b="1" i="0" u="none" strike="noStrike" kern="1200" cap="none" spc="0" normalizeH="0" baseline="0" noProof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gày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en-US" altLang="zh-CN" sz="33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</a:t>
            </a:r>
            <a:r>
              <a:rPr kumimoji="0" lang="en-US" altLang="zh-CN" sz="3300" b="1" i="0" u="none" strike="noStrike" kern="1200" cap="none" spc="0" normalizeH="0" baseline="0" noProof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háng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noProof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3300" b="1" i="0" u="none" strike="noStrike" kern="1200" cap="none" spc="0" normalizeH="0" baseline="0" noProof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ăm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B3B58-319E-48A3-BF38-FCF5A1975169}"/>
              </a:ext>
            </a:extLst>
          </p:cNvPr>
          <p:cNvSpPr txBox="1"/>
          <p:nvPr/>
        </p:nvSpPr>
        <p:spPr>
          <a:xfrm>
            <a:off x="3644415" y="1188525"/>
            <a:ext cx="470317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537" y="3179016"/>
            <a:ext cx="904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">
            <a:extLst>
              <a:ext uri="{FF2B5EF4-FFF2-40B4-BE49-F238E27FC236}">
                <a16:creationId xmlns:a16="http://schemas.microsoft.com/office/drawing/2014/main" id="{32802399-FAE1-31FF-6943-0571B5302AD7}"/>
              </a:ext>
            </a:extLst>
          </p:cNvPr>
          <p:cNvGrpSpPr/>
          <p:nvPr/>
        </p:nvGrpSpPr>
        <p:grpSpPr>
          <a:xfrm>
            <a:off x="-15831" y="5169507"/>
            <a:ext cx="12192001" cy="1688493"/>
            <a:chOff x="-883527" y="6643441"/>
            <a:chExt cx="10169247" cy="1408358"/>
          </a:xfrm>
        </p:grpSpPr>
        <p:grpSp>
          <p:nvGrpSpPr>
            <p:cNvPr id="8" name="组合 26">
              <a:extLst>
                <a:ext uri="{FF2B5EF4-FFF2-40B4-BE49-F238E27FC236}">
                  <a16:creationId xmlns:a16="http://schemas.microsoft.com/office/drawing/2014/main" id="{B9A28BF6-5E3E-1DC4-B665-59706438B743}"/>
                </a:ext>
              </a:extLst>
            </p:cNvPr>
            <p:cNvGrpSpPr/>
            <p:nvPr/>
          </p:nvGrpSpPr>
          <p:grpSpPr>
            <a:xfrm>
              <a:off x="-883527" y="6643441"/>
              <a:ext cx="6779498" cy="1408358"/>
              <a:chOff x="-6117" y="4325260"/>
              <a:chExt cx="11112036" cy="2532739"/>
            </a:xfrm>
          </p:grpSpPr>
          <p:pic>
            <p:nvPicPr>
              <p:cNvPr id="10" name="图片 5">
                <a:extLst>
                  <a:ext uri="{FF2B5EF4-FFF2-40B4-BE49-F238E27FC236}">
                    <a16:creationId xmlns:a16="http://schemas.microsoft.com/office/drawing/2014/main" id="{BD35476C-FE15-F722-47C6-FB6FECF0B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17" y="4325261"/>
                <a:ext cx="5556018" cy="2532738"/>
              </a:xfrm>
              <a:prstGeom prst="rect">
                <a:avLst/>
              </a:prstGeom>
            </p:spPr>
          </p:pic>
          <p:pic>
            <p:nvPicPr>
              <p:cNvPr id="11" name="图片 25">
                <a:extLst>
                  <a:ext uri="{FF2B5EF4-FFF2-40B4-BE49-F238E27FC236}">
                    <a16:creationId xmlns:a16="http://schemas.microsoft.com/office/drawing/2014/main" id="{6A9C0C9C-4BB3-D5EA-43BA-DF49C3B3A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49901" y="4325260"/>
                <a:ext cx="5556018" cy="2532738"/>
              </a:xfrm>
              <a:prstGeom prst="rect">
                <a:avLst/>
              </a:prstGeom>
            </p:spPr>
          </p:pic>
        </p:grpSp>
        <p:pic>
          <p:nvPicPr>
            <p:cNvPr id="9" name="图片 28">
              <a:extLst>
                <a:ext uri="{FF2B5EF4-FFF2-40B4-BE49-F238E27FC236}">
                  <a16:creationId xmlns:a16="http://schemas.microsoft.com/office/drawing/2014/main" id="{48870D83-4D8D-4552-18F1-0D9FC195B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1" y="6643441"/>
              <a:ext cx="3389749" cy="1408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0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E31-31E6-1BC3-F0CD-EF8EE74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23" y="0"/>
            <a:ext cx="1113142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đậm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vào nhóm thích hợp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2965" y="5380492"/>
            <a:ext cx="3696283" cy="100584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</a:t>
            </a:r>
            <a:r>
              <a:rPr lang="en-US" sz="3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màu sắc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A22C-B133-358C-819A-9E9556F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75" y="662781"/>
            <a:ext cx="11565776" cy="4935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Ở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Nai con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54365" y="8478479"/>
            <a:ext cx="3433185" cy="4377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4775" y="5304292"/>
            <a:ext cx="4181475" cy="10882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</a:t>
            </a:r>
            <a:r>
              <a:rPr lang="en-US" sz="3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hình dáng, kích thước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8228044" y="5337015"/>
            <a:ext cx="3878231" cy="100584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</a:t>
            </a:r>
            <a:r>
              <a:rPr lang="en-US" sz="3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33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vị</a:t>
            </a:r>
            <a:endParaRPr lang="en-US" sz="33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E31-31E6-1BC3-F0CD-EF8EE74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0" y="540852"/>
            <a:ext cx="11131420" cy="651814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A22C-B133-358C-819A-9E9556F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483975"/>
            <a:ext cx="5926494" cy="4443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Ở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(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Hoài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705B0B-1630-A3CF-4FD5-249A2B41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639614"/>
            <a:ext cx="49661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1906F6-BF59-0C81-B2B6-FEBE4406E5A2}"/>
              </a:ext>
            </a:extLst>
          </p:cNvPr>
          <p:cNvSpPr/>
          <p:nvPr/>
        </p:nvSpPr>
        <p:spPr>
          <a:xfrm>
            <a:off x="355689" y="789343"/>
            <a:ext cx="3096209" cy="153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233EA-24E7-A826-EE67-1BAFA5807D18}"/>
              </a:ext>
            </a:extLst>
          </p:cNvPr>
          <p:cNvSpPr/>
          <p:nvPr/>
        </p:nvSpPr>
        <p:spPr>
          <a:xfrm>
            <a:off x="4061927" y="789343"/>
            <a:ext cx="4251649" cy="1530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</a:t>
            </a:r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5AF6B-27C1-B87C-7470-6E4551285EBF}"/>
              </a:ext>
            </a:extLst>
          </p:cNvPr>
          <p:cNvSpPr/>
          <p:nvPr/>
        </p:nvSpPr>
        <p:spPr>
          <a:xfrm>
            <a:off x="8728787" y="789343"/>
            <a:ext cx="3096209" cy="1530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</a:t>
            </a:r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vị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6A0A03-3578-A72B-1396-05B0C58B4E30}"/>
              </a:ext>
            </a:extLst>
          </p:cNvPr>
          <p:cNvCxnSpPr/>
          <p:nvPr/>
        </p:nvCxnSpPr>
        <p:spPr>
          <a:xfrm>
            <a:off x="3769567" y="718456"/>
            <a:ext cx="0" cy="47959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8A2FD2-772C-81F4-0DF2-B9353AE94D7B}"/>
              </a:ext>
            </a:extLst>
          </p:cNvPr>
          <p:cNvCxnSpPr/>
          <p:nvPr/>
        </p:nvCxnSpPr>
        <p:spPr>
          <a:xfrm>
            <a:off x="8512628" y="718457"/>
            <a:ext cx="0" cy="47959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49A43-A530-A4C5-76E1-A130F7BB3936}"/>
              </a:ext>
            </a:extLst>
          </p:cNvPr>
          <p:cNvGrpSpPr/>
          <p:nvPr/>
        </p:nvGrpSpPr>
        <p:grpSpPr>
          <a:xfrm>
            <a:off x="4849753" y="3070256"/>
            <a:ext cx="2675996" cy="1025194"/>
            <a:chOff x="480120" y="2812404"/>
            <a:chExt cx="2675996" cy="10251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3141A0-F70E-7F29-54AA-04480025CF9F}"/>
                </a:ext>
              </a:extLst>
            </p:cNvPr>
            <p:cNvSpPr txBox="1"/>
            <p:nvPr/>
          </p:nvSpPr>
          <p:spPr>
            <a:xfrm>
              <a:off x="485192" y="2812404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. . . . . . . . . . . . . . . . . . .  . . 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C0E502-8002-2EBD-86DA-C2650FD51A27}"/>
                </a:ext>
              </a:extLst>
            </p:cNvPr>
            <p:cNvSpPr txBox="1"/>
            <p:nvPr/>
          </p:nvSpPr>
          <p:spPr>
            <a:xfrm>
              <a:off x="480120" y="346826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63A872-D35C-7354-9051-BCBBE5DBBDED}"/>
              </a:ext>
            </a:extLst>
          </p:cNvPr>
          <p:cNvGrpSpPr/>
          <p:nvPr/>
        </p:nvGrpSpPr>
        <p:grpSpPr>
          <a:xfrm>
            <a:off x="9030812" y="3169029"/>
            <a:ext cx="2675996" cy="1025194"/>
            <a:chOff x="480120" y="2812404"/>
            <a:chExt cx="2675996" cy="10251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F62ACB-0D26-685B-C881-6D3CCE9CB6EB}"/>
                </a:ext>
              </a:extLst>
            </p:cNvPr>
            <p:cNvSpPr txBox="1"/>
            <p:nvPr/>
          </p:nvSpPr>
          <p:spPr>
            <a:xfrm>
              <a:off x="485192" y="2812404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. . . . . . . . . . . . . . . . . . .  . . 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2CFA9D-2DC9-CF79-6E0B-FDF0DD13F3E3}"/>
                </a:ext>
              </a:extLst>
            </p:cNvPr>
            <p:cNvSpPr txBox="1"/>
            <p:nvPr/>
          </p:nvSpPr>
          <p:spPr>
            <a:xfrm>
              <a:off x="480120" y="346826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D6AD0B2-6CE2-DEC6-FB7C-255014F1EAD5}"/>
              </a:ext>
            </a:extLst>
          </p:cNvPr>
          <p:cNvSpPr txBox="1"/>
          <p:nvPr/>
        </p:nvSpPr>
        <p:spPr>
          <a:xfrm>
            <a:off x="592218" y="2793257"/>
            <a:ext cx="242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vàng, trắng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9E6124-2E0E-19E2-5075-26D622023210}"/>
              </a:ext>
            </a:extLst>
          </p:cNvPr>
          <p:cNvGrpSpPr/>
          <p:nvPr/>
        </p:nvGrpSpPr>
        <p:grpSpPr>
          <a:xfrm>
            <a:off x="347560" y="3070256"/>
            <a:ext cx="2703550" cy="965061"/>
            <a:chOff x="480120" y="2872537"/>
            <a:chExt cx="2703550" cy="9650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99B0B0-7C61-8C8C-5B8E-D74B54022563}"/>
                </a:ext>
              </a:extLst>
            </p:cNvPr>
            <p:cNvSpPr txBox="1"/>
            <p:nvPr/>
          </p:nvSpPr>
          <p:spPr>
            <a:xfrm>
              <a:off x="512746" y="2872537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. . . . . . . . . . . . . . . . . .  . . 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0723AE-B786-EDAD-4855-D58BC60DFC96}"/>
                </a:ext>
              </a:extLst>
            </p:cNvPr>
            <p:cNvSpPr txBox="1"/>
            <p:nvPr/>
          </p:nvSpPr>
          <p:spPr>
            <a:xfrm>
              <a:off x="480120" y="346826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49F52C3-6998-A8B0-426C-27C738F79FC4}"/>
              </a:ext>
            </a:extLst>
          </p:cNvPr>
          <p:cNvSpPr txBox="1"/>
          <p:nvPr/>
        </p:nvSpPr>
        <p:spPr>
          <a:xfrm>
            <a:off x="5206482" y="2799846"/>
            <a:ext cx="177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xíu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B88017-7078-51AC-04D9-2F930D11AC94}"/>
              </a:ext>
            </a:extLst>
          </p:cNvPr>
          <p:cNvSpPr txBox="1"/>
          <p:nvPr/>
        </p:nvSpPr>
        <p:spPr>
          <a:xfrm>
            <a:off x="9091496" y="2879850"/>
            <a:ext cx="255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 ngát</a:t>
            </a:r>
          </a:p>
        </p:txBody>
      </p:sp>
    </p:spTree>
    <p:extLst>
      <p:ext uri="{BB962C8B-B14F-4D97-AF65-F5344CB8AC3E}">
        <p14:creationId xmlns:p14="http://schemas.microsoft.com/office/powerpoint/2010/main" val="13812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E31-31E6-1BC3-F0CD-EF8EE74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90" y="521346"/>
            <a:ext cx="1113142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A22C-B133-358C-819A-9E9556F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9" y="1694273"/>
            <a:ext cx="7419075" cy="44897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Nai con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Nguyệt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933C0-A67F-0A49-E0D4-AA38B17A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98" r="4647" b="13420"/>
          <a:stretch/>
        </p:blipFill>
        <p:spPr>
          <a:xfrm>
            <a:off x="7914898" y="1846909"/>
            <a:ext cx="3899212" cy="3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1906F6-BF59-0C81-B2B6-FEBE4406E5A2}"/>
              </a:ext>
            </a:extLst>
          </p:cNvPr>
          <p:cNvSpPr/>
          <p:nvPr/>
        </p:nvSpPr>
        <p:spPr>
          <a:xfrm>
            <a:off x="401217" y="1368463"/>
            <a:ext cx="3096209" cy="153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ngữ chỉ màu sắc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233EA-24E7-A826-EE67-1BAFA5807D18}"/>
              </a:ext>
            </a:extLst>
          </p:cNvPr>
          <p:cNvSpPr/>
          <p:nvPr/>
        </p:nvSpPr>
        <p:spPr>
          <a:xfrm>
            <a:off x="4061927" y="1368463"/>
            <a:ext cx="4251649" cy="1530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ngữ chỉ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dáng, kích thước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5AF6B-27C1-B87C-7470-6E4551285EBF}"/>
              </a:ext>
            </a:extLst>
          </p:cNvPr>
          <p:cNvSpPr/>
          <p:nvPr/>
        </p:nvSpPr>
        <p:spPr>
          <a:xfrm>
            <a:off x="8728787" y="1368463"/>
            <a:ext cx="3096209" cy="1530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ngữ chỉ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 vị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6A0A03-3578-A72B-1396-05B0C58B4E30}"/>
              </a:ext>
            </a:extLst>
          </p:cNvPr>
          <p:cNvCxnSpPr>
            <a:cxnSpLocks/>
          </p:cNvCxnSpPr>
          <p:nvPr/>
        </p:nvCxnSpPr>
        <p:spPr>
          <a:xfrm>
            <a:off x="3769567" y="1221376"/>
            <a:ext cx="0" cy="5941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8A2FD2-772C-81F4-0DF2-B9353AE94D7B}"/>
              </a:ext>
            </a:extLst>
          </p:cNvPr>
          <p:cNvCxnSpPr>
            <a:cxnSpLocks/>
          </p:cNvCxnSpPr>
          <p:nvPr/>
        </p:nvCxnSpPr>
        <p:spPr>
          <a:xfrm>
            <a:off x="8512628" y="1221377"/>
            <a:ext cx="0" cy="5804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49A43-A530-A4C5-76E1-A130F7BB3936}"/>
              </a:ext>
            </a:extLst>
          </p:cNvPr>
          <p:cNvGrpSpPr/>
          <p:nvPr/>
        </p:nvGrpSpPr>
        <p:grpSpPr>
          <a:xfrm>
            <a:off x="4805636" y="3466092"/>
            <a:ext cx="2670924" cy="1424105"/>
            <a:chOff x="436003" y="2904893"/>
            <a:chExt cx="2670924" cy="14241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3141A0-F70E-7F29-54AA-04480025CF9F}"/>
                </a:ext>
              </a:extLst>
            </p:cNvPr>
            <p:cNvSpPr txBox="1"/>
            <p:nvPr/>
          </p:nvSpPr>
          <p:spPr>
            <a:xfrm>
              <a:off x="436003" y="2904893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. . . . . . . . . . . . . . . . . . .  . . 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C0E502-8002-2EBD-86DA-C2650FD51A27}"/>
                </a:ext>
              </a:extLst>
            </p:cNvPr>
            <p:cNvSpPr txBox="1"/>
            <p:nvPr/>
          </p:nvSpPr>
          <p:spPr>
            <a:xfrm>
              <a:off x="449008" y="3405668"/>
              <a:ext cx="26180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. . . . . . . . . . . . . . . . . . .  . .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. . . . . . . . . . . . . . . . . . . . . .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F62ACB-0D26-685B-C881-6D3CCE9CB6EB}"/>
              </a:ext>
            </a:extLst>
          </p:cNvPr>
          <p:cNvSpPr txBox="1"/>
          <p:nvPr/>
        </p:nvSpPr>
        <p:spPr>
          <a:xfrm>
            <a:off x="9005225" y="357362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2CFA9D-2DC9-CF79-6E0B-FDF0DD13F3E3}"/>
              </a:ext>
            </a:extLst>
          </p:cNvPr>
          <p:cNvSpPr txBox="1"/>
          <p:nvPr/>
        </p:nvSpPr>
        <p:spPr>
          <a:xfrm>
            <a:off x="9030812" y="4068731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CAA48-8F13-24CC-2DCF-4E6BB5C1F700}"/>
              </a:ext>
            </a:extLst>
          </p:cNvPr>
          <p:cNvSpPr txBox="1"/>
          <p:nvPr/>
        </p:nvSpPr>
        <p:spPr>
          <a:xfrm>
            <a:off x="303275" y="550560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6AD0B2-6CE2-DEC6-FB7C-255014F1EAD5}"/>
              </a:ext>
            </a:extLst>
          </p:cNvPr>
          <p:cNvSpPr txBox="1"/>
          <p:nvPr/>
        </p:nvSpPr>
        <p:spPr>
          <a:xfrm>
            <a:off x="515851" y="3044184"/>
            <a:ext cx="248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vàng, trắng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9E6124-2E0E-19E2-5075-26D622023210}"/>
              </a:ext>
            </a:extLst>
          </p:cNvPr>
          <p:cNvGrpSpPr/>
          <p:nvPr/>
        </p:nvGrpSpPr>
        <p:grpSpPr>
          <a:xfrm>
            <a:off x="401217" y="3313504"/>
            <a:ext cx="2672439" cy="1103728"/>
            <a:chOff x="501494" y="2693965"/>
            <a:chExt cx="2672439" cy="11037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99B0B0-7C61-8C8C-5B8E-D74B54022563}"/>
                </a:ext>
              </a:extLst>
            </p:cNvPr>
            <p:cNvSpPr txBox="1"/>
            <p:nvPr/>
          </p:nvSpPr>
          <p:spPr>
            <a:xfrm>
              <a:off x="503009" y="2693965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. . . . . . . . . . . . . . . . . .  . . 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0723AE-B786-EDAD-4855-D58BC60DFC96}"/>
                </a:ext>
              </a:extLst>
            </p:cNvPr>
            <p:cNvSpPr txBox="1"/>
            <p:nvPr/>
          </p:nvSpPr>
          <p:spPr>
            <a:xfrm>
              <a:off x="501494" y="3428361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. . . . . . . . . . . . . . . . . .  . . .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49F52C3-6998-A8B0-426C-27C738F79FC4}"/>
              </a:ext>
            </a:extLst>
          </p:cNvPr>
          <p:cNvSpPr txBox="1"/>
          <p:nvPr/>
        </p:nvSpPr>
        <p:spPr>
          <a:xfrm>
            <a:off x="5298233" y="3196097"/>
            <a:ext cx="177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 xíu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B88017-7078-51AC-04D9-2F930D11AC94}"/>
              </a:ext>
            </a:extLst>
          </p:cNvPr>
          <p:cNvSpPr txBox="1"/>
          <p:nvPr/>
        </p:nvSpPr>
        <p:spPr>
          <a:xfrm>
            <a:off x="9305520" y="3311127"/>
            <a:ext cx="255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 ngát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1CA41-AE3B-A725-4BE5-EABF2B438D8D}"/>
              </a:ext>
            </a:extLst>
          </p:cNvPr>
          <p:cNvSpPr txBox="1"/>
          <p:nvPr/>
        </p:nvSpPr>
        <p:spPr>
          <a:xfrm>
            <a:off x="702362" y="3782201"/>
            <a:ext cx="187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 nhạt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A43BA-4732-1754-5595-E5A2C61E1593}"/>
              </a:ext>
            </a:extLst>
          </p:cNvPr>
          <p:cNvSpPr txBox="1"/>
          <p:nvPr/>
        </p:nvSpPr>
        <p:spPr>
          <a:xfrm>
            <a:off x="5160807" y="4237952"/>
            <a:ext cx="187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dài, nhỏ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9FD3-5624-DA78-12AF-75B96647084B}"/>
              </a:ext>
            </a:extLst>
          </p:cNvPr>
          <p:cNvSpPr txBox="1"/>
          <p:nvPr/>
        </p:nvSpPr>
        <p:spPr>
          <a:xfrm>
            <a:off x="5084709" y="3753404"/>
            <a:ext cx="220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nghều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B066-4DAF-7016-47D9-598EBAAFEB3F}"/>
              </a:ext>
            </a:extLst>
          </p:cNvPr>
          <p:cNvSpPr txBox="1"/>
          <p:nvPr/>
        </p:nvSpPr>
        <p:spPr>
          <a:xfrm>
            <a:off x="303275" y="609748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3DE8A9-F6EB-8635-E817-E4602A50C016}"/>
              </a:ext>
            </a:extLst>
          </p:cNvPr>
          <p:cNvSpPr txBox="1"/>
          <p:nvPr/>
        </p:nvSpPr>
        <p:spPr>
          <a:xfrm>
            <a:off x="4614322" y="550486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B457D-3085-5B9A-FBB8-E12F9BE1207A}"/>
              </a:ext>
            </a:extLst>
          </p:cNvPr>
          <p:cNvSpPr txBox="1"/>
          <p:nvPr/>
        </p:nvSpPr>
        <p:spPr>
          <a:xfrm>
            <a:off x="4614322" y="609674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4BB8D-AD6D-3294-A8E0-04C574025BAC}"/>
              </a:ext>
            </a:extLst>
          </p:cNvPr>
          <p:cNvSpPr txBox="1"/>
          <p:nvPr/>
        </p:nvSpPr>
        <p:spPr>
          <a:xfrm>
            <a:off x="9032531" y="5689529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6B77C4-40AD-8940-599E-8BCB19639627}"/>
              </a:ext>
            </a:extLst>
          </p:cNvPr>
          <p:cNvSpPr txBox="1"/>
          <p:nvPr/>
        </p:nvSpPr>
        <p:spPr>
          <a:xfrm>
            <a:off x="9032531" y="6281406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. . . . . . . . . . . . . . . . . .  . . 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E8B8A-8F85-963D-1FF4-BDEC5B09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69" y="171515"/>
            <a:ext cx="4490943" cy="644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45D0F7-92E0-9984-BA1D-951AC0798157}"/>
              </a:ext>
            </a:extLst>
          </p:cNvPr>
          <p:cNvCxnSpPr>
            <a:cxnSpLocks/>
          </p:cNvCxnSpPr>
          <p:nvPr/>
        </p:nvCxnSpPr>
        <p:spPr>
          <a:xfrm>
            <a:off x="5969843" y="816395"/>
            <a:ext cx="252311" cy="552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2DF41C-BFDC-99EB-28CD-0F7E2B1A904C}"/>
              </a:ext>
            </a:extLst>
          </p:cNvPr>
          <p:cNvCxnSpPr>
            <a:cxnSpLocks/>
          </p:cNvCxnSpPr>
          <p:nvPr/>
        </p:nvCxnSpPr>
        <p:spPr>
          <a:xfrm flipH="1">
            <a:off x="1983724" y="816395"/>
            <a:ext cx="3986119" cy="552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6CCA2A-FCC9-BC76-3651-2883E7A12B6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5935441" y="816395"/>
            <a:ext cx="4341451" cy="552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  <p:bldP spid="14" grpId="0"/>
      <p:bldP spid="15" grpId="0"/>
      <p:bldP spid="16" grpId="0"/>
      <p:bldP spid="1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D08F-F184-C763-B589-8D3B1DD4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22" y="1665328"/>
            <a:ext cx="11507755" cy="1325563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thêm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3 nhóm.</a:t>
            </a:r>
          </a:p>
        </p:txBody>
      </p:sp>
    </p:spTree>
    <p:extLst>
      <p:ext uri="{BB962C8B-B14F-4D97-AF65-F5344CB8AC3E}">
        <p14:creationId xmlns:p14="http://schemas.microsoft.com/office/powerpoint/2010/main" val="2202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769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Microsoft YaHei</vt:lpstr>
      <vt:lpstr>SimSun</vt:lpstr>
      <vt:lpstr>Arial</vt:lpstr>
      <vt:lpstr>Arial-Rounded</vt:lpstr>
      <vt:lpstr>Calibri</vt:lpstr>
      <vt:lpstr>Calibri Light</vt:lpstr>
      <vt:lpstr>Century Gothic</vt:lpstr>
      <vt:lpstr>等线</vt:lpstr>
      <vt:lpstr>Times New Roman</vt:lpstr>
      <vt:lpstr>Wingdings 3</vt:lpstr>
      <vt:lpstr>Office Theme</vt:lpstr>
      <vt:lpstr>Chủ đề Office</vt:lpstr>
      <vt:lpstr>Wisp</vt:lpstr>
      <vt:lpstr>1_Wisp</vt:lpstr>
      <vt:lpstr>PowerPoint Presentation</vt:lpstr>
      <vt:lpstr>PowerPoint Presentation</vt:lpstr>
      <vt:lpstr>PowerPoint Presentation</vt:lpstr>
      <vt:lpstr>1. Xếp các từ in đậm dưới đây vào nhóm thích hợp</vt:lpstr>
      <vt:lpstr>1. Xếp các từ in đậm dưới đây vào nhóm thích hợp</vt:lpstr>
      <vt:lpstr>PowerPoint Presentation</vt:lpstr>
      <vt:lpstr>1. Xếp các từ in đậm dưới đây vào nhóm thích hợp</vt:lpstr>
      <vt:lpstr>Từ ngữ chỉ đặc điểm</vt:lpstr>
      <vt:lpstr>2. Tìm thêm từ ngữ chỉ đặc điểm vào 3 nhóm.</vt:lpstr>
      <vt:lpstr>3. Đặt câu với 2-3 từ ngữ tìm được</vt:lpstr>
      <vt:lpstr>Từ ngữ chỉ đặc điểm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NGƯỜI BẠN NHỎ</dc:title>
  <dc:creator>Thu</dc:creator>
  <cp:lastModifiedBy>PHÒNG CHUYÊN ĐỀ</cp:lastModifiedBy>
  <cp:revision>127</cp:revision>
  <dcterms:created xsi:type="dcterms:W3CDTF">2021-11-18T08:46:42Z</dcterms:created>
  <dcterms:modified xsi:type="dcterms:W3CDTF">2024-10-15T02:02:07Z</dcterms:modified>
</cp:coreProperties>
</file>