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852" r:id="rId3"/>
  </p:sldMasterIdLst>
  <p:notesMasterIdLst>
    <p:notesMasterId r:id="rId16"/>
  </p:notesMasterIdLst>
  <p:sldIdLst>
    <p:sldId id="256" r:id="rId4"/>
    <p:sldId id="268" r:id="rId5"/>
    <p:sldId id="264" r:id="rId6"/>
    <p:sldId id="257" r:id="rId7"/>
    <p:sldId id="308" r:id="rId8"/>
    <p:sldId id="436" r:id="rId9"/>
    <p:sldId id="440" r:id="rId10"/>
    <p:sldId id="441" r:id="rId11"/>
    <p:sldId id="438" r:id="rId12"/>
    <p:sldId id="276" r:id="rId13"/>
    <p:sldId id="439" r:id="rId14"/>
    <p:sldId id="26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00000"/>
    <a:srgbClr val="FF00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85652" autoAdjust="0"/>
  </p:normalViewPr>
  <p:slideViewPr>
    <p:cSldViewPr>
      <p:cViewPr varScale="1">
        <p:scale>
          <a:sx n="73" d="100"/>
          <a:sy n="73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C21BFAE-6BBB-4A49-BF40-9B612946EB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4461B85-BECD-40F6-BD47-423E799601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E1C90A8-F13D-4A1F-B66B-04D570C4CB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B394599-7B40-42FD-AEFA-2E62B6B2D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908B226D-71C7-4939-919D-2EA00E1995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9AF13BBA-2ABF-41B6-AE02-897064D52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1B067F-2493-4B29-BD8E-DD15267FC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6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thơ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 ru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sẽ giúp các em hiểu được những lời tâm tình, khuyên nhủ cùng những mong ước của cha mẹ dành cho con cái.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61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9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69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7A065-E532-9FDB-7C3C-F916997FB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075787-BB36-30F2-28F9-242DE4BE8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A1044E-9423-3AA3-A148-DCEEB4B94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6CDBDD-841F-B8BD-C169-071150866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2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B23DC-D625-51F4-F586-60988A30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931FDC-9AF5-C9B3-D1E3-566071AA5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311A94-9961-3A98-EFAF-E3088D676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0311C7-12E9-B317-2616-EE6FB9C8A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D4973-E4A0-4762-B8BE-B62F0575E9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2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68FF8-B267-41AC-BACB-50773ACAC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AAB39-91C9-4979-92D0-24ABCB9A2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31FCE-313D-41B8-AC22-4FD507DD4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C910-ECAC-4B0F-8A55-AB5D677C3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1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D724E-A838-4E59-8208-F42BBFA85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CA0D7-34D4-4100-8F2B-F820DDBF6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E11D0-E68C-4DFE-A828-68B4299D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4A75-B2A1-421E-BB23-00F331811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1CADE5-7248-4CD7-8E28-8160BF7AA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52193-38CE-4602-807E-90344DD40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10585B-D4F9-41EF-BC26-F7AFB473C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4F2C-5A5A-4EA6-A75C-3FD953FEB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2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6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C5F8-E2F2-4AD5-B6B4-39746871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0E22-9429-4CDA-A159-639D64FA9DC1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B928-47E2-4B64-B15B-04C6AEC6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D399-EA26-4852-BB2A-077BF5D5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6D51-E9FB-436F-88C6-0DDB88A62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0710-7C37-4625-83F1-5084A29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C9AB-0550-4474-8B86-1032E580F6A4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3799-1DDA-413E-9B1C-C8D99E0E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5AA1-CB03-4899-8530-64F3D754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E7BE-F07D-44B0-80B2-6FEEDD3A6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5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F67B-63D7-4531-8987-17FECA8E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8480-5DF8-4EF9-BA76-6BB58A2E1146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024E3-0FFB-40B6-90F0-53C5048F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6883-B756-4180-B7E2-DCD5F30A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C236-3D73-4D37-AF4B-3050B89C0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44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FD8A7C-C40F-41E3-9040-556E3BF8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3C0B-5E20-49E1-9386-166516ADA4F5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3234D-FBDD-49B1-8909-68B5484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1258CE-9EDA-4B6E-A191-CD30782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4A82-F128-4D0F-B529-26543C53F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7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1F516A-EBDA-4DE0-B0D2-AE07A0EB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CBD3-2531-4340-B97D-FDD544FB06D7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5865CE-C3C7-472E-8E27-90042147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4F5F2E-A1D1-494D-AA06-45766CA1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BF2D-EEAD-46C3-B286-225DB7D65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5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23BBF3-D064-4EE2-B338-885BA529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6E89-67B4-4124-92E1-0BD4A9E31790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22230A-64DF-40E0-AD43-4F93FB25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B60BF6-67CA-408B-89BC-7D05FC85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41BF-4AF7-417C-B3E0-1A5980ED3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0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C11DB-BAFD-43B1-B506-83A16136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DFB5-641F-493F-874F-50C3DF5B0F1B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F39AF3-B429-4AA9-89B4-5408B787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7C51D-4AA6-4F3A-A768-4BC34BC1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F631-F2A6-4993-A59A-AD090E695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7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50FF01-5BC0-4B79-A1F6-449188D09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4AC86-A907-4EC5-B40B-B74CA725E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2DBEC-91AE-4054-A9A0-CFBA5B7E8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C9D7-7710-46DA-9C45-5ECED46C9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184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C8DB2-1269-48F5-859D-CB7CFD14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9F0B-E5DA-416B-BACF-4B43B06365AF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568046-CD83-48A7-B617-7BCBB708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B3D13-CC13-4B24-8E4B-9ED63F0E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408C-6A63-4147-85BE-A0178C2BD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4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977042-A11B-46EA-9C21-57BDDD3B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5117-DEBA-4D49-A39F-08581A30390A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E57438-F946-4411-B9B8-73D3ADC0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DD904-DEA7-4A2B-8DE9-58326B95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1082-3566-45C8-95AC-7F642BEEB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5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C50E-C078-4B47-9EBA-0263F60C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1B52-15F5-4FEF-838E-BC4C5F12EFAE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C91-B146-41C3-9713-4D89CDE3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32A5-3ADC-4BA2-BAE4-1092F5AA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CE31-4091-419F-A47D-A981E8EA6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8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5D70-1889-4C10-9D76-215DA12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2DA5-E817-4E7F-81A7-C0BF8743BA78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53BD-419F-4460-9D16-92E0B6EE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C826-D91A-45C4-9EEA-2CF16F65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02A2-7968-4ACC-9964-81479717B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16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0A00-E678-45C8-B950-6793C931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6089-84CD-468E-BBCA-288D5E73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E953-E643-43AB-8560-1FBDF37F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A7A9-B5F5-4A19-89BD-9681816A2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39254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05B1-E9DD-4AC0-AF43-49266170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ADF35-60B6-41C0-92AE-E5E6A7CE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E9401-36CB-4108-8AEF-3DB6696A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3F48-D0C3-48EF-842F-3B6DCDB27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15914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191A-456C-4CB2-A4BB-73B44C75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FCA3-B1A2-4255-BCB8-C4DC83F3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5E08F-A2F7-414F-851D-FFB79E7B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F9A1-4256-4DC2-B0D3-0B0AA07D1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8290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3AAE2-A06C-441A-9689-507C2EC2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BA4FED-FC08-4173-97AC-AC8E2046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96B6A-2A15-43AB-8ACD-900EA4EB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8CF3-A8CC-4CF1-A01A-1971A6716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4831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3C582-66E5-425D-ADC6-B40D8F374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85490-9571-43EF-A9F5-B85585302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57BB21-7C97-48C7-A667-332EB0B06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264B-4C49-44AC-A35A-8A0CEEFA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AC59F7-550C-4A64-A65B-9B60D250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34AA1E-CAC3-4416-A756-0E464C6F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512128-5F58-45C4-8550-9A76602C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C674-485D-4E11-840C-AC60E5F03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00377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8C9BF-65EE-4097-9513-C64BF2B4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261AEB-A124-4FF9-B910-9B51FB9C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4CA67B-A39F-48D6-A70A-9D00BA62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A4F2-1C9F-4DE9-82C3-DC094E077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83427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9F18FF-2021-481D-8E0C-51F54184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B3E8BA-836D-4BEA-9A2E-2CD5609E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3443DF-9FDD-4347-862F-37F2FA96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1BA8-378A-4512-8751-BE336CE8C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34335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1D5E92-0A73-462F-A907-EE4945C1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7A53BA-D24B-431E-8DA3-DED6BEF4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029D6-C2C6-49FF-930F-34C8FD00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C6A6-060E-4A83-88C0-050789C8C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75353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60759-0EF4-4CB6-90CD-209E459C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280DE-27A2-4A2D-B8A4-491EE66B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F954E4-AFFA-4E83-A346-627CCF6D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A664-50E8-43EC-A618-49CC303D3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08556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D810-B702-4178-B11A-975019C8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D87C-7124-4144-AF78-BD1F1674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D1B6-0C3C-46B8-9A13-4FB75183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5CE7-33AF-4CC8-865F-5245016D6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98722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A5E2-A4DF-4512-90DF-7121AA53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5984-FCF8-41C3-A921-DEB813BD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673F-636E-4E9E-99CB-83915227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002C-F0FB-4277-8253-2E39E600D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5790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224DE-02E4-4067-851A-7659CF234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35517-89A1-4D7E-8566-AEF972403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182BA-4BCB-460F-962C-B0888F44F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A8CD-4B35-4D0F-9903-2CAED4451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4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3FE028-4AE7-4825-9E42-B6961EF73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0FD8E0-F422-4E59-AE1F-A2CD9DF13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714B9F-0F8D-4BEB-8E02-F72D479BE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D1AA-FACC-4B7F-83AA-1FDB91303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1B16DC-058A-4A48-90B2-E23D192F8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EA4609-4EF1-46BA-8E82-34E967AA3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F2F961-2B18-49A0-8E22-1DF616E69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A17E-BC79-4913-9005-E880991ED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56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A1747E-4EF5-4678-A99D-315ABCE31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AA224-9A22-49EE-AE9E-6690956C2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8E2279-1FD0-4A84-B4C4-A68925C02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A123-4C15-40D1-B96D-874CCC328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948F-D8CB-483B-8EE2-C1ACDC425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29512-CF1F-4B9C-8A98-C9DB1D7E6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3E64D-C78B-4F62-AD12-4A3808660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05F6-7CA1-4468-BCD8-105E9C91D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2A37C-BEDB-420A-AFA2-DC34F5211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FD0CD-34F2-43B7-82CC-3A56BEFF0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9B61B-0A4A-461B-8A8A-239845708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5F82F-3432-40CD-8BAC-0CB416328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7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02184E-E906-4788-A986-53D81DA01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22886A-F6E7-4B68-B9B2-B1BB73616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100C1E-A236-47FB-B9F4-579D0F0A60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7F84CB-1B31-42E0-961C-819BA6C05A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DB2136-4C54-444F-B965-241C8193DF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492845-9384-4287-A0D8-8C5EB9237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8370791-82AB-49F2-8944-8147AF438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8A2BDA3-BA1E-4248-994C-750D6E76B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BAD8-11A5-4A54-8DC6-D5BDA09F0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A59DE9E-03D1-4AA5-BB55-E1D10EDFCEF7}" type="datetimeFigureOut">
              <a:rPr lang="en-US"/>
              <a:pPr>
                <a:defRPr/>
              </a:pPr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E208-1689-4E7A-A3B2-53CA1E0DD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016E-BC74-4C26-975A-56D3B7687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820D0A-9ED4-4870-9568-2E9EA7CD2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81" r:id="rId12"/>
    <p:sldLayoutId id="2147484383" r:id="rId13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7F29FE8-9BCB-43E4-B7E6-94ECEA0D0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683AA42-A79B-45C3-B8D3-5F63BF9E8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70B4-F273-456B-8EE9-B3CA2EB69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EFFF4-F98B-478A-8850-008B75931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0376-6E4E-4A20-BFE6-FCD321B0E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751C93-A555-4B51-9975-67A955A13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ransition spd="slow">
    <p:circl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Users\Mr.HONG\Music\Music\Len%20tham%20chi%20Hang.mp3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824898" y="1571879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561768" y="2935299"/>
            <a:ext cx="72961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MÔN TIẾNG VIỆT LỚP 4</a:t>
            </a: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WordArt 25">
            <a:extLst>
              <a:ext uri="{FF2B5EF4-FFF2-40B4-BE49-F238E27FC236}">
                <a16:creationId xmlns:a16="http://schemas.microsoft.com/office/drawing/2014/main" id="{1DD53D8E-F4FC-F49B-7DA4-67C2A93BFD1E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877253" y="129385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THẦY CÔ GIÁO ĐẾN DỰ GIỜ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017E800B-5E37-C827-8271-427341672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405" y="5356709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vi-VN" sz="3200" dirty="0">
                <a:solidFill>
                  <a:srgbClr val="663300"/>
                </a:solidFill>
                <a:latin typeface="+mj-lt"/>
              </a:rPr>
              <a:t>Giáo</a:t>
            </a:r>
            <a:r>
              <a:rPr lang="en-US" altLang="vi-VN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vi-VN" altLang="vi-VN" sz="3200" dirty="0" err="1">
                <a:solidFill>
                  <a:srgbClr val="663300"/>
                </a:solidFill>
                <a:latin typeface="+mj-lt"/>
              </a:rPr>
              <a:t>viê</a:t>
            </a:r>
            <a:r>
              <a:rPr lang="en-US" altLang="vi-VN" sz="3200" dirty="0">
                <a:solidFill>
                  <a:srgbClr val="663300"/>
                </a:solidFill>
                <a:latin typeface="+mj-lt"/>
              </a:rPr>
              <a:t>n </a:t>
            </a:r>
            <a:r>
              <a:rPr lang="vi-VN" altLang="vi-VN" sz="3200" dirty="0">
                <a:solidFill>
                  <a:srgbClr val="663300"/>
                </a:solidFill>
                <a:latin typeface="+mj-lt"/>
              </a:rPr>
              <a:t>thự</a:t>
            </a:r>
            <a:r>
              <a:rPr lang="en-US" altLang="vi-VN" sz="3200" dirty="0">
                <a:solidFill>
                  <a:srgbClr val="663300"/>
                </a:solidFill>
                <a:latin typeface="+mj-lt"/>
              </a:rPr>
              <a:t>c </a:t>
            </a:r>
            <a:r>
              <a:rPr lang="vi-VN" altLang="vi-VN" sz="3200" dirty="0" err="1">
                <a:solidFill>
                  <a:srgbClr val="663300"/>
                </a:solidFill>
                <a:latin typeface="+mj-lt"/>
              </a:rPr>
              <a:t>hiệ</a:t>
            </a:r>
            <a:r>
              <a:rPr lang="en-US" altLang="vi-VN" sz="3200" dirty="0">
                <a:solidFill>
                  <a:srgbClr val="663300"/>
                </a:solidFill>
                <a:latin typeface="+mj-lt"/>
              </a:rPr>
              <a:t>n</a:t>
            </a:r>
            <a:r>
              <a:rPr lang="en-US" altLang="vi-VN" sz="3200" dirty="0">
                <a:solidFill>
                  <a:srgbClr val="663300"/>
                </a:solidFill>
                <a:latin typeface=".VnPresent" pitchFamily="34" charset="0"/>
              </a:rPr>
              <a:t>:</a:t>
            </a:r>
            <a:r>
              <a:rPr lang="en-US" altLang="vi-VN" sz="3200" dirty="0">
                <a:latin typeface=".VnPresent" pitchFamily="34" charset="0"/>
              </a:rPr>
              <a:t> </a:t>
            </a:r>
            <a:r>
              <a:rPr lang="vi-VN" altLang="vi-VN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Vũ Xuân Điền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 animBg="1"/>
      <p:bldP spid="20" grpId="0" animBg="1"/>
      <p:bldP spid="21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EB5E9E7B-1534-4D94-9374-CFC480E2CD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0" y="2664238"/>
            <a:ext cx="4114900" cy="4114900"/>
          </a:xfrm>
          <a:prstGeom prst="rect">
            <a:avLst/>
          </a:prstGeom>
        </p:spPr>
      </p:pic>
      <p:sp>
        <p:nvSpPr>
          <p:cNvPr id="2" name="矩形 5">
            <a:extLst>
              <a:ext uri="{FF2B5EF4-FFF2-40B4-BE49-F238E27FC236}">
                <a16:creationId xmlns:a16="http://schemas.microsoft.com/office/drawing/2014/main" id="{61675BA8-B1AE-74B2-24ED-335D91EF09D1}"/>
              </a:ext>
            </a:extLst>
          </p:cNvPr>
          <p:cNvSpPr/>
          <p:nvPr/>
        </p:nvSpPr>
        <p:spPr>
          <a:xfrm>
            <a:off x="3143428" y="1394601"/>
            <a:ext cx="9048572" cy="4614354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00A9B-88A7-E106-AEF3-28066F3A7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991" y="223393"/>
            <a:ext cx="7803556" cy="23837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271DAF-62C5-2F64-93C7-92C3D013F8B8}"/>
              </a:ext>
            </a:extLst>
          </p:cNvPr>
          <p:cNvSpPr/>
          <p:nvPr/>
        </p:nvSpPr>
        <p:spPr>
          <a:xfrm>
            <a:off x="3867149" y="2262814"/>
            <a:ext cx="7803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68900-6279-4031-8D7C-0C901F706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91866CE-FF2E-C7DD-2D57-F5A1E89E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444" y="-198303"/>
            <a:ext cx="3484880" cy="1722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F22B1D-40B1-E451-C2CB-63A2308CE771}"/>
              </a:ext>
            </a:extLst>
          </p:cNvPr>
          <p:cNvSpPr txBox="1"/>
          <p:nvPr/>
        </p:nvSpPr>
        <p:spPr>
          <a:xfrm>
            <a:off x="172720" y="970853"/>
            <a:ext cx="620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ong làm mật, yêu hoa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bơi, yêu nước; con chim ca, yêu trời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người muốn sống, con ơi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 yêu đồng chí, yêu người anh em.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D5923-212E-4516-9C4E-40AD137EBED4}"/>
              </a:ext>
            </a:extLst>
          </p:cNvPr>
          <p:cNvSpPr txBox="1"/>
          <p:nvPr/>
        </p:nvSpPr>
        <p:spPr>
          <a:xfrm>
            <a:off x="294640" y="2880933"/>
            <a:ext cx="578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ngôi sao, chẳng sáng đêm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thân lúa chín, chẳng nên mùa vàng.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người – đâu phải nhân gian?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 chăng, một đốm lửa tàn mà thôi!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708992-34AA-9AEB-553A-3F83493D201F}"/>
              </a:ext>
            </a:extLst>
          </p:cNvPr>
          <p:cNvSpPr txBox="1"/>
          <p:nvPr/>
        </p:nvSpPr>
        <p:spPr>
          <a:xfrm>
            <a:off x="6380480" y="970853"/>
            <a:ext cx="581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cao bởi có đất bồi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chê đất thấp, núi ngồi ở đâu?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Muôn dòng sông đổ biển sâu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 chê sông nhỏ, biển đâu nước còn?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0AC9B3-0C8F-256F-E479-FDD91584A4F2}"/>
              </a:ext>
            </a:extLst>
          </p:cNvPr>
          <p:cNvSpPr txBox="1"/>
          <p:nvPr/>
        </p:nvSpPr>
        <p:spPr>
          <a:xfrm>
            <a:off x="6604000" y="2911413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già yêu lấy măng non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Chắt chiu như mẹ yêu con tháng ngày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sau con lớn hơn thầy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con ôm cả hai tay đất tròn.</a:t>
            </a:r>
          </a:p>
          <a:p>
            <a:pPr algn="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(Tố Hữu)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6B4B4-01F0-7085-6932-586D5BFA63F8}"/>
              </a:ext>
            </a:extLst>
          </p:cNvPr>
          <p:cNvSpPr/>
          <p:nvPr/>
        </p:nvSpPr>
        <p:spPr>
          <a:xfrm>
            <a:off x="456322" y="4772837"/>
            <a:ext cx="1159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dung: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3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Không có mô tả ảnh.">
            <a:extLst>
              <a:ext uri="{FF2B5EF4-FFF2-40B4-BE49-F238E27FC236}">
                <a16:creationId xmlns:a16="http://schemas.microsoft.com/office/drawing/2014/main" id="{1172B5F5-4D04-4C3D-A2CE-DE320D3D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Len tham chi Hang.mp3">
            <a:hlinkClick r:id="" action="ppaction://media"/>
            <a:extLst>
              <a:ext uri="{FF2B5EF4-FFF2-40B4-BE49-F238E27FC236}">
                <a16:creationId xmlns:a16="http://schemas.microsoft.com/office/drawing/2014/main" id="{0208AE30-5A61-4020-98F0-4ACE4DC50F9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1">
            <a:extLst>
              <a:ext uri="{FF2B5EF4-FFF2-40B4-BE49-F238E27FC236}">
                <a16:creationId xmlns:a16="http://schemas.microsoft.com/office/drawing/2014/main" id="{DE56BFEA-2F64-4F5A-B18C-630BAEA77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4020883"/>
            <a:ext cx="5503863" cy="131286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cs typeface="Times New Roman" pitchFamily="18" charset="0"/>
              </a:rPr>
              <a:t>CHÚC CÁC EM HỌC TỐT !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8F3B0-B3DB-342A-C196-6E61A614FC92}"/>
              </a:ext>
            </a:extLst>
          </p:cNvPr>
          <p:cNvSpPr txBox="1"/>
          <p:nvPr/>
        </p:nvSpPr>
        <p:spPr>
          <a:xfrm>
            <a:off x="2667856" y="2362200"/>
            <a:ext cx="942054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3000000" rev="0"/>
              </a:camera>
              <a:lightRig rig="threePt" dir="t"/>
            </a:scene3d>
            <a:sp3d extrusionH="508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XIN CHÂN  THÀNH CÁM  ƠN QUÝ THẦY CÔ VÀ CÁC EM HỌC SINH 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  <p:bldLst>
      <p:bldP spid="2867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42AB4-9A94-4F86-0A5B-A5194BF7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5975"/>
            <a:ext cx="6046168" cy="477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016E0-5780-2F88-FBDD-0922899CD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49" y="504825"/>
            <a:ext cx="6669602" cy="3011685"/>
          </a:xfrm>
          <a:prstGeom prst="rect">
            <a:avLst/>
          </a:prstGeom>
        </p:spPr>
      </p:pic>
      <p:pic>
        <p:nvPicPr>
          <p:cNvPr id="2" name="Picture 10" descr="Picture1">
            <a:extLst>
              <a:ext uri="{FF2B5EF4-FFF2-40B4-BE49-F238E27FC236}">
                <a16:creationId xmlns:a16="http://schemas.microsoft.com/office/drawing/2014/main" id="{F705B676-014E-6E1A-73E0-94F62EFA7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2286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Picture1">
            <a:extLst>
              <a:ext uri="{FF2B5EF4-FFF2-40B4-BE49-F238E27FC236}">
                <a16:creationId xmlns:a16="http://schemas.microsoft.com/office/drawing/2014/main" id="{9E490255-CB84-5864-43CA-7321D48782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8" y="9906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icture1">
            <a:extLst>
              <a:ext uri="{FF2B5EF4-FFF2-40B4-BE49-F238E27FC236}">
                <a16:creationId xmlns:a16="http://schemas.microsoft.com/office/drawing/2014/main" id="{9B76BDFA-6A04-7238-143F-5B194935DC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73564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icture1">
            <a:extLst>
              <a:ext uri="{FF2B5EF4-FFF2-40B4-BE49-F238E27FC236}">
                <a16:creationId xmlns:a16="http://schemas.microsoft.com/office/drawing/2014/main" id="{A68B40FA-3809-3D4B-84AB-2607D37D6B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0" y="4935564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1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ong_12077341231">
            <a:extLst>
              <a:ext uri="{FF2B5EF4-FFF2-40B4-BE49-F238E27FC236}">
                <a16:creationId xmlns:a16="http://schemas.microsoft.com/office/drawing/2014/main" id="{030FE41C-A2E0-FDAC-D335-3D11AFD5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5562600" cy="33269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ANd9GcQIryFo8j8l4p8seHYNMPh__yu_cLzmjQos1y6WJTY5PDRbVLFmRazpsnIImg">
            <a:extLst>
              <a:ext uri="{FF2B5EF4-FFF2-40B4-BE49-F238E27FC236}">
                <a16:creationId xmlns:a16="http://schemas.microsoft.com/office/drawing/2014/main" id="{447244D6-0B57-BC13-89D0-8436DCB3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76" y="3505200"/>
            <a:ext cx="5809724" cy="3159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EAF23147-DD04-4D0E-A8AA-F076406C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7742"/>
            <a:ext cx="5393267" cy="69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1865F34-D3E2-4733-8053-A6C4109694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068"/>
            <a:ext cx="5047013" cy="5047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DC43E7-E4CC-C90A-F3D7-7C4ECD0EC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0" y="-212138"/>
            <a:ext cx="4514916" cy="2050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83C87-97E4-DEA2-C56C-56CBAEE16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810" y="914400"/>
            <a:ext cx="8967993" cy="4432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231EC-C677-8EC6-F685-F08FA4149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867" y="597494"/>
            <a:ext cx="5480779" cy="2182557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89303E80-D9DC-772A-C281-7E298426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230150"/>
            <a:ext cx="2362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Hữu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6BBEC-12DF-4F2D-B6CF-CE2F9ED99BEA}"/>
              </a:ext>
            </a:extLst>
          </p:cNvPr>
          <p:cNvSpPr txBox="1"/>
          <p:nvPr/>
        </p:nvSpPr>
        <p:spPr>
          <a:xfrm>
            <a:off x="5183726" y="597494"/>
            <a:ext cx="2437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00FF"/>
                </a:solidFill>
              </a:rPr>
              <a:t>Bài</a:t>
            </a:r>
            <a:r>
              <a:rPr lang="en-US" sz="6600" dirty="0">
                <a:solidFill>
                  <a:srgbClr val="0000FF"/>
                </a:solidFill>
              </a:rPr>
              <a:t> 6:</a:t>
            </a:r>
          </a:p>
        </p:txBody>
      </p:sp>
    </p:spTree>
    <p:extLst>
      <p:ext uri="{BB962C8B-B14F-4D97-AF65-F5344CB8AC3E}">
        <p14:creationId xmlns:p14="http://schemas.microsoft.com/office/powerpoint/2010/main" val="13751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D24D195-DA28-EAA7-6223-98AA5D2D6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60" y="407395"/>
            <a:ext cx="3484880" cy="1722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809A83-F2E1-5AFE-98D4-107438D9C8A9}"/>
              </a:ext>
            </a:extLst>
          </p:cNvPr>
          <p:cNvSpPr txBox="1"/>
          <p:nvPr/>
        </p:nvSpPr>
        <p:spPr>
          <a:xfrm>
            <a:off x="172720" y="1911648"/>
            <a:ext cx="620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ong làm mật, yêu hoa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bơi, yêu nước; con chim ca, yêu trời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người muốn sống, con ơi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 yêu đồng chí, yêu người anh em.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2E5574-164D-C611-C649-CB2C15564175}"/>
              </a:ext>
            </a:extLst>
          </p:cNvPr>
          <p:cNvSpPr txBox="1"/>
          <p:nvPr/>
        </p:nvSpPr>
        <p:spPr>
          <a:xfrm>
            <a:off x="294640" y="3821728"/>
            <a:ext cx="578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ngôi sao, chẳng sáng đêm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thân lúa chín, chẳng nên mùa vàng.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người – đâu phải nhân gian?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 chăng, một đốm lửa tàn mà thôi!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766E90-2E70-DE87-22B0-8B72AC9216DD}"/>
              </a:ext>
            </a:extLst>
          </p:cNvPr>
          <p:cNvSpPr txBox="1"/>
          <p:nvPr/>
        </p:nvSpPr>
        <p:spPr>
          <a:xfrm>
            <a:off x="6380480" y="1911648"/>
            <a:ext cx="581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cao bởi có đất bồi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chê đất thấp, núi ngồi ở đâu?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Muôn dòng sông đổ biển sâu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 chê sông nhỏ, biển đâu nước còn?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8D488-94B5-C450-FBDE-916B459B92EE}"/>
              </a:ext>
            </a:extLst>
          </p:cNvPr>
          <p:cNvSpPr txBox="1"/>
          <p:nvPr/>
        </p:nvSpPr>
        <p:spPr>
          <a:xfrm>
            <a:off x="6604000" y="3852208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già yêu lấy măng non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Chắt chiu như mẹ yêu con tháng ngày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sau con lớn hơn thầy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con ôm cả hai tay đất tròn.</a:t>
            </a:r>
          </a:p>
          <a:p>
            <a:pPr algn="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(Tố Hữu)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F68FB3-4F49-170E-C8AF-A0D0B9E73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1474"/>
          <a:stretch/>
        </p:blipFill>
        <p:spPr>
          <a:xfrm>
            <a:off x="-838201" y="-76200"/>
            <a:ext cx="49154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D24D195-DA28-EAA7-6223-98AA5D2D6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60" y="-112333"/>
            <a:ext cx="3484880" cy="1722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809A83-F2E1-5AFE-98D4-107438D9C8A9}"/>
              </a:ext>
            </a:extLst>
          </p:cNvPr>
          <p:cNvSpPr txBox="1"/>
          <p:nvPr/>
        </p:nvSpPr>
        <p:spPr>
          <a:xfrm>
            <a:off x="172720" y="1391920"/>
            <a:ext cx="620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ong làm mật, yêu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cá bơi, yêu nước; con chim ca, yêu trời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người muốn sống, con 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 yêu đồng chí, yêu người anh em.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2E5574-164D-C611-C649-CB2C15564175}"/>
              </a:ext>
            </a:extLst>
          </p:cNvPr>
          <p:cNvSpPr txBox="1"/>
          <p:nvPr/>
        </p:nvSpPr>
        <p:spPr>
          <a:xfrm>
            <a:off x="294640" y="3302000"/>
            <a:ext cx="578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ngôi sao, chẳng sáng đêm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thân lúa chín, chẳng nên mùa vàng.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người – đâu phải nhân gian?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Sống chăng, một đốm lửa tàn mà thôi!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766E90-2E70-DE87-22B0-8B72AC9216DD}"/>
              </a:ext>
            </a:extLst>
          </p:cNvPr>
          <p:cNvSpPr txBox="1"/>
          <p:nvPr/>
        </p:nvSpPr>
        <p:spPr>
          <a:xfrm>
            <a:off x="6380480" y="1391920"/>
            <a:ext cx="581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 cao bởi có đất bồi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 chê đất thấp, núi ngồi ở đâu?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Muôn dòng sông đổ biển sâu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Biển chê sông nhỏ, biển đâu nước còn?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8D488-94B5-C450-FBDE-916B459B92EE}"/>
              </a:ext>
            </a:extLst>
          </p:cNvPr>
          <p:cNvSpPr txBox="1"/>
          <p:nvPr/>
        </p:nvSpPr>
        <p:spPr>
          <a:xfrm>
            <a:off x="6604000" y="333248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già yêu lấy măng non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Chắt chiu như mẹ yêu con tháng ngày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 sau con lớn hơn thầy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con ôm cả hai tay đất tròn.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(Tố Hữu)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8D1226-EFF0-75F5-5639-8848177975D7}"/>
              </a:ext>
            </a:extLst>
          </p:cNvPr>
          <p:cNvSpPr/>
          <p:nvPr/>
        </p:nvSpPr>
        <p:spPr>
          <a:xfrm>
            <a:off x="841774" y="130030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27D9DE-17AA-B2E0-F309-050C188E6720}"/>
              </a:ext>
            </a:extLst>
          </p:cNvPr>
          <p:cNvSpPr/>
          <p:nvPr/>
        </p:nvSpPr>
        <p:spPr>
          <a:xfrm>
            <a:off x="435830" y="315684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77A8C1-7ABE-2423-6653-4AFFCD69DCCD}"/>
              </a:ext>
            </a:extLst>
          </p:cNvPr>
          <p:cNvSpPr/>
          <p:nvPr/>
        </p:nvSpPr>
        <p:spPr>
          <a:xfrm>
            <a:off x="7110950" y="124676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9CA3DB-5ED5-14AC-2D27-CC41941888BB}"/>
              </a:ext>
            </a:extLst>
          </p:cNvPr>
          <p:cNvSpPr/>
          <p:nvPr/>
        </p:nvSpPr>
        <p:spPr>
          <a:xfrm>
            <a:off x="6968710" y="3217803"/>
            <a:ext cx="578116" cy="543566"/>
          </a:xfrm>
          <a:prstGeom prst="ellips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ẻ đẹp của người đứng một mình | Khoa Giáo Dục">
            <a:extLst>
              <a:ext uri="{FF2B5EF4-FFF2-40B4-BE49-F238E27FC236}">
                <a16:creationId xmlns:a16="http://schemas.microsoft.com/office/drawing/2014/main" id="{65FA33F6-9147-ECFC-AD78-720EC2C17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/>
          <a:stretch/>
        </p:blipFill>
        <p:spPr bwMode="auto">
          <a:xfrm>
            <a:off x="8382000" y="1219200"/>
            <a:ext cx="37338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bonglua">
            <a:extLst>
              <a:ext uri="{FF2B5EF4-FFF2-40B4-BE49-F238E27FC236}">
                <a16:creationId xmlns:a16="http://schemas.microsoft.com/office/drawing/2014/main" id="{42DDBA0B-6B4D-C027-2D31-D3ED31150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1"/>
            <a:ext cx="373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mot ngoi sao.jpg">
            <a:extLst>
              <a:ext uri="{FF2B5EF4-FFF2-40B4-BE49-F238E27FC236}">
                <a16:creationId xmlns:a16="http://schemas.microsoft.com/office/drawing/2014/main" id="{C07F5E7F-B0D8-CC4C-E97B-C8ACAEA97A9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F2BE0D-4683-67EB-A20C-6D8C29A3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303" y="5542848"/>
            <a:ext cx="223889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F2BE0D-4683-67EB-A20C-6D8C29A3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42848"/>
            <a:ext cx="32004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lúa chín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2BE0D-4683-67EB-A20C-6D8C29A3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16" y="5541099"/>
            <a:ext cx="223889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DF67C-323E-46BC-00C3-AC4D561CA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4" t="14817" b="29469"/>
          <a:stretch/>
        </p:blipFill>
        <p:spPr bwMode="auto">
          <a:xfrm>
            <a:off x="7696200" y="1066800"/>
            <a:ext cx="449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C:\Users\USER\Desktop\tải xuống.jpg">
            <a:extLst>
              <a:ext uri="{FF2B5EF4-FFF2-40B4-BE49-F238E27FC236}">
                <a16:creationId xmlns:a16="http://schemas.microsoft.com/office/drawing/2014/main" id="{747BF352-8037-C2A1-4079-19C0AD8B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1"/>
            <a:ext cx="354129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oshinavi41024">
            <a:extLst>
              <a:ext uri="{FF2B5EF4-FFF2-40B4-BE49-F238E27FC236}">
                <a16:creationId xmlns:a16="http://schemas.microsoft.com/office/drawing/2014/main" id="{7FA2CD25-ED8A-C337-CBE0-079B72B8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1066800"/>
            <a:ext cx="385034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370660-0521-1259-351E-C2BF7DA2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929" y="5029200"/>
            <a:ext cx="3810000" cy="10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E23453-F879-12EE-4A66-0C4E069A70CD}"/>
              </a:ext>
            </a:extLst>
          </p:cNvPr>
          <p:cNvSpPr txBox="1">
            <a:spLocks noChangeArrowheads="1"/>
          </p:cNvSpPr>
          <p:nvPr/>
        </p:nvSpPr>
        <p:spPr>
          <a:xfrm>
            <a:off x="3886200" y="5334000"/>
            <a:ext cx="4150894" cy="555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vi-VN" sz="2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sz="2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vi-VN" sz="2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kern="0" err="1">
                <a:solidFill>
                  <a:srgbClr val="FF000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vi-VN" sz="2400" b="1" ker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2400" b="1" kern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vi-VN" sz="2400" b="1" kern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mới </a:t>
            </a:r>
            <a:r>
              <a:rPr lang="en-US" altLang="vi-VN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kern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400" b="1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kern="0" err="1">
                <a:solidFill>
                  <a:srgbClr val="FF00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400" b="1" ker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kern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vi-VN" sz="2800" kern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79766-846E-5DFB-29E3-C216D40740A1}"/>
              </a:ext>
            </a:extLst>
          </p:cNvPr>
          <p:cNvSpPr txBox="1"/>
          <p:nvPr/>
        </p:nvSpPr>
        <p:spPr>
          <a:xfrm>
            <a:off x="-326977" y="5334000"/>
            <a:ext cx="482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Nhiều ngôi sao </a:t>
            </a:r>
          </a:p>
          <a:p>
            <a:pPr algn="ctr"/>
            <a:r>
              <a:rPr lang="en-US" sz="2400" b="1" smtClean="0">
                <a:solidFill>
                  <a:srgbClr val="0000FF"/>
                </a:solidFill>
              </a:rPr>
              <a:t>mới làm nên </a:t>
            </a:r>
            <a:r>
              <a:rPr lang="en-US" sz="2400" b="1" smtClean="0">
                <a:solidFill>
                  <a:srgbClr val="FF0000"/>
                </a:solidFill>
              </a:rPr>
              <a:t>đêm sao sang.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72EE-6BC1-1C98-89EB-87BBC5F4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D2A7A9D-25D3-481D-6801-BFADA6C3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60" y="-112333"/>
            <a:ext cx="3484880" cy="17223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E7BD07-50A3-6B9F-AF5C-BEE835D2E692}"/>
              </a:ext>
            </a:extLst>
          </p:cNvPr>
          <p:cNvSpPr txBox="1"/>
          <p:nvPr/>
        </p:nvSpPr>
        <p:spPr>
          <a:xfrm>
            <a:off x="172720" y="1391920"/>
            <a:ext cx="620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ong làm mật, yêu hoa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bơi, yêu nước; con chim ca, yêu trời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người muốn sống, con ơi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 yêu đồng chí, yêu người anh em.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B9571B-DAA0-0D65-5029-7BA042DBCB9E}"/>
              </a:ext>
            </a:extLst>
          </p:cNvPr>
          <p:cNvSpPr txBox="1"/>
          <p:nvPr/>
        </p:nvSpPr>
        <p:spPr>
          <a:xfrm>
            <a:off x="294640" y="3302000"/>
            <a:ext cx="578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ngôi sao, chẳng sáng đêm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thân lúa chín, chẳng nên mùa vàng.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người – đâu phải nhân gian?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 chăng, một đốm lửa tàn mà thôi!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9BC76-461B-A2E2-A85C-9E0C03628984}"/>
              </a:ext>
            </a:extLst>
          </p:cNvPr>
          <p:cNvSpPr txBox="1"/>
          <p:nvPr/>
        </p:nvSpPr>
        <p:spPr>
          <a:xfrm>
            <a:off x="6380480" y="1391920"/>
            <a:ext cx="581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cao bởi có đất bồi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chê đất thấp, núi ngồi ở đâu?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Muôn dòng sông đổ biển sâu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 chê sông nhỏ, biển đâu nước còn?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BAE24A-D89E-A068-9DF8-88C2AE0412A7}"/>
              </a:ext>
            </a:extLst>
          </p:cNvPr>
          <p:cNvSpPr txBox="1"/>
          <p:nvPr/>
        </p:nvSpPr>
        <p:spPr>
          <a:xfrm>
            <a:off x="6604000" y="333248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già yêu lấy măng non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Chắt chiu như mẹ yêu con tháng ngày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sau con lớn hơn thầy</a:t>
            </a:r>
          </a:p>
          <a:p>
            <a:pPr algn="ct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con ôm cả hai tay đất tròn.</a:t>
            </a:r>
          </a:p>
          <a:p>
            <a:pPr algn="r" rtl="0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(Tố Hữu)</a:t>
            </a:r>
          </a:p>
        </p:txBody>
      </p:sp>
    </p:spTree>
    <p:extLst>
      <p:ext uri="{BB962C8B-B14F-4D97-AF65-F5344CB8AC3E}">
        <p14:creationId xmlns:p14="http://schemas.microsoft.com/office/powerpoint/2010/main" val="22692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80EFFFD-CE8A-4207-B505-8F341E2487C6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4522</TotalTime>
  <Words>718</Words>
  <Application>Microsoft Office PowerPoint</Application>
  <PresentationFormat>Widescreen</PresentationFormat>
  <Paragraphs>105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.VnPresent</vt:lpstr>
      <vt:lpstr>.VnVogueH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Default Design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PHÒNG CHUYÊN ĐỀ</cp:lastModifiedBy>
  <cp:revision>427</cp:revision>
  <dcterms:created xsi:type="dcterms:W3CDTF">2012-10-30T14:13:16Z</dcterms:created>
  <dcterms:modified xsi:type="dcterms:W3CDTF">2024-10-16T02:42:24Z</dcterms:modified>
</cp:coreProperties>
</file>