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84" r:id="rId5"/>
    <p:sldMasterId id="2147483796" r:id="rId6"/>
    <p:sldMasterId id="2147483809" r:id="rId7"/>
  </p:sldMasterIdLst>
  <p:notesMasterIdLst>
    <p:notesMasterId r:id="rId23"/>
  </p:notesMasterIdLst>
  <p:sldIdLst>
    <p:sldId id="365" r:id="rId8"/>
    <p:sldId id="366" r:id="rId9"/>
    <p:sldId id="306" r:id="rId10"/>
    <p:sldId id="367" r:id="rId11"/>
    <p:sldId id="257" r:id="rId12"/>
    <p:sldId id="301" r:id="rId13"/>
    <p:sldId id="260" r:id="rId14"/>
    <p:sldId id="341" r:id="rId15"/>
    <p:sldId id="417" r:id="rId16"/>
    <p:sldId id="319" r:id="rId17"/>
    <p:sldId id="342" r:id="rId18"/>
    <p:sldId id="344" r:id="rId19"/>
    <p:sldId id="264" r:id="rId20"/>
    <p:sldId id="416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CC"/>
    <a:srgbClr val="FDF1E9"/>
    <a:srgbClr val="FCEBE0"/>
    <a:srgbClr val="FF0066"/>
    <a:srgbClr val="3333FF"/>
    <a:srgbClr val="FF00FF"/>
    <a:srgbClr val="FFCCFF"/>
    <a:srgbClr val="CC00CC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741" autoAdjust="0"/>
  </p:normalViewPr>
  <p:slideViewPr>
    <p:cSldViewPr snapToGrid="0">
      <p:cViewPr varScale="1">
        <p:scale>
          <a:sx n="56" d="100"/>
          <a:sy n="56" d="100"/>
        </p:scale>
        <p:origin x="10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81EE6-3A63-49D8-9FBD-7852EDAB0DD4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ECBA5-7F12-45CD-A1EF-AED50BB14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8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13F5DA-9129-CD32-97F0-8654F2B785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01739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822CF2-1B84-1F02-EDE1-024A76B0239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878737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84F700-2853-766B-4BDA-3870C2FF93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252487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3D241-0829-3A13-CB4F-71F12C5DC9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467322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272DA1-0F20-EABB-1FFD-3903AF790D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64140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FCF0CD-939D-8840-05F4-77BEFFA6E5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596864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CE5D39-4397-C4E3-CF65-BFBE8D96E9A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200781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B8CB5-0513-F195-071F-AA1B1A5C15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59541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FF338-4234-1A6E-01B6-5A2A5284EF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457518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8B47A-D11B-14AE-C87D-B3210E57E2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4098298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1F0FDB-334E-AF02-D96E-031D3A6B8A4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553200"/>
            <a:ext cx="416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777725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01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3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01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66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1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85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7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64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5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98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9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7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67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3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5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32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60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4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30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16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7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533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3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32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5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46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00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1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01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98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69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73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7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2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9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4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41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725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334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98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87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40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068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919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26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65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972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569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616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24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439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001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059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005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250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22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545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3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B5BAF9B-E1C8-3FF0-450A-B203451F9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E7AA8DD-0B88-6F63-395A-102D593BE7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27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F1235-3AB8-4165-8669-15CECDFCAE08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6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80313-E7D2-4D25-83F2-4797F3987C01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FA62-84D1-4B6A-B337-9E790D6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6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1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svg"/><Relationship Id="rId11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Relationship Id="rId1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microsoft.com/office/2007/relationships/hdphoto" Target="../media/hdphoto7.wdp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17" Type="http://schemas.openxmlformats.org/officeDocument/2006/relationships/image" Target="../media/image54.png"/><Relationship Id="rId25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24" Type="http://schemas.openxmlformats.org/officeDocument/2006/relationships/image" Target="../media/image58.png"/><Relationship Id="rId5" Type="http://schemas.microsoft.com/office/2007/relationships/hdphoto" Target="../media/hdphoto2.wdp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10" Type="http://schemas.microsoft.com/office/2007/relationships/hdphoto" Target="../media/hdphoto3.wdp"/><Relationship Id="rId19" Type="http://schemas.openxmlformats.org/officeDocument/2006/relationships/image" Target="../media/image55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36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Hình ảnh 31">
            <a:extLst>
              <a:ext uri="{FF2B5EF4-FFF2-40B4-BE49-F238E27FC236}">
                <a16:creationId xmlns:a16="http://schemas.microsoft.com/office/drawing/2014/main" id="{5A7B5250-602F-A112-3560-87C2D72EB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21131"/>
            <a:ext cx="12161838" cy="6815741"/>
          </a:xfrm>
          <a:prstGeom prst="rect">
            <a:avLst/>
          </a:prstGeom>
        </p:spPr>
      </p:pic>
      <p:sp>
        <p:nvSpPr>
          <p:cNvPr id="6" name="TextBox 1951"/>
          <p:cNvSpPr txBox="1"/>
          <p:nvPr/>
        </p:nvSpPr>
        <p:spPr>
          <a:xfrm>
            <a:off x="710164" y="2412714"/>
            <a:ext cx="10788905" cy="193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99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CHÀO MỪNG </a:t>
            </a:r>
            <a:r>
              <a:rPr lang="en-US" altLang="zh-CN" sz="399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THẦY CÔ GIÁO ĐẾN DỰ GIỜ</a:t>
            </a:r>
          </a:p>
          <a:p>
            <a:pPr algn="ctr"/>
            <a:r>
              <a:rPr lang="en-US" altLang="zh-CN" sz="3990" b="1" dirty="0">
                <a:solidFill>
                  <a:srgbClr val="000099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MÔN</a:t>
            </a:r>
            <a:r>
              <a:rPr lang="en-US" altLang="zh-CN" sz="3990" b="1">
                <a:solidFill>
                  <a:srgbClr val="000099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: TIN HỌC</a:t>
            </a:r>
            <a:endParaRPr lang="en-US" altLang="zh-CN" sz="3990" b="1" dirty="0">
              <a:solidFill>
                <a:srgbClr val="000099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990" b="1" dirty="0">
                <a:solidFill>
                  <a:srgbClr val="000099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LỚP</a:t>
            </a:r>
            <a:r>
              <a:rPr lang="en-US" altLang="zh-CN" sz="3990" b="1">
                <a:solidFill>
                  <a:srgbClr val="000099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: 4II</a:t>
            </a:r>
            <a:endParaRPr lang="zh-CN" altLang="en-US" sz="2793" b="1" dirty="0">
              <a:solidFill>
                <a:srgbClr val="000099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TextBox 1952"/>
          <p:cNvSpPr txBox="1"/>
          <p:nvPr/>
        </p:nvSpPr>
        <p:spPr>
          <a:xfrm>
            <a:off x="4073101" y="4851140"/>
            <a:ext cx="4440639" cy="583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3192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GVCN</a:t>
            </a:r>
            <a:r>
              <a:rPr lang="vi-VN" altLang="zh-CN" sz="3192" b="1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 </a:t>
            </a:r>
            <a:r>
              <a:rPr lang="en-US" altLang="zh-CN" sz="3192" b="1">
                <a:solidFill>
                  <a:prstClr val="black"/>
                </a:solidFill>
                <a:latin typeface="iCiel Thillends" panose="020B0604020202020204" charset="0"/>
                <a:ea typeface="宋体" panose="02010600030101010101" pitchFamily="2" charset="-122"/>
              </a:rPr>
              <a:t>DƯƠNG THÚY</a:t>
            </a:r>
            <a:endParaRPr lang="vi-VN" altLang="zh-CN" sz="3192" b="1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924" y="4319569"/>
            <a:ext cx="3798488" cy="28754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50" y="44976"/>
            <a:ext cx="5741717" cy="2343893"/>
          </a:xfrm>
          <a:prstGeom prst="rect">
            <a:avLst/>
          </a:prstGeom>
        </p:spPr>
      </p:pic>
      <p:pic>
        <p:nvPicPr>
          <p:cNvPr id="10" name="Picture 7" descr="DSTARS-P">
            <a:extLst>
              <a:ext uri="{FF2B5EF4-FFF2-40B4-BE49-F238E27FC236}">
                <a16:creationId xmlns:a16="http://schemas.microsoft.com/office/drawing/2014/main" id="{B5F0128A-594D-488C-B8FC-EBC0913034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7417" y="5673331"/>
            <a:ext cx="600126" cy="530736"/>
          </a:xfrm>
          <a:prstGeom prst="rect">
            <a:avLst/>
          </a:prstGeom>
          <a:noFill/>
        </p:spPr>
      </p:pic>
      <p:pic>
        <p:nvPicPr>
          <p:cNvPr id="11" name="Picture 7" descr="DSTARS-P">
            <a:extLst>
              <a:ext uri="{FF2B5EF4-FFF2-40B4-BE49-F238E27FC236}">
                <a16:creationId xmlns:a16="http://schemas.microsoft.com/office/drawing/2014/main" id="{D7091496-5B77-458D-AD17-1871CDC3DA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99440" y="5825354"/>
            <a:ext cx="600126" cy="530736"/>
          </a:xfrm>
          <a:prstGeom prst="rect">
            <a:avLst/>
          </a:prstGeom>
          <a:noFill/>
        </p:spPr>
      </p:pic>
      <p:pic>
        <p:nvPicPr>
          <p:cNvPr id="12" name="Picture 7" descr="DSTARS-P">
            <a:extLst>
              <a:ext uri="{FF2B5EF4-FFF2-40B4-BE49-F238E27FC236}">
                <a16:creationId xmlns:a16="http://schemas.microsoft.com/office/drawing/2014/main" id="{61222A4D-B6FE-4690-BB08-6B6DA49793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25219" y="162510"/>
            <a:ext cx="600126" cy="530736"/>
          </a:xfrm>
          <a:prstGeom prst="rect">
            <a:avLst/>
          </a:prstGeom>
          <a:noFill/>
        </p:spPr>
      </p:pic>
      <p:pic>
        <p:nvPicPr>
          <p:cNvPr id="13" name="Picture 7" descr="DSTARS-P">
            <a:extLst>
              <a:ext uri="{FF2B5EF4-FFF2-40B4-BE49-F238E27FC236}">
                <a16:creationId xmlns:a16="http://schemas.microsoft.com/office/drawing/2014/main" id="{DBD4EE61-B6E9-46CE-974F-57BCDA551F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27" y="173823"/>
            <a:ext cx="600126" cy="530736"/>
          </a:xfrm>
          <a:prstGeom prst="rect">
            <a:avLst/>
          </a:prstGeom>
          <a:noFill/>
        </p:spPr>
      </p:pic>
      <p:pic>
        <p:nvPicPr>
          <p:cNvPr id="14" name="Picture 7" descr="DSTARS-P">
            <a:extLst>
              <a:ext uri="{FF2B5EF4-FFF2-40B4-BE49-F238E27FC236}">
                <a16:creationId xmlns:a16="http://schemas.microsoft.com/office/drawing/2014/main" id="{B079DC1A-9652-4F06-81EA-2C62AA454B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3106" y="1239019"/>
            <a:ext cx="600126" cy="530736"/>
          </a:xfrm>
          <a:prstGeom prst="rect">
            <a:avLst/>
          </a:prstGeom>
          <a:noFill/>
        </p:spPr>
      </p:pic>
      <p:pic>
        <p:nvPicPr>
          <p:cNvPr id="15" name="Picture 7" descr="DSTARS-P">
            <a:extLst>
              <a:ext uri="{FF2B5EF4-FFF2-40B4-BE49-F238E27FC236}">
                <a16:creationId xmlns:a16="http://schemas.microsoft.com/office/drawing/2014/main" id="{88E7B9D9-BAFF-4657-8F77-5424629F07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90165" y="1481449"/>
            <a:ext cx="600126" cy="530736"/>
          </a:xfrm>
          <a:prstGeom prst="rect">
            <a:avLst/>
          </a:prstGeom>
          <a:noFill/>
        </p:spPr>
      </p:pic>
      <p:pic>
        <p:nvPicPr>
          <p:cNvPr id="16" name="Picture 7" descr="DSTARS-P">
            <a:extLst>
              <a:ext uri="{FF2B5EF4-FFF2-40B4-BE49-F238E27FC236}">
                <a16:creationId xmlns:a16="http://schemas.microsoft.com/office/drawing/2014/main" id="{32A99E09-953D-4DF4-BE73-2570F9172B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370" y="5938699"/>
            <a:ext cx="600126" cy="530736"/>
          </a:xfrm>
          <a:prstGeom prst="rect">
            <a:avLst/>
          </a:prstGeom>
          <a:noFill/>
        </p:spPr>
      </p:pic>
      <p:pic>
        <p:nvPicPr>
          <p:cNvPr id="17" name="Picture 7" descr="DSTARS-P">
            <a:extLst>
              <a:ext uri="{FF2B5EF4-FFF2-40B4-BE49-F238E27FC236}">
                <a16:creationId xmlns:a16="http://schemas.microsoft.com/office/drawing/2014/main" id="{24176D2C-E2F4-4FE9-8BA5-64CC822CDD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78488" y="5938699"/>
            <a:ext cx="600126" cy="530736"/>
          </a:xfrm>
          <a:prstGeom prst="rect">
            <a:avLst/>
          </a:prstGeom>
          <a:noFill/>
        </p:spPr>
      </p:pic>
      <p:pic>
        <p:nvPicPr>
          <p:cNvPr id="18" name="Picture 7" descr="DSTARS-P">
            <a:extLst>
              <a:ext uri="{FF2B5EF4-FFF2-40B4-BE49-F238E27FC236}">
                <a16:creationId xmlns:a16="http://schemas.microsoft.com/office/drawing/2014/main" id="{318D8ED1-E652-4A7D-9DE2-8D905A6B7C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3193" y="3448678"/>
            <a:ext cx="600126" cy="530736"/>
          </a:xfrm>
          <a:prstGeom prst="rect">
            <a:avLst/>
          </a:prstGeom>
          <a:noFill/>
        </p:spPr>
      </p:pic>
      <p:pic>
        <p:nvPicPr>
          <p:cNvPr id="19" name="Picture 7" descr="DSTARS-P">
            <a:extLst>
              <a:ext uri="{FF2B5EF4-FFF2-40B4-BE49-F238E27FC236}">
                <a16:creationId xmlns:a16="http://schemas.microsoft.com/office/drawing/2014/main" id="{E0D1746A-CD50-4022-9E9F-56E30F9D03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3259" y="6081004"/>
            <a:ext cx="600126" cy="530736"/>
          </a:xfrm>
          <a:prstGeom prst="rect">
            <a:avLst/>
          </a:prstGeom>
          <a:noFill/>
        </p:spPr>
      </p:pic>
      <p:pic>
        <p:nvPicPr>
          <p:cNvPr id="20" name="Picture 7" descr="DSTARS-P">
            <a:extLst>
              <a:ext uri="{FF2B5EF4-FFF2-40B4-BE49-F238E27FC236}">
                <a16:creationId xmlns:a16="http://schemas.microsoft.com/office/drawing/2014/main" id="{5A4A441F-AF75-43FE-BF2A-80CC9C2FC5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3511" y="2834994"/>
            <a:ext cx="600126" cy="530736"/>
          </a:xfrm>
          <a:prstGeom prst="rect">
            <a:avLst/>
          </a:prstGeom>
          <a:noFill/>
        </p:spPr>
      </p:pic>
      <p:pic>
        <p:nvPicPr>
          <p:cNvPr id="21" name="Picture 7" descr="DSTARS-P">
            <a:extLst>
              <a:ext uri="{FF2B5EF4-FFF2-40B4-BE49-F238E27FC236}">
                <a16:creationId xmlns:a16="http://schemas.microsoft.com/office/drawing/2014/main" id="{BBED86DA-A1D9-4197-B737-951ED6B953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2683" y="3267170"/>
            <a:ext cx="600126" cy="530736"/>
          </a:xfrm>
          <a:prstGeom prst="rect">
            <a:avLst/>
          </a:prstGeom>
          <a:noFill/>
        </p:spPr>
      </p:pic>
      <p:pic>
        <p:nvPicPr>
          <p:cNvPr id="23" name="Picture 7" descr="DSTARS-P">
            <a:extLst>
              <a:ext uri="{FF2B5EF4-FFF2-40B4-BE49-F238E27FC236}">
                <a16:creationId xmlns:a16="http://schemas.microsoft.com/office/drawing/2014/main" id="{EE7924D3-1D7F-49E1-B571-B677D3C8D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6163" y="737307"/>
            <a:ext cx="600126" cy="530736"/>
          </a:xfrm>
          <a:prstGeom prst="rect">
            <a:avLst/>
          </a:prstGeom>
          <a:noFill/>
        </p:spPr>
      </p:pic>
      <p:pic>
        <p:nvPicPr>
          <p:cNvPr id="24" name="Picture 7" descr="DSTARS-P">
            <a:extLst>
              <a:ext uri="{FF2B5EF4-FFF2-40B4-BE49-F238E27FC236}">
                <a16:creationId xmlns:a16="http://schemas.microsoft.com/office/drawing/2014/main" id="{3F95AF87-2830-43FB-A87D-46928F7289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8585" y="4319569"/>
            <a:ext cx="600126" cy="461055"/>
          </a:xfrm>
          <a:prstGeom prst="rect">
            <a:avLst/>
          </a:prstGeom>
          <a:noFill/>
        </p:spPr>
      </p:pic>
      <p:pic>
        <p:nvPicPr>
          <p:cNvPr id="25" name="Picture 7" descr="DSTARS-P">
            <a:extLst>
              <a:ext uri="{FF2B5EF4-FFF2-40B4-BE49-F238E27FC236}">
                <a16:creationId xmlns:a16="http://schemas.microsoft.com/office/drawing/2014/main" id="{0B4DBCD8-993E-488A-8893-CBFE218A63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78488" y="3100362"/>
            <a:ext cx="600126" cy="530736"/>
          </a:xfrm>
          <a:prstGeom prst="rect">
            <a:avLst/>
          </a:prstGeom>
          <a:noFill/>
        </p:spPr>
      </p:pic>
      <p:pic>
        <p:nvPicPr>
          <p:cNvPr id="26" name="Picture 7" descr="DSTARS-P">
            <a:extLst>
              <a:ext uri="{FF2B5EF4-FFF2-40B4-BE49-F238E27FC236}">
                <a16:creationId xmlns:a16="http://schemas.microsoft.com/office/drawing/2014/main" id="{58F145A5-FBA3-44D2-9718-15E0F99574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27" y="2038847"/>
            <a:ext cx="600126" cy="530736"/>
          </a:xfrm>
          <a:prstGeom prst="rect">
            <a:avLst/>
          </a:prstGeom>
          <a:noFill/>
        </p:spPr>
      </p:pic>
      <p:pic>
        <p:nvPicPr>
          <p:cNvPr id="27" name="Picture 7" descr="DSTARS-P">
            <a:extLst>
              <a:ext uri="{FF2B5EF4-FFF2-40B4-BE49-F238E27FC236}">
                <a16:creationId xmlns:a16="http://schemas.microsoft.com/office/drawing/2014/main" id="{038948DD-5446-4F42-ABDF-FD455C6C59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3622" y="5883106"/>
            <a:ext cx="600126" cy="530736"/>
          </a:xfrm>
          <a:prstGeom prst="rect">
            <a:avLst/>
          </a:prstGeom>
          <a:noFill/>
        </p:spPr>
      </p:pic>
      <p:pic>
        <p:nvPicPr>
          <p:cNvPr id="28" name="Picture 7" descr="DSTARS-P">
            <a:extLst>
              <a:ext uri="{FF2B5EF4-FFF2-40B4-BE49-F238E27FC236}">
                <a16:creationId xmlns:a16="http://schemas.microsoft.com/office/drawing/2014/main" id="{B48DD1E3-9070-46BD-A46D-74F238526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8998" y="5198664"/>
            <a:ext cx="600126" cy="530736"/>
          </a:xfrm>
          <a:prstGeom prst="rect">
            <a:avLst/>
          </a:prstGeom>
          <a:noFill/>
        </p:spPr>
      </p:pic>
      <p:pic>
        <p:nvPicPr>
          <p:cNvPr id="29" name="Picture 7" descr="DSTARS-P">
            <a:extLst>
              <a:ext uri="{FF2B5EF4-FFF2-40B4-BE49-F238E27FC236}">
                <a16:creationId xmlns:a16="http://schemas.microsoft.com/office/drawing/2014/main" id="{2FF8306B-A49C-47A0-A135-D3C9CB9860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02841" y="3971217"/>
            <a:ext cx="600126" cy="530736"/>
          </a:xfrm>
          <a:prstGeom prst="rect">
            <a:avLst/>
          </a:prstGeom>
          <a:noFill/>
        </p:spPr>
      </p:pic>
      <p:pic>
        <p:nvPicPr>
          <p:cNvPr id="30" name="Picture 7" descr="DSTARS-P">
            <a:extLst>
              <a:ext uri="{FF2B5EF4-FFF2-40B4-BE49-F238E27FC236}">
                <a16:creationId xmlns:a16="http://schemas.microsoft.com/office/drawing/2014/main" id="{F0813B53-35DB-4ACE-A5FB-E02342AF79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7664" y="3971217"/>
            <a:ext cx="600126" cy="530736"/>
          </a:xfrm>
          <a:prstGeom prst="rect">
            <a:avLst/>
          </a:prstGeom>
          <a:noFill/>
        </p:spPr>
      </p:pic>
      <p:pic>
        <p:nvPicPr>
          <p:cNvPr id="31" name="Picture 7" descr="DSTARS-P">
            <a:extLst>
              <a:ext uri="{FF2B5EF4-FFF2-40B4-BE49-F238E27FC236}">
                <a16:creationId xmlns:a16="http://schemas.microsoft.com/office/drawing/2014/main" id="{FFED4E1B-7471-4E38-AD5E-1330001EF0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3385" y="652692"/>
            <a:ext cx="600126" cy="530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7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52715" y="143570"/>
            <a:ext cx="3596676" cy="579102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 NHỚ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5019" y="781664"/>
            <a:ext cx="11479161" cy="6393737"/>
          </a:xfrm>
          <a:prstGeom prst="roundRect">
            <a:avLst/>
          </a:prstGeom>
          <a:solidFill>
            <a:srgbClr val="FDF1E9"/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tìm kiếm thông tin trên Internet:</a:t>
            </a:r>
          </a:p>
          <a:p>
            <a:pPr marL="1031875" indent="-515938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Kích hoạt trình duyệt web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Chrome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031875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 cập địa chỉ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google.com.vn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031875" indent="-515938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Xác định từ khoá tìm kiếm;</a:t>
            </a:r>
          </a:p>
          <a:p>
            <a:pPr marL="1031875" indent="-515938" algn="just">
              <a:lnSpc>
                <a:spcPct val="130000"/>
              </a:lnSpc>
            </a:pP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khoá 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ô tìm kiếm rồi gõ phím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5938" indent="-515938" algn="just">
              <a:lnSpc>
                <a:spcPct val="130000"/>
              </a:lnSpc>
            </a:pPr>
            <a:r>
              <a:rPr lang="en-US" sz="36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đó q</a:t>
            </a:r>
            <a:r>
              <a:rPr lang="vi-VN" sz="36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uan 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 kết quả tìm được, nháy </a:t>
            </a:r>
            <a:r>
              <a:rPr lang="vi-VN" sz="36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 vào</a:t>
            </a:r>
            <a:r>
              <a:rPr lang="en-US" sz="36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</a:t>
            </a:r>
            <a:r>
              <a:rPr lang="vi-V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phù hợp </a:t>
            </a:r>
            <a:endParaRPr lang="en-US" sz="36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6" descr="Picture2">
            <a:hlinkClick r:id="rId3" action="ppaction://hlinksldjump"/>
            <a:extLst>
              <a:ext uri="{FF2B5EF4-FFF2-40B4-BE49-F238E27FC236}">
                <a16:creationId xmlns:a16="http://schemas.microsoft.com/office/drawing/2014/main" id="{E44F6F97-1D30-002C-2E2C-8E93592D08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414463" cy="122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5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57737" y="232057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572" y="258979"/>
            <a:ext cx="695325" cy="647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5450" y="1209365"/>
            <a:ext cx="11558603" cy="4953691"/>
            <a:chOff x="427706" y="1209365"/>
            <a:chExt cx="11558603" cy="4953691"/>
          </a:xfrm>
        </p:grpSpPr>
        <p:sp>
          <p:nvSpPr>
            <p:cNvPr id="14" name="Rounded Rectangle 13"/>
            <p:cNvSpPr/>
            <p:nvPr/>
          </p:nvSpPr>
          <p:spPr>
            <a:xfrm>
              <a:off x="427706" y="1209365"/>
              <a:ext cx="11297264" cy="495369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/>
                <a:t>Sắp xếp các thao tác sau theo thứ tự đúng để tìm kiếm thông tin trên Internet.</a:t>
              </a:r>
            </a:p>
            <a:p>
              <a:r>
                <a:rPr lang="vi-VN" dirty="0"/>
                <a:t>a. Quan sát kết quả tìm được, nháy chuột vào kết quả phù hợp.</a:t>
              </a:r>
            </a:p>
            <a:p>
              <a:r>
                <a:rPr lang="vi-VN" dirty="0"/>
                <a:t>b. Xác định từ khoá tìm kiếm.</a:t>
              </a:r>
            </a:p>
            <a:p>
              <a:r>
                <a:rPr lang="vi-VN" dirty="0"/>
                <a:t>c. Kích hoạt trình duyệt web </a:t>
              </a:r>
              <a:r>
                <a:rPr lang="vi-VN" b="1" dirty="0"/>
                <a:t>Google Chrome</a:t>
              </a:r>
              <a:r>
                <a:rPr lang="vi-VN" dirty="0"/>
                <a:t>, truy cập địa chỉ </a:t>
              </a:r>
              <a:r>
                <a:rPr lang="vi-VN" b="1" dirty="0"/>
                <a:t>google.com.vn</a:t>
              </a:r>
              <a:r>
                <a:rPr lang="vi-VN" dirty="0"/>
                <a:t>.</a:t>
              </a:r>
            </a:p>
            <a:p>
              <a:r>
                <a:rPr lang="vi-VN" dirty="0"/>
                <a:t>d. Nhập từ khoá vào ô tìm kiếm rồi gõ phím </a:t>
              </a:r>
              <a:r>
                <a:rPr lang="vi-VN" b="1" dirty="0"/>
                <a:t>Enter</a:t>
              </a:r>
              <a:r>
                <a:rPr lang="vi-VN" dirty="0"/>
                <a:t> </a:t>
              </a:r>
              <a:br>
                <a:rPr lang="vi-VN" dirty="0"/>
              </a:b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3518" y="1581030"/>
              <a:ext cx="11202791" cy="42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khoá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indent="855663"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Tìm hiểu về thủ đô Hà Nội.</a:t>
              </a:r>
            </a:p>
            <a:p>
              <a:pPr indent="855663"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Khu di tích phủ chủ tịch.</a:t>
              </a:r>
            </a:p>
            <a:p>
              <a:pPr indent="855663"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Chùa một cột.</a:t>
              </a:r>
            </a:p>
            <a:p>
              <a:pPr indent="855663">
                <a:lnSpc>
                  <a:spcPct val="114000"/>
                </a:lnSpc>
                <a:spcAft>
                  <a:spcPts val="800"/>
                </a:spcAft>
              </a:pPr>
              <a:r>
                <a:rPr lang="en-US" sz="36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Di tích lịch sử Việt Nam.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459530" y="4010378"/>
            <a:ext cx="2832064" cy="783193"/>
          </a:xfrm>
          <a:prstGeom prst="round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c </a:t>
            </a:r>
          </a:p>
        </p:txBody>
      </p:sp>
      <p:pic>
        <p:nvPicPr>
          <p:cNvPr id="3" name="Cùng học xem giờ đúng trên đồng hồ nào! - YouTube - Cốc Cốc 2023-03-11 23-23-12">
            <a:hlinkClick r:id="" action="ppaction://media"/>
            <a:extLst>
              <a:ext uri="{FF2B5EF4-FFF2-40B4-BE49-F238E27FC236}">
                <a16:creationId xmlns:a16="http://schemas.microsoft.com/office/drawing/2014/main" id="{243D5971-428F-16E2-8F1C-575A175E5A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52" end="9359.2"/>
                </p14:media>
              </p:ext>
            </p:extLst>
          </p:nvPr>
        </p:nvPicPr>
        <p:blipFill rotWithShape="1">
          <a:blip r:embed="rId7"/>
          <a:srcRect l="32491" t="15491" r="30354" b="17451"/>
          <a:stretch/>
        </p:blipFill>
        <p:spPr>
          <a:xfrm>
            <a:off x="12838888" y="70740"/>
            <a:ext cx="1642546" cy="16718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607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Hình ảnh về Chùa Một Cột">
            <a:extLst>
              <a:ext uri="{FF2B5EF4-FFF2-40B4-BE49-F238E27FC236}">
                <a16:creationId xmlns:a16="http://schemas.microsoft.com/office/drawing/2014/main" id="{43D85A8F-E21B-FDE3-AD56-06C3F6AFB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" b="110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379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2160" y="3061049"/>
            <a:ext cx="4864041" cy="3111151"/>
          </a:xfrm>
          <a:custGeom>
            <a:avLst/>
            <a:gdLst/>
            <a:ahLst/>
            <a:cxnLst/>
            <a:rect l="l" t="t" r="r" b="b"/>
            <a:pathLst>
              <a:path w="7296061" h="4666726">
                <a:moveTo>
                  <a:pt x="0" y="0"/>
                </a:moveTo>
                <a:lnTo>
                  <a:pt x="7296061" y="0"/>
                </a:lnTo>
                <a:lnTo>
                  <a:pt x="7296061" y="4666726"/>
                </a:lnTo>
                <a:lnTo>
                  <a:pt x="0" y="4666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27448">
            <a:off x="-641295" y="-4636494"/>
            <a:ext cx="13071036" cy="7105891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6"/>
                </a:lnTo>
                <a:lnTo>
                  <a:pt x="0" y="1065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33069" y="3109395"/>
            <a:ext cx="5128763" cy="3229615"/>
            <a:chOff x="0" y="0"/>
            <a:chExt cx="2026178" cy="12758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26178" cy="1275897"/>
            </a:xfrm>
            <a:custGeom>
              <a:avLst/>
              <a:gdLst/>
              <a:ahLst/>
              <a:cxnLst/>
              <a:rect l="l" t="t" r="r" b="b"/>
              <a:pathLst>
                <a:path w="2026178" h="1275897">
                  <a:moveTo>
                    <a:pt x="51323" y="0"/>
                  </a:moveTo>
                  <a:lnTo>
                    <a:pt x="1974855" y="0"/>
                  </a:lnTo>
                  <a:cubicBezTo>
                    <a:pt x="2003200" y="0"/>
                    <a:pt x="2026178" y="22978"/>
                    <a:pt x="2026178" y="51323"/>
                  </a:cubicBezTo>
                  <a:lnTo>
                    <a:pt x="2026178" y="1224574"/>
                  </a:lnTo>
                  <a:cubicBezTo>
                    <a:pt x="2026178" y="1238186"/>
                    <a:pt x="2020771" y="1251240"/>
                    <a:pt x="2011146" y="1260865"/>
                  </a:cubicBezTo>
                  <a:cubicBezTo>
                    <a:pt x="2001521" y="1270490"/>
                    <a:pt x="1988467" y="1275897"/>
                    <a:pt x="1974855" y="1275897"/>
                  </a:cubicBezTo>
                  <a:lnTo>
                    <a:pt x="51323" y="1275897"/>
                  </a:lnTo>
                  <a:cubicBezTo>
                    <a:pt x="22978" y="1275897"/>
                    <a:pt x="0" y="1252919"/>
                    <a:pt x="0" y="1224574"/>
                  </a:cubicBezTo>
                  <a:lnTo>
                    <a:pt x="0" y="51323"/>
                  </a:lnTo>
                  <a:cubicBezTo>
                    <a:pt x="0" y="37712"/>
                    <a:pt x="5407" y="24657"/>
                    <a:pt x="15032" y="15032"/>
                  </a:cubicBezTo>
                  <a:cubicBezTo>
                    <a:pt x="24657" y="5407"/>
                    <a:pt x="37712" y="0"/>
                    <a:pt x="51323" y="0"/>
                  </a:cubicBezTo>
                  <a:close/>
                </a:path>
              </a:pathLst>
            </a:custGeom>
            <a:solidFill>
              <a:srgbClr val="96DBD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26178" cy="13711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310784" y="325615"/>
            <a:ext cx="3570433" cy="948488"/>
          </a:xfrm>
          <a:custGeom>
            <a:avLst/>
            <a:gdLst/>
            <a:ahLst/>
            <a:cxnLst/>
            <a:rect l="l" t="t" r="r" b="b"/>
            <a:pathLst>
              <a:path w="5355650" h="1422732">
                <a:moveTo>
                  <a:pt x="0" y="0"/>
                </a:moveTo>
                <a:lnTo>
                  <a:pt x="5355650" y="0"/>
                </a:lnTo>
                <a:lnTo>
                  <a:pt x="5355650" y="1422732"/>
                </a:lnTo>
                <a:lnTo>
                  <a:pt x="0" y="1422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00" r="-6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79236" y="-211157"/>
            <a:ext cx="2012765" cy="2022032"/>
          </a:xfrm>
          <a:custGeom>
            <a:avLst/>
            <a:gdLst/>
            <a:ahLst/>
            <a:cxnLst/>
            <a:rect l="l" t="t" r="r" b="b"/>
            <a:pathLst>
              <a:path w="3019147" h="3033048">
                <a:moveTo>
                  <a:pt x="0" y="0"/>
                </a:moveTo>
                <a:lnTo>
                  <a:pt x="3019147" y="0"/>
                </a:lnTo>
                <a:lnTo>
                  <a:pt x="3019147" y="3033048"/>
                </a:lnTo>
                <a:lnTo>
                  <a:pt x="0" y="30330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82327" y="131142"/>
            <a:ext cx="2146027" cy="1919800"/>
          </a:xfrm>
          <a:custGeom>
            <a:avLst/>
            <a:gdLst/>
            <a:ahLst/>
            <a:cxnLst/>
            <a:rect l="l" t="t" r="r" b="b"/>
            <a:pathLst>
              <a:path w="3219040" h="2879700">
                <a:moveTo>
                  <a:pt x="0" y="0"/>
                </a:moveTo>
                <a:lnTo>
                  <a:pt x="3219040" y="0"/>
                </a:lnTo>
                <a:lnTo>
                  <a:pt x="3219040" y="2879700"/>
                </a:lnTo>
                <a:lnTo>
                  <a:pt x="0" y="2879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2269141">
            <a:off x="8520966" y="799859"/>
            <a:ext cx="370806" cy="1125075"/>
          </a:xfrm>
          <a:custGeom>
            <a:avLst/>
            <a:gdLst/>
            <a:ahLst/>
            <a:cxnLst/>
            <a:rect l="l" t="t" r="r" b="b"/>
            <a:pathLst>
              <a:path w="556209" h="1687612">
                <a:moveTo>
                  <a:pt x="0" y="0"/>
                </a:moveTo>
                <a:lnTo>
                  <a:pt x="556209" y="0"/>
                </a:lnTo>
                <a:lnTo>
                  <a:pt x="556209" y="1687611"/>
                </a:lnTo>
                <a:lnTo>
                  <a:pt x="0" y="1687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017214" y="2124456"/>
            <a:ext cx="977973" cy="1169474"/>
          </a:xfrm>
          <a:custGeom>
            <a:avLst/>
            <a:gdLst/>
            <a:ahLst/>
            <a:cxnLst/>
            <a:rect l="l" t="t" r="r" b="b"/>
            <a:pathLst>
              <a:path w="1466959" h="1754211">
                <a:moveTo>
                  <a:pt x="0" y="0"/>
                </a:moveTo>
                <a:lnTo>
                  <a:pt x="1466958" y="0"/>
                </a:lnTo>
                <a:lnTo>
                  <a:pt x="1466958" y="1754210"/>
                </a:lnTo>
                <a:lnTo>
                  <a:pt x="0" y="1754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986471" y="2050942"/>
            <a:ext cx="2219059" cy="720270"/>
          </a:xfrm>
          <a:custGeom>
            <a:avLst/>
            <a:gdLst/>
            <a:ahLst/>
            <a:cxnLst/>
            <a:rect l="l" t="t" r="r" b="b"/>
            <a:pathLst>
              <a:path w="3328589" h="1080405">
                <a:moveTo>
                  <a:pt x="0" y="0"/>
                </a:moveTo>
                <a:lnTo>
                  <a:pt x="3328590" y="0"/>
                </a:lnTo>
                <a:lnTo>
                  <a:pt x="3328590" y="1080404"/>
                </a:lnTo>
                <a:lnTo>
                  <a:pt x="0" y="10804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42205" y="3257538"/>
            <a:ext cx="4310489" cy="299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723"/>
              </a:lnSpc>
              <a:spcBef>
                <a:spcPct val="0"/>
              </a:spcBef>
            </a:pPr>
            <a:r>
              <a:rPr lang="en-US" sz="2477" b="1">
                <a:solidFill>
                  <a:srgbClr val="F7F2F8"/>
                </a:solidFill>
                <a:latin typeface="Arial Bold" panose="020B0802020202020204"/>
              </a:rPr>
              <a:t>Em cùng bạn thảo luận và thực hiện:</a:t>
            </a:r>
          </a:p>
          <a:p>
            <a:pPr algn="just" defTabSz="609630">
              <a:lnSpc>
                <a:spcPts val="2723"/>
              </a:lnSpc>
              <a:spcBef>
                <a:spcPct val="0"/>
              </a:spcBef>
            </a:pPr>
            <a:endParaRPr lang="en-US" sz="2477" b="1">
              <a:solidFill>
                <a:srgbClr val="F7F2F8"/>
              </a:solidFill>
              <a:latin typeface="Arial Bold" panose="020B0802020202020204"/>
            </a:endParaRPr>
          </a:p>
          <a:p>
            <a:pPr algn="just" defTabSz="609630">
              <a:lnSpc>
                <a:spcPts val="3093"/>
              </a:lnSpc>
            </a:pPr>
            <a:r>
              <a:rPr lang="en-US" sz="2477">
                <a:solidFill>
                  <a:srgbClr val="F7F2F8"/>
                </a:solidFill>
                <a:latin typeface="Arial" panose="020B0604020202020204"/>
              </a:rPr>
              <a:t>1. Tìm kiếm thông tin về </a:t>
            </a:r>
            <a:r>
              <a:rPr lang="en-US" sz="2477" b="1">
                <a:solidFill>
                  <a:srgbClr val="1F497D"/>
                </a:solidFill>
                <a:highlight>
                  <a:srgbClr val="FFFF00"/>
                </a:highlight>
                <a:latin typeface="Arial Bold" panose="020B0802020202020204"/>
              </a:rPr>
              <a:t>Lăng Chủ tịch Hồ Chí Minh</a:t>
            </a:r>
            <a:r>
              <a:rPr lang="en-US" sz="2477">
                <a:solidFill>
                  <a:srgbClr val="F7F2F8"/>
                </a:solidFill>
                <a:latin typeface="Arial" panose="020B0604020202020204"/>
              </a:rPr>
              <a:t> bằng máy tìm kiếm.</a:t>
            </a:r>
          </a:p>
          <a:p>
            <a:pPr algn="just" defTabSz="609630">
              <a:lnSpc>
                <a:spcPts val="3093"/>
              </a:lnSpc>
            </a:pPr>
            <a:r>
              <a:rPr lang="en-US" sz="2477">
                <a:solidFill>
                  <a:srgbClr val="F7F2F8"/>
                </a:solidFill>
                <a:latin typeface="Arial" panose="020B0604020202020204"/>
              </a:rPr>
              <a:t>2. Trình bày với thông tin em tìm hiểu được.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45977" y="510540"/>
            <a:ext cx="6299623" cy="58081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defTabSz="609630">
              <a:lnSpc>
                <a:spcPts val="4240"/>
              </a:lnSpc>
            </a:pPr>
            <a:r>
              <a:rPr lang="en-US" sz="3857" b="1">
                <a:solidFill>
                  <a:srgbClr val="000099"/>
                </a:solidFill>
                <a:latin typeface="Arial Bold" panose="020B0802020202020204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" t="1001" r="644" b="165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/>
          <a:srcRect l="58800"/>
          <a:stretch>
            <a:fillRect/>
          </a:stretch>
        </p:blipFill>
        <p:spPr>
          <a:xfrm>
            <a:off x="6511046" y="144920"/>
            <a:ext cx="3611904" cy="58160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8888" t="39931"/>
          <a:stretch>
            <a:fillRect/>
          </a:stretch>
        </p:blipFill>
        <p:spPr>
          <a:xfrm>
            <a:off x="0" y="-3"/>
            <a:ext cx="6790843" cy="40870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7347" y="144920"/>
            <a:ext cx="3204653" cy="489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8237" y="2032913"/>
            <a:ext cx="1042456" cy="144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3472" y="337151"/>
            <a:ext cx="972000" cy="972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271" y="2095197"/>
            <a:ext cx="4335729" cy="52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18562"/>
            <a:ext cx="12192000" cy="1039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123"/>
          <a:stretch>
            <a:fillRect/>
          </a:stretch>
        </p:blipFill>
        <p:spPr>
          <a:xfrm>
            <a:off x="0" y="2752913"/>
            <a:ext cx="7614840" cy="3420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41226" y="666590"/>
            <a:ext cx="5334899" cy="1323439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84150">
                  <a:solidFill>
                    <a:prstClr val="white"/>
                  </a:solidFill>
                </a:ln>
                <a:noFill/>
                <a:effectLst>
                  <a:glow>
                    <a:prstClr val="white"/>
                  </a:glow>
                  <a:innerShdw blurRad="63500" dist="50800" dir="10800000">
                    <a:prstClr val="black">
                      <a:lumMod val="50000"/>
                      <a:lumOff val="50000"/>
                      <a:alpha val="50000"/>
                    </a:prst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 chia sẻ từ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84150">
                  <a:solidFill>
                    <a:prstClr val="white"/>
                  </a:solidFill>
                </a:ln>
                <a:noFill/>
                <a:effectLst>
                  <a:glow>
                    <a:prstClr val="white"/>
                  </a:glow>
                  <a:innerShdw blurRad="63500" dist="50800" dir="10800000">
                    <a:prstClr val="black">
                      <a:lumMod val="50000"/>
                      <a:lumOff val="50000"/>
                      <a:alpha val="50000"/>
                    </a:prst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 chủ nhiệm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51162" y="666590"/>
            <a:ext cx="53182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ts val="4240"/>
              </a:lnSpc>
            </a:pPr>
            <a:r>
              <a:rPr lang="en-US" sz="4000" b="1">
                <a:solidFill>
                  <a:srgbClr val="000099"/>
                </a:solidFill>
                <a:latin typeface="Arial Bold" panose="020B0802020202020204"/>
              </a:rPr>
              <a:t>Vận dụng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0319" y="1521716"/>
            <a:ext cx="1279395" cy="154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97895" y="2177999"/>
            <a:ext cx="3652480" cy="468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6665" y="317961"/>
            <a:ext cx="585600" cy="1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52A29-53B1-C855-35CF-1F6777DCBC6C}"/>
              </a:ext>
            </a:extLst>
          </p:cNvPr>
          <p:cNvSpPr txBox="1"/>
          <p:nvPr/>
        </p:nvSpPr>
        <p:spPr>
          <a:xfrm>
            <a:off x="382463" y="1860132"/>
            <a:ext cx="79272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ts val="4240"/>
              </a:lnSpc>
            </a:pPr>
            <a:r>
              <a:rPr lang="en-US" sz="3200">
                <a:solidFill>
                  <a:srgbClr val="000099"/>
                </a:solidFill>
                <a:latin typeface="Arial Bold" panose="020B0802020202020204"/>
              </a:rPr>
              <a:t>Chọn từ khóa, máy tìm kiếm thông tin với các nội dung khác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1" dur="1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4" dur="1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2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  <p:bldP spid="6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1" dur="1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4" dur="1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2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  <p:bldP spid="60" grpId="0"/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5089" y="753814"/>
            <a:ext cx="9841823" cy="5350373"/>
          </a:xfrm>
          <a:custGeom>
            <a:avLst/>
            <a:gdLst/>
            <a:ahLst/>
            <a:cxnLst/>
            <a:rect l="l" t="t" r="r" b="b"/>
            <a:pathLst>
              <a:path w="14762735" h="8025559">
                <a:moveTo>
                  <a:pt x="0" y="0"/>
                </a:moveTo>
                <a:lnTo>
                  <a:pt x="14762734" y="0"/>
                </a:lnTo>
                <a:lnTo>
                  <a:pt x="14762734" y="8025560"/>
                </a:lnTo>
                <a:lnTo>
                  <a:pt x="0" y="8025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719828" y="753813"/>
            <a:ext cx="1616236" cy="1196688"/>
          </a:xfrm>
          <a:custGeom>
            <a:avLst/>
            <a:gdLst/>
            <a:ahLst/>
            <a:cxnLst/>
            <a:rect l="l" t="t" r="r" b="b"/>
            <a:pathLst>
              <a:path w="2424354" h="1795032">
                <a:moveTo>
                  <a:pt x="0" y="0"/>
                </a:moveTo>
                <a:lnTo>
                  <a:pt x="2424354" y="0"/>
                </a:lnTo>
                <a:lnTo>
                  <a:pt x="2424354" y="1795033"/>
                </a:lnTo>
                <a:lnTo>
                  <a:pt x="0" y="1795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76068" y="574355"/>
            <a:ext cx="1589381" cy="1555607"/>
          </a:xfrm>
          <a:custGeom>
            <a:avLst/>
            <a:gdLst/>
            <a:ahLst/>
            <a:cxnLst/>
            <a:rect l="l" t="t" r="r" b="b"/>
            <a:pathLst>
              <a:path w="2384072" h="2333411">
                <a:moveTo>
                  <a:pt x="0" y="0"/>
                </a:moveTo>
                <a:lnTo>
                  <a:pt x="2384073" y="0"/>
                </a:lnTo>
                <a:lnTo>
                  <a:pt x="2384073" y="2333411"/>
                </a:lnTo>
                <a:lnTo>
                  <a:pt x="0" y="2333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422058" y="4305300"/>
            <a:ext cx="1248449" cy="1277185"/>
          </a:xfrm>
          <a:custGeom>
            <a:avLst/>
            <a:gdLst/>
            <a:ahLst/>
            <a:cxnLst/>
            <a:rect l="l" t="t" r="r" b="b"/>
            <a:pathLst>
              <a:path w="1872673" h="1915778">
                <a:moveTo>
                  <a:pt x="0" y="0"/>
                </a:moveTo>
                <a:lnTo>
                  <a:pt x="1872673" y="0"/>
                </a:lnTo>
                <a:lnTo>
                  <a:pt x="1872673" y="1915778"/>
                </a:lnTo>
                <a:lnTo>
                  <a:pt x="0" y="19157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97103" y="2582615"/>
            <a:ext cx="9349521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00"/>
              </a:lnSpc>
            </a:pPr>
            <a:r>
              <a:rPr lang="en-US" sz="6000" b="1" i="1">
                <a:solidFill>
                  <a:srgbClr val="495470"/>
                </a:solidFill>
                <a:latin typeface="Arial Bold Italics" panose="020B0802020202090204"/>
              </a:rPr>
              <a:t>Cảm ơn các Thầy Cô và các em đã lắng nghe !</a:t>
            </a:r>
          </a:p>
        </p:txBody>
      </p:sp>
      <p:sp>
        <p:nvSpPr>
          <p:cNvPr id="7" name="Freeform 7"/>
          <p:cNvSpPr/>
          <p:nvPr/>
        </p:nvSpPr>
        <p:spPr>
          <a:xfrm>
            <a:off x="4887277" y="6104187"/>
            <a:ext cx="3067015" cy="632572"/>
          </a:xfrm>
          <a:custGeom>
            <a:avLst/>
            <a:gdLst/>
            <a:ahLst/>
            <a:cxnLst/>
            <a:rect l="l" t="t" r="r" b="b"/>
            <a:pathLst>
              <a:path w="4600523" h="948858">
                <a:moveTo>
                  <a:pt x="0" y="0"/>
                </a:moveTo>
                <a:lnTo>
                  <a:pt x="4600523" y="0"/>
                </a:lnTo>
                <a:lnTo>
                  <a:pt x="4600523" y="948858"/>
                </a:lnTo>
                <a:lnTo>
                  <a:pt x="0" y="948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60423" y="4943893"/>
            <a:ext cx="1892445" cy="1774167"/>
          </a:xfrm>
          <a:custGeom>
            <a:avLst/>
            <a:gdLst/>
            <a:ahLst/>
            <a:cxnLst/>
            <a:rect l="l" t="t" r="r" b="b"/>
            <a:pathLst>
              <a:path w="2838668" h="2661251">
                <a:moveTo>
                  <a:pt x="0" y="0"/>
                </a:moveTo>
                <a:lnTo>
                  <a:pt x="2838668" y="0"/>
                </a:lnTo>
                <a:lnTo>
                  <a:pt x="2838668" y="2661251"/>
                </a:lnTo>
                <a:lnTo>
                  <a:pt x="0" y="26612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EB76CC2-D96B-9086-17FE-C5ECBF83070F}"/>
              </a:ext>
            </a:extLst>
          </p:cNvPr>
          <p:cNvGrpSpPr/>
          <p:nvPr/>
        </p:nvGrpSpPr>
        <p:grpSpPr>
          <a:xfrm>
            <a:off x="4816445" y="100334"/>
            <a:ext cx="4353220" cy="626201"/>
            <a:chOff x="3865174" y="135083"/>
            <a:chExt cx="4353220" cy="626201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E60CED7A-B3D1-97DA-CCDC-0C1DEADD76BA}"/>
                </a:ext>
              </a:extLst>
            </p:cNvPr>
            <p:cNvSpPr/>
            <p:nvPr/>
          </p:nvSpPr>
          <p:spPr>
            <a:xfrm>
              <a:off x="3865174" y="135083"/>
              <a:ext cx="4353220" cy="626201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 ĐỘNG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7A803C-797F-B609-5698-1DFB6B98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2144" y="135083"/>
              <a:ext cx="633088" cy="600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98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193415" y="305539"/>
            <a:ext cx="4353220" cy="628627"/>
            <a:chOff x="4242144" y="340288"/>
            <a:chExt cx="4353220" cy="628627"/>
          </a:xfrm>
        </p:grpSpPr>
        <p:sp>
          <p:nvSpPr>
            <p:cNvPr id="7" name="Rounded Rectangle 6"/>
            <p:cNvSpPr/>
            <p:nvPr/>
          </p:nvSpPr>
          <p:spPr>
            <a:xfrm>
              <a:off x="4242144" y="342714"/>
              <a:ext cx="4353220" cy="626201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 ĐỘNG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4589" y="340288"/>
              <a:ext cx="633088" cy="60089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070" y="1673432"/>
            <a:ext cx="5705294" cy="2980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87511">
            <a:off x="4137518" y="903173"/>
            <a:ext cx="1992428" cy="225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92" y="913417"/>
            <a:ext cx="3229299" cy="32292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80340" y="5065315"/>
            <a:ext cx="8524127" cy="1255594"/>
            <a:chOff x="2006221" y="4490113"/>
            <a:chExt cx="8036912" cy="1255594"/>
          </a:xfrm>
        </p:grpSpPr>
        <p:sp>
          <p:nvSpPr>
            <p:cNvPr id="2" name="TextBox 1"/>
            <p:cNvSpPr txBox="1"/>
            <p:nvPr/>
          </p:nvSpPr>
          <p:spPr>
            <a:xfrm>
              <a:off x="2181329" y="4738084"/>
              <a:ext cx="7701452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400" b="1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3400" b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đình Bình muốn </a:t>
              </a:r>
              <a:r>
                <a:rPr lang="en-US" sz="3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tới</a:t>
              </a:r>
              <a:r>
                <a:rPr lang="en-US" sz="3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Lạt</a:t>
              </a:r>
              <a:r>
                <a:rPr lang="en-US" sz="3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3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3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006221" y="4490113"/>
              <a:ext cx="8036912" cy="125559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F3171-EBDC-92F7-F9CB-61AE7373DAF1}"/>
              </a:ext>
            </a:extLst>
          </p:cNvPr>
          <p:cNvSpPr txBox="1"/>
          <p:nvPr/>
        </p:nvSpPr>
        <p:spPr>
          <a:xfrm>
            <a:off x="10854444" y="4654056"/>
            <a:ext cx="8229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093962-D131-CEEB-7E13-3DD2297EFADB}"/>
              </a:ext>
            </a:extLst>
          </p:cNvPr>
          <p:cNvSpPr txBox="1"/>
          <p:nvPr/>
        </p:nvSpPr>
        <p:spPr>
          <a:xfrm>
            <a:off x="1000383" y="4009508"/>
            <a:ext cx="8229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40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68659-56A7-393F-088F-03165F9DD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87" y="251460"/>
            <a:ext cx="10648514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7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742951" y="3818919"/>
            <a:ext cx="10897700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trên internet theo từ khoá</a:t>
            </a:r>
            <a:endParaRPr lang="vi-VN" sz="44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35954" y="2734067"/>
            <a:ext cx="2406278" cy="6320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C5F63-47D0-3980-6DAD-160D0123B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7" y="4881363"/>
            <a:ext cx="2344207" cy="1501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C6E7C4-D46F-25D7-757B-27D90E34C8E3}"/>
              </a:ext>
            </a:extLst>
          </p:cNvPr>
          <p:cNvSpPr txBox="1"/>
          <p:nvPr/>
        </p:nvSpPr>
        <p:spPr>
          <a:xfrm>
            <a:off x="2832369" y="882370"/>
            <a:ext cx="8930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Thứ tư, ngày 23 tháng 10 năm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F79E5-22B6-BB79-0E9E-7BA1B1B43555}"/>
              </a:ext>
            </a:extLst>
          </p:cNvPr>
          <p:cNvSpPr txBox="1"/>
          <p:nvPr/>
        </p:nvSpPr>
        <p:spPr>
          <a:xfrm>
            <a:off x="4535891" y="1691213"/>
            <a:ext cx="3732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Môn: Tin học </a:t>
            </a: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72486" y="143568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40" r="4564"/>
          <a:stretch/>
        </p:blipFill>
        <p:spPr>
          <a:xfrm>
            <a:off x="7060788" y="1254112"/>
            <a:ext cx="4902612" cy="3287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8600" y="1204501"/>
            <a:ext cx="6260688" cy="49491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tìm kiếm thông tin trên Internet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1175" indent="-511175" algn="just">
              <a:lnSpc>
                <a:spcPct val="114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Chrome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Google.com.vn</a:t>
            </a:r>
            <a:r>
              <a:rPr lang="en-US" sz="26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1175" indent="-511175" algn="just">
              <a:lnSpc>
                <a:spcPct val="114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511175" indent="-511175" algn="just">
              <a:lnSpc>
                <a:spcPct val="114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</a:t>
            </a:r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n-US" sz="260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 sách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dung.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08BB151-6178-9999-425E-B4357FB5189D}"/>
              </a:ext>
            </a:extLst>
          </p:cNvPr>
          <p:cNvSpPr/>
          <p:nvPr/>
        </p:nvSpPr>
        <p:spPr>
          <a:xfrm>
            <a:off x="7060788" y="5217802"/>
            <a:ext cx="698912" cy="584200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665362C-8F2C-6895-6208-C023846476BC}"/>
              </a:ext>
            </a:extLst>
          </p:cNvPr>
          <p:cNvSpPr/>
          <p:nvPr/>
        </p:nvSpPr>
        <p:spPr>
          <a:xfrm>
            <a:off x="6559550" y="4878777"/>
            <a:ext cx="501238" cy="1262251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3B274B3A-D089-1545-2B31-58DF475294DD}"/>
              </a:ext>
            </a:extLst>
          </p:cNvPr>
          <p:cNvSpPr txBox="1"/>
          <p:nvPr/>
        </p:nvSpPr>
        <p:spPr>
          <a:xfrm>
            <a:off x="7759700" y="5332605"/>
            <a:ext cx="4203700" cy="4855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2400" b="1">
                <a:latin typeface="Arial Bold" panose="020B0802020202020204"/>
              </a:rPr>
              <a:t>Cửa sổ kết quả tìm kiếm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76F9069-5E51-6A21-A81C-5C05B26C5518}"/>
              </a:ext>
            </a:extLst>
          </p:cNvPr>
          <p:cNvSpPr/>
          <p:nvPr/>
        </p:nvSpPr>
        <p:spPr>
          <a:xfrm>
            <a:off x="6489288" y="1254112"/>
            <a:ext cx="501238" cy="2771788"/>
          </a:xfrm>
          <a:prstGeom prst="rightBrace">
            <a:avLst>
              <a:gd name="adj1" fmla="val 8333"/>
              <a:gd name="adj2" fmla="val 52291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133068" y="3432004"/>
            <a:ext cx="2193877" cy="2508591"/>
          </a:xfrm>
          <a:custGeom>
            <a:avLst/>
            <a:gdLst/>
            <a:ahLst/>
            <a:cxnLst/>
            <a:rect l="l" t="t" r="r" b="b"/>
            <a:pathLst>
              <a:path w="3290815" h="3762886">
                <a:moveTo>
                  <a:pt x="0" y="0"/>
                </a:moveTo>
                <a:lnTo>
                  <a:pt x="3290815" y="0"/>
                </a:lnTo>
                <a:lnTo>
                  <a:pt x="3290815" y="3762886"/>
                </a:lnTo>
                <a:lnTo>
                  <a:pt x="0" y="3762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866643" y="-1574716"/>
            <a:ext cx="1316856" cy="1574716"/>
          </a:xfrm>
          <a:custGeom>
            <a:avLst/>
            <a:gdLst/>
            <a:ahLst/>
            <a:cxnLst/>
            <a:rect l="l" t="t" r="r" b="b"/>
            <a:pathLst>
              <a:path w="1975284" h="2362074">
                <a:moveTo>
                  <a:pt x="0" y="0"/>
                </a:moveTo>
                <a:lnTo>
                  <a:pt x="1975284" y="0"/>
                </a:lnTo>
                <a:lnTo>
                  <a:pt x="1975284" y="2362074"/>
                </a:lnTo>
                <a:lnTo>
                  <a:pt x="0" y="2362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08740" y="4559379"/>
            <a:ext cx="756560" cy="1612821"/>
          </a:xfrm>
          <a:custGeom>
            <a:avLst/>
            <a:gdLst/>
            <a:ahLst/>
            <a:cxnLst/>
            <a:rect l="l" t="t" r="r" b="b"/>
            <a:pathLst>
              <a:path w="1134840" h="2419232">
                <a:moveTo>
                  <a:pt x="0" y="0"/>
                </a:moveTo>
                <a:lnTo>
                  <a:pt x="1134840" y="0"/>
                </a:lnTo>
                <a:lnTo>
                  <a:pt x="1134840" y="2419232"/>
                </a:lnTo>
                <a:lnTo>
                  <a:pt x="0" y="2419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42312" y="113135"/>
            <a:ext cx="6528214" cy="620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067" b="1">
                <a:latin typeface="Arial Bold" panose="020B0802020202020204"/>
              </a:rPr>
              <a:t>Cửa sổ kết quả tìm kiếm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734173" y="-1035730"/>
            <a:ext cx="668014" cy="980571"/>
          </a:xfrm>
          <a:custGeom>
            <a:avLst/>
            <a:gdLst/>
            <a:ahLst/>
            <a:cxnLst/>
            <a:rect l="l" t="t" r="r" b="b"/>
            <a:pathLst>
              <a:path w="1002021" h="1470857">
                <a:moveTo>
                  <a:pt x="0" y="0"/>
                </a:moveTo>
                <a:lnTo>
                  <a:pt x="1002021" y="0"/>
                </a:lnTo>
                <a:lnTo>
                  <a:pt x="1002021" y="1470857"/>
                </a:lnTo>
                <a:lnTo>
                  <a:pt x="0" y="1470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5E0E8D-3337-40E3-E100-41C2438B9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00" y="733689"/>
            <a:ext cx="10248900" cy="5533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40" t="27335" r="4564" b="12333"/>
          <a:stretch/>
        </p:blipFill>
        <p:spPr>
          <a:xfrm>
            <a:off x="2913907" y="110611"/>
            <a:ext cx="6735637" cy="321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22903" y="3328945"/>
            <a:ext cx="11946193" cy="370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google.com.vn, bing.com, ask.com,… </a:t>
            </a:r>
            <a:br>
              <a:rPr lang="en-US" sz="3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0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91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TVO">
  <a:themeElements>
    <a:clrScheme name="Slide TV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ide TVO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de TV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V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8">
        <a:dk1>
          <a:srgbClr val="000000"/>
        </a:dk1>
        <a:lt1>
          <a:srgbClr val="FFFF99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CA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9">
        <a:dk1>
          <a:srgbClr val="000000"/>
        </a:dk1>
        <a:lt1>
          <a:srgbClr val="FFFFB7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D8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0">
        <a:dk1>
          <a:srgbClr val="000000"/>
        </a:dk1>
        <a:lt1>
          <a:srgbClr val="EAEAEA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3F3F3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1">
        <a:dk1>
          <a:srgbClr val="000000"/>
        </a:dk1>
        <a:lt1>
          <a:srgbClr val="F5F5F5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9F9F9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2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3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86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3861</TotalTime>
  <Words>506</Words>
  <Application>Microsoft Office PowerPoint</Application>
  <PresentationFormat>Widescreen</PresentationFormat>
  <Paragraphs>53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Aptos</vt:lpstr>
      <vt:lpstr>Arial</vt:lpstr>
      <vt:lpstr>Arial Bold</vt:lpstr>
      <vt:lpstr>Arial Bold Italics</vt:lpstr>
      <vt:lpstr>Calibri</vt:lpstr>
      <vt:lpstr>Calibri Light</vt:lpstr>
      <vt:lpstr>iCiel Thillends</vt:lpstr>
      <vt:lpstr>Tahoma</vt:lpstr>
      <vt:lpstr>Times New Roman</vt:lpstr>
      <vt:lpstr>Tw Cen MT</vt:lpstr>
      <vt:lpstr>Wingdings</vt:lpstr>
      <vt:lpstr>Office Theme</vt:lpstr>
      <vt:lpstr>Slide TVO</vt:lpstr>
      <vt:lpstr>1_Office Theme</vt:lpstr>
      <vt:lpstr>2_Office Theme</vt:lpstr>
      <vt:lpstr>3_Office Theme</vt:lpstr>
      <vt:lpstr>4_Office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433</cp:revision>
  <dcterms:created xsi:type="dcterms:W3CDTF">2022-01-27T15:18:21Z</dcterms:created>
  <dcterms:modified xsi:type="dcterms:W3CDTF">2024-11-04T00:19:21Z</dcterms:modified>
</cp:coreProperties>
</file>