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61" r:id="rId4"/>
    <p:sldId id="265" r:id="rId5"/>
    <p:sldId id="266" r:id="rId6"/>
    <p:sldId id="267" r:id="rId7"/>
    <p:sldId id="290" r:id="rId8"/>
    <p:sldId id="284" r:id="rId9"/>
    <p:sldId id="285" r:id="rId10"/>
    <p:sldId id="283" r:id="rId11"/>
    <p:sldId id="286" r:id="rId12"/>
    <p:sldId id="287" r:id="rId13"/>
    <p:sldId id="259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3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28AD-2CA8-4C08-97D5-80DC10C65F0A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49824" y="74461"/>
            <a:ext cx="8444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ỦY BAN NHÂN DÂN QUẬN LONG BIÊN</a:t>
            </a:r>
          </a:p>
          <a:p>
            <a:pPr algn="ctr">
              <a:defRPr/>
            </a:pPr>
            <a:r>
              <a:rPr lang="en-U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TRƯỜNG MẦM NON VIỆT HƯNG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7739" y="2618066"/>
            <a:ext cx="87098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LĨNH VỰC PHÁT TRIỂN THẨM MỸ </a:t>
            </a:r>
          </a:p>
          <a:p>
            <a:pPr algn="ctr"/>
            <a:endParaRPr lang="vi-V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Đề tài: </a:t>
            </a:r>
            <a:r>
              <a:rPr lang="vi-V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Tô màu</a:t>
            </a:r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trang phục </a:t>
            </a:r>
            <a:r>
              <a:rPr lang="vi-V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công an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Lứa tuổi: 3 - 4 tuổi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70" y="901535"/>
            <a:ext cx="1227260" cy="12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0"/>
            <a:ext cx="12231189" cy="694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6727" r="17232" b="11942"/>
          <a:stretch/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0343" y="2887525"/>
            <a:ext cx="10319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Hẹn gặp lại các con trong giờ học lần sau.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F1E90-CAA9-A4C5-DBAD-99657ECF8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087" y="72163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3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12683"/>
          <a:stretch/>
        </p:blipFill>
        <p:spPr>
          <a:xfrm>
            <a:off x="1" y="1972492"/>
            <a:ext cx="12192000" cy="4976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835" y="301912"/>
            <a:ext cx="8673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   : EM </a:t>
            </a:r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LÀ  CÔNG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 TÍ HON</a:t>
            </a:r>
          </a:p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SÁNG TÁC: TRẦN XUÂN TIẾN </a:t>
            </a:r>
            <a:endParaRPr lang="vi-V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845" y="214867"/>
            <a:ext cx="912462" cy="6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75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9653" y="2045677"/>
            <a:ext cx="703269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Các con vừa hát bài hát gì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nhỉ </a:t>
            </a:r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Em là chú công an </a:t>
            </a:r>
          </a:p>
          <a:p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Nhạc sỹ:  Trần Xuân Tiến  </a:t>
            </a:r>
          </a:p>
          <a:p>
            <a:pPr algn="ctr"/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900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6455" y="113171"/>
            <a:ext cx="61141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đã nói đến ai?</a:t>
            </a:r>
          </a:p>
          <a:p>
            <a:pPr algn="ctr"/>
            <a:r>
              <a:rPr lang="vi-V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n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ói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đến chú công an. </a:t>
            </a:r>
          </a:p>
          <a:p>
            <a:pPr algn="ctr"/>
            <a:r>
              <a:rPr lang="vi-V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Tả một chú công an lớp 5 - Miêu tả chú công an đang làm nhiệm vụ | VFO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1467388"/>
            <a:ext cx="8106770" cy="51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6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8228"/>
          <a:stretch/>
        </p:blipFill>
        <p:spPr>
          <a:xfrm>
            <a:off x="805219" y="491319"/>
            <a:ext cx="10699844" cy="5936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3946477" y="320725"/>
            <a:ext cx="4449170" cy="6960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ĐỒ DÙNG CẦN CHUẨN BỊ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7452" r="30122" b="8080"/>
          <a:stretch/>
        </p:blipFill>
        <p:spPr>
          <a:xfrm>
            <a:off x="1064525" y="1576348"/>
            <a:ext cx="3398292" cy="3705303"/>
          </a:xfrm>
          <a:prstGeom prst="rect">
            <a:avLst/>
          </a:prstGeom>
        </p:spPr>
      </p:pic>
      <p:pic>
        <p:nvPicPr>
          <p:cNvPr id="9" name="Picture 3" descr="C:\Users\HP\Desktop\tạo hình\cb20c12p24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29" y="2284296"/>
            <a:ext cx="2986585" cy="30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21" y="2035223"/>
            <a:ext cx="3855078" cy="3373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102361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69"/>
            <a:ext cx="12192000" cy="6974069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3435532" y="91440"/>
            <a:ext cx="6374674" cy="36576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CÔ HƯỚNG DẪN TRẺ TÔ TRANH CHÚ CÔNG AN 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1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848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117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67</cp:revision>
  <dcterms:created xsi:type="dcterms:W3CDTF">2021-11-02T06:30:13Z</dcterms:created>
  <dcterms:modified xsi:type="dcterms:W3CDTF">2024-11-18T09:12:51Z</dcterms:modified>
</cp:coreProperties>
</file>