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67" r:id="rId7"/>
    <p:sldId id="268" r:id="rId8"/>
    <p:sldId id="259" r:id="rId9"/>
    <p:sldId id="261" r:id="rId10"/>
    <p:sldId id="26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BF6F5"/>
    <a:srgbClr val="3ADADA"/>
    <a:srgbClr val="FFCCFF"/>
    <a:srgbClr val="320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A9DC-0F0B-5BCB-506A-043EF1336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2D51D1-0E1C-C9DA-9A84-871191D05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01FDBB-9118-ED81-2DF5-DAD56F4A8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6E782-824C-5F70-A58E-8CE32603A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6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E4F36-6C8C-4474-9951-B04C104DA868}" type="datetimeFigureOut">
              <a:rPr lang="en-US" smtClean="0"/>
              <a:pPr/>
              <a:t>20/9/2024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E37BC-6085-4178-B2AD-DB4E58016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9.jpeg"/><Relationship Id="rId2" Type="http://schemas.openxmlformats.org/officeDocument/2006/relationships/audio" Target="file:///D:\M&#217;I\Chuy&#234;n%20m&#244;n\gi&#225;o%20&#225;n%20&#273;i&#7879;n%20t&#7917;\lqvt_-day-ghep-doi_-thang-11_08062022_10022023\Toan%20DAY%20GHEP%20DOI%20thang%2011\Nhac-Khong-Loi-nhac-khong-loi%20(1).mp3" TargetMode="External"/><Relationship Id="rId1" Type="http://schemas.microsoft.com/office/2007/relationships/media" Target="file:///D:\M&#217;I\Chuy&#234;n%20m&#244;n\gi&#225;o%20&#225;n%20&#273;i&#7879;n%20t&#7917;\lqvt_-day-ghep-doi_-thang-11_08062022_10022023\Toan%20DAY%20GHEP%20DOI%20thang%2011\Nhac-Khong-Loi-nhac-khong-loi%20(1).mp3" TargetMode="External"/><Relationship Id="rId6" Type="http://schemas.openxmlformats.org/officeDocument/2006/relationships/image" Target="../media/image18.jpeg"/><Relationship Id="rId11" Type="http://schemas.openxmlformats.org/officeDocument/2006/relationships/image" Target="../media/image23.pn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9.jpg"/><Relationship Id="rId9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file:///D:\M&#217;I\Chuy&#234;n%20m&#244;n\gi&#225;o%20&#225;n%20&#273;i&#7879;n%20t&#7917;\lqvt_-day-ghep-doi_-thang-11_08062022_10022023\Toan%20DAY%20GHEP%20DOI%20thang%2011\Doi-Dep-Hop-Ca.mp3" TargetMode="External"/><Relationship Id="rId1" Type="http://schemas.microsoft.com/office/2007/relationships/media" Target="file:///D:\M&#217;I\Chuy&#234;n%20m&#244;n\gi&#225;o%20&#225;n%20&#273;i&#7879;n%20t&#7917;\lqvt_-day-ghep-doi_-thang-11_08062022_10022023\Toan%20DAY%20GHEP%20DOI%20thang%2011\Doi-Dep-Hop-Ca.mp3" TargetMode="External"/><Relationship Id="rId5" Type="http://schemas.openxmlformats.org/officeDocument/2006/relationships/image" Target="../media/image24.png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file:///D:\M&#217;I\Chuy&#234;n%20m&#244;n\gi&#225;o%20&#225;n%20&#273;i&#7879;n%20t&#7917;\lqvt_-day-ghep-doi_-thang-11_08062022_10022023\Toan%20DAY%20GHEP%20DOI%20thang%2011\DoiVaMotBeat-DangCapNhat_4cxa3_hq.mp3" TargetMode="External"/><Relationship Id="rId1" Type="http://schemas.microsoft.com/office/2007/relationships/media" Target="file:///D:\M&#217;I\Chuy&#234;n%20m&#244;n\gi&#225;o%20&#225;n%20&#273;i&#7879;n%20t&#7917;\lqvt_-day-ghep-doi_-thang-11_08062022_10022023\Toan%20DAY%20GHEP%20DOI%20thang%2011\DoiVaMotBeat-DangCapNhat_4cxa3_hq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file:///D:\M&#217;I\Chuy&#234;n%20m&#244;n\gi&#225;o%20&#225;n%20&#273;i&#7879;n%20t&#7917;\lqvt_-day-ghep-doi_-thang-11_08062022_10022023\Toan%20DAY%20GHEP%20DOI%20thang%2011\Nhac-Khong-Loi-nhac-khong-loi%20(1).mp3" TargetMode="External"/><Relationship Id="rId1" Type="http://schemas.microsoft.com/office/2007/relationships/media" Target="file:///D:\M&#217;I\Chuy&#234;n%20m&#244;n\gi&#225;o%20&#225;n%20&#273;i&#7879;n%20t&#7917;\lqvt_-day-ghep-doi_-thang-11_08062022_10022023\Toan%20DAY%20GHEP%20DOI%20thang%2011\Nhac-Khong-Loi-nhac-khong-loi%20(1)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audio" Target="../media/audio2.wav"/><Relationship Id="rId7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g"/><Relationship Id="rId10" Type="http://schemas.openxmlformats.org/officeDocument/2006/relationships/image" Target="../media/image14.jpeg"/><Relationship Id="rId4" Type="http://schemas.openxmlformats.org/officeDocument/2006/relationships/audio" Target="../media/audio3.wav"/><Relationship Id="rId9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audio" Target="../media/audio3.wav"/><Relationship Id="rId7" Type="http://schemas.openxmlformats.org/officeDocument/2006/relationships/image" Target="../media/image1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9.jpg"/><Relationship Id="rId10" Type="http://schemas.openxmlformats.org/officeDocument/2006/relationships/image" Target="../media/image15.jpeg"/><Relationship Id="rId4" Type="http://schemas.openxmlformats.org/officeDocument/2006/relationships/audio" Target="../media/audio1.wav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B15EFF-E8A4-F956-75DA-CBA54BDDF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12192000" cy="6934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64931" y="96376"/>
            <a:ext cx="4455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VIỆT HƯNG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WordArt 21"/>
          <p:cNvSpPr>
            <a:spLocks noChangeArrowheads="1" noChangeShapeType="1" noTextEdit="1"/>
          </p:cNvSpPr>
          <p:nvPr/>
        </p:nvSpPr>
        <p:spPr bwMode="auto">
          <a:xfrm>
            <a:off x="4001765" y="2189939"/>
            <a:ext cx="4381398" cy="100561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 dirty="0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PHÁT TRIỂN </a:t>
            </a:r>
            <a:r>
              <a:rPr lang="en-US" kern="10" dirty="0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NHẬN THỨC</a:t>
            </a:r>
          </a:p>
        </p:txBody>
      </p:sp>
      <p:sp>
        <p:nvSpPr>
          <p:cNvPr id="9" name="WordArt 22"/>
          <p:cNvSpPr>
            <a:spLocks noChangeArrowheads="1" noChangeShapeType="1" noTextEdit="1"/>
          </p:cNvSpPr>
          <p:nvPr/>
        </p:nvSpPr>
        <p:spPr bwMode="auto">
          <a:xfrm>
            <a:off x="3962400" y="4362328"/>
            <a:ext cx="394335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 dirty="0" err="1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Độ</a:t>
            </a:r>
            <a:r>
              <a:rPr lang="en-US" kern="10" dirty="0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tuổi</a:t>
            </a:r>
            <a:r>
              <a:rPr lang="en-US" kern="10" dirty="0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kern="10" dirty="0" err="1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trẻ</a:t>
            </a:r>
            <a:r>
              <a:rPr lang="en-US" kern="10" dirty="0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4-5 </a:t>
            </a:r>
            <a:r>
              <a:rPr lang="en-US" kern="10" dirty="0" err="1">
                <a:ln w="19050">
                  <a:solidFill>
                    <a:srgbClr val="C409E9"/>
                  </a:solidFill>
                  <a:round/>
                  <a:headEnd/>
                  <a:tailEnd/>
                </a:ln>
                <a:solidFill>
                  <a:srgbClr val="C409E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tuổi</a:t>
            </a:r>
            <a:endParaRPr lang="en-US" kern="10" dirty="0">
              <a:ln w="19050">
                <a:solidFill>
                  <a:srgbClr val="C409E9"/>
                </a:solidFill>
                <a:round/>
                <a:headEnd/>
                <a:tailEnd/>
              </a:ln>
              <a:solidFill>
                <a:srgbClr val="C409E9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23"/>
          <p:cNvSpPr>
            <a:spLocks noChangeArrowheads="1" noChangeShapeType="1" noTextEdit="1"/>
          </p:cNvSpPr>
          <p:nvPr/>
        </p:nvSpPr>
        <p:spPr bwMode="auto">
          <a:xfrm>
            <a:off x="3544463" y="5071796"/>
            <a:ext cx="48387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 dirty="0">
                <a:ln w="19050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Người thực </a:t>
            </a:r>
            <a:r>
              <a:rPr lang="vi-VN" sz="2800" kern="10">
                <a:ln w="19050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hiện:</a:t>
            </a:r>
            <a:r>
              <a:rPr lang="en-US" sz="2800" kern="10">
                <a:ln w="19050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Giáo viên lớp B3</a:t>
            </a:r>
            <a:endParaRPr lang="en-US" sz="2800" kern="10" dirty="0">
              <a:ln w="19050">
                <a:solidFill>
                  <a:srgbClr val="0066FF"/>
                </a:solidFill>
                <a:round/>
                <a:headEnd/>
                <a:tailEnd/>
              </a:ln>
              <a:solidFill>
                <a:srgbClr val="0066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77784" y="3333872"/>
            <a:ext cx="6636432" cy="75182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">
              <a:avLst/>
            </a:prstTxWarp>
            <a:spAutoFit/>
          </a:bodyPr>
          <a:lstStyle/>
          <a:p>
            <a:pPr algn="ctr"/>
            <a:r>
              <a:rPr lang="en-US" sz="2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ĐỀ TÀI:  DẠY TRẺ GHÉP ĐÔI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BCD6BF2-E04A-0944-3E6A-AAE448FD08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846612"/>
            <a:ext cx="1258321" cy="120500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3F5D2E-FC45-95BE-72B8-0095AC5C1A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00284" y="609600"/>
            <a:ext cx="5181600" cy="76200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">
              <a:avLst/>
            </a:prstTxWarp>
            <a:spAutoFit/>
          </a:bodyPr>
          <a:lstStyle/>
          <a:p>
            <a:pPr algn="ctr"/>
            <a:r>
              <a:rPr lang="en-US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TRÒ CHƠI: CHỌN DÉP</a:t>
            </a:r>
          </a:p>
        </p:txBody>
      </p:sp>
      <p:pic>
        <p:nvPicPr>
          <p:cNvPr id="7" name="Picture 6" descr="72448672_2521698817924355_6484064654497677312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58034" y="3642851"/>
            <a:ext cx="1295400" cy="1727200"/>
          </a:xfrm>
          <a:prstGeom prst="rect">
            <a:avLst/>
          </a:prstGeom>
        </p:spPr>
      </p:pic>
      <p:pic>
        <p:nvPicPr>
          <p:cNvPr id="8" name="Picture 7" descr="74449209_442357583057051_6106259131910324224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67550" y="3642851"/>
            <a:ext cx="1295400" cy="1727200"/>
          </a:xfrm>
          <a:prstGeom prst="rect">
            <a:avLst/>
          </a:prstGeom>
        </p:spPr>
      </p:pic>
      <p:pic>
        <p:nvPicPr>
          <p:cNvPr id="9" name="Picture 8" descr="72457826_427767971264374_5760376967362772992_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90801" y="3657600"/>
            <a:ext cx="1314450" cy="1752600"/>
          </a:xfrm>
          <a:prstGeom prst="rect">
            <a:avLst/>
          </a:prstGeom>
        </p:spPr>
      </p:pic>
      <p:pic>
        <p:nvPicPr>
          <p:cNvPr id="10" name="Picture 9" descr="73381199_2223014457997412_8934619478579216384_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05251" y="3657600"/>
            <a:ext cx="1314450" cy="1752600"/>
          </a:xfrm>
          <a:prstGeom prst="rect">
            <a:avLst/>
          </a:prstGeom>
        </p:spPr>
      </p:pic>
      <p:pic>
        <p:nvPicPr>
          <p:cNvPr id="11" name="Picture 10" descr="73458990_1271988352925158_2268933357351993344_n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172200" y="1514577"/>
            <a:ext cx="1224116" cy="1632155"/>
          </a:xfrm>
          <a:prstGeom prst="rect">
            <a:avLst/>
          </a:prstGeom>
        </p:spPr>
      </p:pic>
      <p:pic>
        <p:nvPicPr>
          <p:cNvPr id="12" name="Picture 11" descr="74435661_521133521999633_6622325724839673856_n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948084" y="1514577"/>
            <a:ext cx="1224116" cy="1632155"/>
          </a:xfrm>
          <a:prstGeom prst="rect">
            <a:avLst/>
          </a:prstGeom>
        </p:spPr>
      </p:pic>
      <p:pic>
        <p:nvPicPr>
          <p:cNvPr id="13" name="Nhac-Khong-Loi-nhac-khong-loi (1)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9677400" y="60960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4543BC2-0E54-9316-06FD-42AC499AC5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362200" y="1767006"/>
            <a:ext cx="7162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 sz="7000" b="1" i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sz="7000" b="1" i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altLang="en-US" sz="7000" b="1" i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7000" b="1" i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7000" b="1" i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bé!</a:t>
            </a:r>
            <a:endParaRPr lang="en-US" altLang="en-US" sz="7000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Char char="-"/>
            </a:pPr>
            <a:endParaRPr lang="vi-VN" altLang="en-US" sz="7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Doi-Dep-Hop-Ca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915400" y="56388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7550B7-7009-7218-6CFA-2ADD9BA71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762000"/>
            <a:ext cx="7315200" cy="5989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3088" indent="-573088">
              <a:lnSpc>
                <a:spcPct val="80000"/>
              </a:lnSpc>
            </a:pP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MỤC ĐÍCH YÊU CẦU:</a:t>
            </a:r>
          </a:p>
          <a:p>
            <a:pPr marL="573088" indent="-573088">
              <a:lnSpc>
                <a:spcPct val="80000"/>
              </a:lnSpc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ôn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nhận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phải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trái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bản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thân</a:t>
            </a:r>
            <a:endParaRPr lang="en-US" sz="2200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ghép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hai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giống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nhau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như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2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chiếc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giày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2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chiếc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dép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2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chiếc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găng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tay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…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tạo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thành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2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nhận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gọi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tên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vài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loại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đồ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dùng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sử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dụng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như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dép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tất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…)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3088" indent="-573088">
              <a:lnSpc>
                <a:spcPct val="80000"/>
              </a:lnSpc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Rèn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kỹ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năng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quan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sát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so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sánh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chọn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(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ghép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) 2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giống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nhau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hoặc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gần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giống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nhau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theo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hiệu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về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màu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sắc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kích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thước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kiểu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dáng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trái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phải</a:t>
            </a:r>
            <a:r>
              <a:rPr lang="en-US" sz="22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Luyện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kỹ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năng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khéo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léo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tay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chân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qua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hoạt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động</a:t>
            </a:r>
            <a:endParaRPr lang="en-US" sz="2200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Phát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triển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ngôn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ngữ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3088" indent="-573088">
              <a:lnSpc>
                <a:spcPct val="80000"/>
              </a:lnSpc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3088" indent="-573088">
              <a:lnSpc>
                <a:spcPct val="80000"/>
              </a:lnSpc>
            </a:pP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sz="220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Hình</a:t>
            </a:r>
            <a:r>
              <a:rPr lang="en-US" sz="220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thành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ý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thức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giày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dép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đúng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xếp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gọn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gàng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đúng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quy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định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nhà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như</a:t>
            </a:r>
            <a:r>
              <a:rPr lang="en-US" sz="22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20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ở trường.</a:t>
            </a:r>
            <a:endParaRPr lang="en-US" sz="2200" dirty="0">
              <a:solidFill>
                <a:srgbClr val="0066FF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573088" indent="-573088">
              <a:lnSpc>
                <a:spcPct val="80000"/>
              </a:lnSpc>
            </a:pPr>
            <a:r>
              <a:rPr lang="en-US" sz="2200" dirty="0">
                <a:solidFill>
                  <a:srgbClr val="FF0000"/>
                </a:solidFill>
              </a:rPr>
              <a:t> </a:t>
            </a:r>
          </a:p>
          <a:p>
            <a:pPr marL="573088" indent="-573088">
              <a:lnSpc>
                <a:spcPct val="80000"/>
              </a:lnSpc>
            </a:pPr>
            <a:endParaRPr lang="en-US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5702F0-E847-1086-DA13-7C819BCBA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14600" y="1056042"/>
            <a:ext cx="6324600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6688" indent="-166688">
              <a:lnSpc>
                <a:spcPct val="90000"/>
              </a:lnSpc>
            </a:pP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CHUẨN BỊ:</a:t>
            </a:r>
          </a:p>
          <a:p>
            <a:pPr marL="166688" indent="-166688"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giảng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tử</a:t>
            </a:r>
            <a:endParaRPr lang="en-US" sz="2800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tương</a:t>
            </a:r>
            <a:r>
              <a:rPr lang="en-US" sz="280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tác</a:t>
            </a:r>
            <a:endParaRPr lang="en-US" sz="2800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Que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chỉ</a:t>
            </a:r>
            <a:endParaRPr lang="en-US" sz="2800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Nhạc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”, “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dép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”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gang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tất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dép</a:t>
            </a:r>
            <a:endParaRPr lang="en-US" sz="2800" dirty="0">
              <a:solidFill>
                <a:srgbClr val="0066FF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Trò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chơi</a:t>
            </a:r>
            <a:endParaRPr lang="en-US" sz="2800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F8035E-6C0F-3168-75D4-5BD572E6A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59423" y="2743200"/>
            <a:ext cx="5791200" cy="92333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Phần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thi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thứ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nhất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: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Khởi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động</a:t>
            </a:r>
            <a:endParaRPr lang="en-US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5BBCC8-0FC8-0ABD-5BC2-54322A3C82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DoiVaMotBeat-DangCapNhat_4cxa3_hq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296400" y="5638800"/>
            <a:ext cx="533400" cy="533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895600" y="2967335"/>
            <a:ext cx="6172200" cy="92333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Phần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thi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thứ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hai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: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Bé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cùng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ghép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đôi</a:t>
            </a:r>
            <a:endParaRPr lang="en-US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C1C4E45-E300-81A5-7B0A-FFD60241F9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74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68561" y="2513044"/>
            <a:ext cx="6172200" cy="92333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Stop">
              <a:avLst/>
            </a:prstTxWarp>
            <a:spAutoFit/>
          </a:bodyPr>
          <a:lstStyle/>
          <a:p>
            <a:pPr algn="ctr"/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Tặng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quà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cho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bé</a:t>
            </a:r>
            <a:endParaRPr lang="en-US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7" name="Nhac-Khong-Loi-nhac-khong-loi (1)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067801" y="5486401"/>
            <a:ext cx="731837" cy="7318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8BF84A-CDA2-07B3-2FFB-826833CB31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64222" y="3048000"/>
            <a:ext cx="7162800" cy="92333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Phần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thi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thứ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ba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: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Về</a:t>
            </a: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đích</a:t>
            </a:r>
            <a:endParaRPr lang="en-US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FC5B94-2D56-68B8-E391-A2002A3DAA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105400" y="1524000"/>
            <a:ext cx="2514600" cy="1600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72465640_559252681477524_1898235073631617024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05400" y="1524000"/>
            <a:ext cx="1200150" cy="1600200"/>
          </a:xfrm>
          <a:prstGeom prst="rect">
            <a:avLst/>
          </a:prstGeom>
        </p:spPr>
      </p:pic>
      <p:pic>
        <p:nvPicPr>
          <p:cNvPr id="16" name="Picture 15" descr="73076355_798836817215689_6290987801320095744_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38800" y="3962400"/>
            <a:ext cx="1200150" cy="1600200"/>
          </a:xfrm>
          <a:prstGeom prst="rect">
            <a:avLst/>
          </a:prstGeom>
        </p:spPr>
      </p:pic>
      <p:pic>
        <p:nvPicPr>
          <p:cNvPr id="17" name="Picture 16" descr="74449209_442357583057051_6106259131910324224_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124200" y="3962400"/>
            <a:ext cx="1162050" cy="1549400"/>
          </a:xfrm>
          <a:prstGeom prst="rect">
            <a:avLst/>
          </a:prstGeom>
        </p:spPr>
      </p:pic>
      <p:pic>
        <p:nvPicPr>
          <p:cNvPr id="18" name="Picture 17" descr="72649031_478514939401348_6355868208653664256_n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153400" y="3962400"/>
            <a:ext cx="1162050" cy="1549400"/>
          </a:xfrm>
          <a:prstGeom prst="rect">
            <a:avLst/>
          </a:prstGeom>
        </p:spPr>
      </p:pic>
      <p:pic>
        <p:nvPicPr>
          <p:cNvPr id="19" name="Picture 18" descr="72389612_405604427057920_185506041310478336_n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934200" y="3962400"/>
            <a:ext cx="1162050" cy="1549400"/>
          </a:xfrm>
          <a:prstGeom prst="rect">
            <a:avLst/>
          </a:prstGeom>
        </p:spPr>
      </p:pic>
      <p:pic>
        <p:nvPicPr>
          <p:cNvPr id="20" name="Picture 19" descr="72965553_396014154403688_1495720565535670272_n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343400" y="3962400"/>
            <a:ext cx="1200150" cy="16002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24099" y="337206"/>
            <a:ext cx="7029553" cy="92333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">
              <a:avLst/>
            </a:prstTxWarp>
            <a:spAutoFit/>
          </a:bodyPr>
          <a:lstStyle/>
          <a:p>
            <a:pPr algn="ctr"/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TRÒ CHƠI: AI </a:t>
            </a:r>
            <a:r>
              <a:rPr lang="en-US" sz="54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GiỎI</a:t>
            </a: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NHẤT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0.08438 -0.3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-17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h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a dung ban co gang l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n chon sai 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a dung ban co gang l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a dung ban co gang l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D90C9B-D3BE-718C-2E58-37AB332062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105400" y="1524000"/>
            <a:ext cx="2514600" cy="1600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73076355_798836817215689_6290987801320095744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343400" y="3962400"/>
            <a:ext cx="1200150" cy="1600200"/>
          </a:xfrm>
          <a:prstGeom prst="rect">
            <a:avLst/>
          </a:prstGeom>
        </p:spPr>
      </p:pic>
      <p:pic>
        <p:nvPicPr>
          <p:cNvPr id="17" name="Picture 16" descr="74449209_442357583057051_6106259131910324224_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05400" y="1524000"/>
            <a:ext cx="1200150" cy="1600200"/>
          </a:xfrm>
          <a:prstGeom prst="rect">
            <a:avLst/>
          </a:prstGeom>
        </p:spPr>
      </p:pic>
      <p:pic>
        <p:nvPicPr>
          <p:cNvPr id="18" name="Picture 17" descr="72649031_478514939401348_6355868208653664256_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153400" y="3962400"/>
            <a:ext cx="1162050" cy="1549400"/>
          </a:xfrm>
          <a:prstGeom prst="rect">
            <a:avLst/>
          </a:prstGeom>
        </p:spPr>
      </p:pic>
      <p:pic>
        <p:nvPicPr>
          <p:cNvPr id="19" name="Picture 18" descr="72389612_405604427057920_185506041310478336_n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638800" y="3962400"/>
            <a:ext cx="1162050" cy="1549400"/>
          </a:xfrm>
          <a:prstGeom prst="rect">
            <a:avLst/>
          </a:prstGeom>
        </p:spPr>
      </p:pic>
      <p:pic>
        <p:nvPicPr>
          <p:cNvPr id="20" name="Picture 19" descr="72965553_396014154403688_1495720565535670272_n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048000" y="3962400"/>
            <a:ext cx="1200150" cy="1600200"/>
          </a:xfrm>
          <a:prstGeom prst="rect">
            <a:avLst/>
          </a:prstGeom>
        </p:spPr>
      </p:pic>
      <p:pic>
        <p:nvPicPr>
          <p:cNvPr id="10" name="Picture 9" descr="72448672_2521698817924355_6484064654497677312_n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858000" y="3962400"/>
            <a:ext cx="1200150" cy="16002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705049" y="372070"/>
            <a:ext cx="7029553" cy="92333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hevron">
              <a:avLst/>
            </a:prstTxWarp>
            <a:spAutoFit/>
          </a:bodyPr>
          <a:lstStyle/>
          <a:p>
            <a:pPr algn="ctr"/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TRÒ CHƠI: AI </a:t>
            </a:r>
            <a:r>
              <a:rPr lang="en-US" sz="54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GiỎI</a:t>
            </a: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NHẤT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ua dung ban co gang l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an chon sai 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ua dung ban co gang l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ua dung ban co gang l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-0.04896 -0.35 " pathEditMode="relative" rAng="0" ptsTypes="AA">
                                      <p:cBhvr>
                                        <p:cTn id="5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0" y="-17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khe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344</Words>
  <Application>Microsoft Office PowerPoint</Application>
  <PresentationFormat>Widescreen</PresentationFormat>
  <Paragraphs>36</Paragraphs>
  <Slides>11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MayTinhDucDung</dc:creator>
  <cp:lastModifiedBy>Administrator</cp:lastModifiedBy>
  <cp:revision>158</cp:revision>
  <dcterms:created xsi:type="dcterms:W3CDTF">2018-10-23T14:50:11Z</dcterms:created>
  <dcterms:modified xsi:type="dcterms:W3CDTF">2024-09-20T06:24:52Z</dcterms:modified>
</cp:coreProperties>
</file>