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81000" y="2883672"/>
            <a:ext cx="7823399" cy="203132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HOẠT ĐỘNG KHÁM PHÁ</a:t>
            </a:r>
            <a:endParaRPr lang="en-US" sz="32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3600" b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Bàn </a:t>
            </a:r>
            <a:r>
              <a:rPr lang="en-US" sz="36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tay</a:t>
            </a:r>
            <a:endParaRPr lang="en-US" sz="3600" b="1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387258" y="304800"/>
            <a:ext cx="6324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altLang="en-US" b="1">
                <a:solidFill>
                  <a:srgbClr val="6600FF"/>
                </a:solidFill>
                <a:latin typeface="Times New Roman" pitchFamily="18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</a:pPr>
            <a:r>
              <a:rPr lang="en-US" altLang="en-US" b="1">
                <a:solidFill>
                  <a:srgbClr val="6600FF"/>
                </a:solidFill>
                <a:latin typeface="Times New Roman" pitchFamily="18" charset="0"/>
              </a:rPr>
              <a:t>TRƯỜNG MẦM NON VIỆT HƯNG</a:t>
            </a:r>
            <a:endParaRPr lang="en-US" altLang="en-US" b="1">
              <a:solidFill>
                <a:srgbClr val="6600FF"/>
              </a:solidFill>
              <a:latin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0567" y="1076215"/>
            <a:ext cx="1650603" cy="1650603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78695" y="4531796"/>
            <a:ext cx="478207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tuổi</a:t>
            </a:r>
            <a:r>
              <a:rPr lang="en-US" altLang="en-US" sz="2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Nhà trẻ 24-36 tháng</a:t>
            </a:r>
            <a:endParaRPr lang="en-US" altLang="en-US" sz="2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lide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676400" y="1371600"/>
            <a:ext cx="5907387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bé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khéo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tay</a:t>
            </a:r>
            <a:endParaRPr lang="en-US" sz="54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pngtree-child-fleshy-back-png-clipart_158535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0200" y="609600"/>
            <a:ext cx="5562600" cy="5245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ải xuống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816" y="685800"/>
            <a:ext cx="7341462" cy="533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xresdefault.jpg"/>
          <p:cNvPicPr>
            <a:picLocks noChangeAspect="1"/>
          </p:cNvPicPr>
          <p:nvPr/>
        </p:nvPicPr>
        <p:blipFill>
          <a:blip r:embed="rId2"/>
          <a:srcRect b="7037"/>
          <a:stretch>
            <a:fillRect/>
          </a:stretch>
        </p:blipFill>
        <p:spPr>
          <a:xfrm>
            <a:off x="21921" y="457200"/>
            <a:ext cx="9144000" cy="5638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20180829-meo-giup-me-day-be-cach-giu-gin-do-choi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685800"/>
            <a:ext cx="7654636" cy="57256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990600"/>
            <a:ext cx="8458199" cy="5181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èn kỹ năng tự xúc bằng thìa cho trẻ 24-36 tháng – TRƯỜNG MẦM NON THIÊN  THẦN NH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838051"/>
            <a:ext cx="7997317" cy="5334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maxresdefaul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599" y="685800"/>
            <a:ext cx="8040511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ngoc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914400"/>
            <a:ext cx="8153400" cy="563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32</Words>
  <Application>Microsoft Office PowerPoint</Application>
  <PresentationFormat>On-screen Show (4:3)</PresentationFormat>
  <Paragraphs>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Techsi.vn</cp:lastModifiedBy>
  <cp:revision>10</cp:revision>
  <dcterms:created xsi:type="dcterms:W3CDTF">2006-08-16T00:00:00Z</dcterms:created>
  <dcterms:modified xsi:type="dcterms:W3CDTF">2024-09-16T05:15:25Z</dcterms:modified>
</cp:coreProperties>
</file>