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9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1.wav" ContentType="audio/x-wav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150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5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5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0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5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1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8.wav"/><Relationship Id="rId7" Type="http://schemas.openxmlformats.org/officeDocument/2006/relationships/image" Target="../media/image23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2.jpg"/><Relationship Id="rId5" Type="http://schemas.openxmlformats.org/officeDocument/2006/relationships/image" Target="../media/image1.jp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6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5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5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5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5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657600"/>
            <a:ext cx="6324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eaLnBrk="1" hangingPunct="1"/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BÁNH CHƯNG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GD&amp;ĐT QUẬN LONG BIÊN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 HƯNG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863" y="1524000"/>
            <a:ext cx="1593274" cy="159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522</Words>
  <Application>Microsoft Office PowerPoint</Application>
  <PresentationFormat>On-screen Show (4:3)</PresentationFormat>
  <Paragraphs>102</Paragraphs>
  <Slides>23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13</cp:revision>
  <dcterms:created xsi:type="dcterms:W3CDTF">2021-11-13T12:47:57Z</dcterms:created>
  <dcterms:modified xsi:type="dcterms:W3CDTF">2024-09-10T02:46:00Z</dcterms:modified>
</cp:coreProperties>
</file>