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9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D79729-64EB-54E8-2407-47290C1BE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5B3FE62-BD8E-7BD1-75EA-5BCF17E6EE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E7B33-EB8A-902A-8C6A-09513991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A707A6-4272-C0AE-D7E7-9F6DCB9D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26609E-DEA3-D847-FCBE-3984C37E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E46BA-0F48-4305-9149-F3274F52E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692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297DFC-1AF1-0452-2B93-0C5CF0B71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1DF57C8-D58D-A6D6-86C2-E669DC835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FD5FF0-7960-0689-C8B7-B2E5A1EA4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9390A1-5BBE-218B-3F57-EF6BA179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BD1391-5B08-D3C1-E13E-85A3C7249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737F6-009F-43AA-AE51-E739580A97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5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066C41B-7FB6-1E29-72FD-380953CF5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7C7D50-14C9-D461-D7A3-10F3757E0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F036C2-7443-B2BB-354A-C5440FB11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6CDE28-6376-5379-6625-230BCA617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DCB94D-DC2E-2F54-F383-77AA241A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EB03B-65A1-4A79-8FE1-4B52F11552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630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D08A5-8629-414C-BFAA-884A3ACE3D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139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61E60A-27AB-40AC-9184-DA92C34504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52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4DB144-DD99-4F9E-982D-A5413AB639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85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80C49-B8F8-48B1-82C9-E491284E9C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52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DEFEA8-3395-4299-811A-A1A0350D77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6441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E7752-E985-4A90-8AF4-40A01B277E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0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B6C15-8416-43F6-BD5C-4D205DF619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402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56725-CFF1-4CBA-BE09-53B539D9DD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8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DAF5D4-CB9B-A329-C600-B717AFE8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471F81-0025-6EC9-BC3F-31C09965B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44E000-C13B-72AF-69B2-14F404503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F8B6FD-5085-A068-B539-B087369D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AB4740-07AB-B45E-CA2E-B8F5F757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07357-C066-4A76-B984-34D62C89A9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474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6A67B-D5F7-40DD-8894-D51AA0402D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18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0AAAB-A397-4B4E-B648-73C8F4F72F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89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B69E25-F3E4-4616-BEF7-3C0C328D0A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0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15CAAE-1AFF-3671-970B-E92E547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DF617E-893B-506F-14F4-8A706818B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1431DB-155E-52E8-83A5-92615BDF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72FC33-678F-1CE3-3017-CDB79E1D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FC98DF-5D53-BBFA-9FF1-0802750D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1ABAE-E3CC-4CD8-A8DB-6B1D55685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47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1DE089-BDBF-0142-C948-38B2C616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752493-A1B7-6682-659A-A6BE33040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FE4E5B-1EE1-2124-479D-3C157E8D2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07CB87C-EBE8-E863-5A34-8A16FE09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E46E08-CA1D-1A1A-4F1A-636EE43CB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575451-976F-6C60-8F6F-7CD94C3A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896B1-8DEF-4A32-B6B0-066C537C80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12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685D6-63E7-8D38-C515-18A85B9A5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A67B69-8A02-130B-8A95-EC7352F41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14BFA27-43DE-58F0-B095-AA8DD8DC7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586078D-7486-BB6F-BB05-847283475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BDAED59-FD30-0E48-52D3-F79AC699A9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5E66F90-AE6B-B944-857D-E8CF176D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B5E8CA5-AC16-3AA9-6CB4-FF43E9CFF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181CA92-D30B-6CD5-62C4-7CE91D8A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8119B8-5BDF-4D7B-A267-684DFD194F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733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8EB03E-8E59-6CC6-5984-EA1367C70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1C7031F-8FCF-14BC-FF1E-2889DF6C6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25318A8-FF4E-8F89-48F7-5DE862F2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AAEF5FC-DE4D-1083-00BD-6D63F676E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4F98B-458C-4B6A-9ABF-5BA85A714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03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7BC2577-C9AB-71B6-225E-33F0B9D9A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C3F6CD-67BE-7F5A-E631-B0FABB03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0C9EC44-5D95-C1FD-0DE0-BC45431A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52134-481D-4E6E-8967-8701BDDD5E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06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14EDB-96D3-BF0A-0D07-97B25C248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AE643-8D87-FD28-E7B2-B433D6A71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A1CFD2-D8B8-FE54-0269-BCD69893C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516A33-1B38-68E4-B384-F142C6020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3AEEF0-D8DD-BDAE-767B-3F7190A7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76722E-4AE1-0E6A-CB9D-D87F63FF2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F4358-42F0-4F33-94C5-4001AAD9EE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64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150A92-C96B-9954-BD08-89F489D60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587F37-82AF-DE8E-EEAA-96E01B1BD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12D571-8B22-B696-30B7-845FF19A5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C22785-8309-5A70-C99A-3539C2435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9C3E7B-16F2-9555-C5AB-E9C42E87D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89F3F59-2CF0-3668-0766-4189232C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36905-CFAE-4838-A3C1-42F50F7178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224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68743C0C-4EBC-2E76-9F07-C6853CE624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5E42EAF-8D7B-2FEA-C68F-64C99072A7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7B35EB9F-A426-03FC-0FBB-F66959BF8A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32FB9800-D9F2-4470-CE30-431B4E48B6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E6F3DA7E-1F74-3FF6-47E2-C86B0FC24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16087B5-7C42-4C01-8D14-B8AC147EDB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fld id="{F703493B-880B-40B7-BDAC-9C6FEB68F233}" type="slidenum">
              <a:rPr lang="en-US" altLang="en-US" smtClean="0">
                <a:solidFill>
                  <a:srgbClr val="000000"/>
                </a:solidFill>
                <a:cs typeface="Arial" charset="0"/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07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Text Box 34"/>
          <p:cNvSpPr txBox="1">
            <a:spLocks noChangeArrowheads="1"/>
          </p:cNvSpPr>
          <p:nvPr/>
        </p:nvSpPr>
        <p:spPr bwMode="auto">
          <a:xfrm>
            <a:off x="107504" y="3068960"/>
            <a:ext cx="8915400" cy="272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 BIẾT TẬP NÓI</a:t>
            </a:r>
            <a:endParaRPr lang="en-US" altLang="en-US" sz="28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en-US" sz="31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</a:t>
            </a:r>
            <a:r>
              <a:rPr lang="en-US" altLang="en-US" sz="31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Xe ô tô tải - xe ô tô khách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en-US" altLang="en-US" sz="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sz="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 trẻ</a:t>
            </a:r>
            <a:endParaRPr lang="en-US" altLang="en-US" sz="35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3500" smtClean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447800" y="381000"/>
            <a:ext cx="58701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solidFill>
                  <a:srgbClr val="002060"/>
                </a:solidFill>
                <a:latin typeface="Times New Roman" pitchFamily="18" charset="0"/>
              </a:rPr>
              <a:t>PHÒNG GIÁO DỤC VÀ ĐÀO TẠO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smtClean="0">
                <a:solidFill>
                  <a:srgbClr val="002060"/>
                </a:solidFill>
                <a:latin typeface="Times New Roman" pitchFamily="18" charset="0"/>
              </a:rPr>
              <a:t>TRƯỜNG MẦM NON VIỆT HƯNG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581" y="1043660"/>
            <a:ext cx="1650604" cy="16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7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6" grpId="0"/>
      <p:bldP spid="3106" grpId="1"/>
      <p:bldP spid="41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 descr="xe o to">
            <a:extLst>
              <a:ext uri="{FF2B5EF4-FFF2-40B4-BE49-F238E27FC236}">
                <a16:creationId xmlns:a16="http://schemas.microsoft.com/office/drawing/2014/main" xmlns="" id="{13258D26-379C-A898-BAC1-A09886EE1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117975"/>
            <a:ext cx="475297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5">
            <a:extLst>
              <a:ext uri="{FF2B5EF4-FFF2-40B4-BE49-F238E27FC236}">
                <a16:creationId xmlns:a16="http://schemas.microsoft.com/office/drawing/2014/main" xmlns="" id="{41C46199-828B-123F-7B7E-6F59BA6E692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260350"/>
            <a:chOff x="48" y="111"/>
            <a:chExt cx="5509" cy="102"/>
          </a:xfrm>
        </p:grpSpPr>
        <p:sp>
          <p:nvSpPr>
            <p:cNvPr id="11270" name="Rectangle 6">
              <a:extLst>
                <a:ext uri="{FF2B5EF4-FFF2-40B4-BE49-F238E27FC236}">
                  <a16:creationId xmlns:a16="http://schemas.microsoft.com/office/drawing/2014/main" xmlns="" id="{8543DAEF-E38A-5FDD-DB1E-8A8EF09B4D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" name="Rectangle 7">
              <a:extLst>
                <a:ext uri="{FF2B5EF4-FFF2-40B4-BE49-F238E27FC236}">
                  <a16:creationId xmlns:a16="http://schemas.microsoft.com/office/drawing/2014/main" xmlns="" id="{D04D9384-C823-365C-C262-079789B968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2" name="Group 8">
            <a:extLst>
              <a:ext uri="{FF2B5EF4-FFF2-40B4-BE49-F238E27FC236}">
                <a16:creationId xmlns:a16="http://schemas.microsoft.com/office/drawing/2014/main" xmlns="" id="{30F8F3F2-DE6E-3F8C-9D7D-FD7E3DD451A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5634038" y="3348037"/>
            <a:ext cx="6858000" cy="161925"/>
            <a:chOff x="48" y="111"/>
            <a:chExt cx="5509" cy="102"/>
          </a:xfrm>
        </p:grpSpPr>
        <p:sp>
          <p:nvSpPr>
            <p:cNvPr id="11273" name="Rectangle 9">
              <a:extLst>
                <a:ext uri="{FF2B5EF4-FFF2-40B4-BE49-F238E27FC236}">
                  <a16:creationId xmlns:a16="http://schemas.microsoft.com/office/drawing/2014/main" xmlns="" id="{43165223-536A-FDEF-A89F-6EE6279277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4" name="Rectangle 10">
              <a:extLst>
                <a:ext uri="{FF2B5EF4-FFF2-40B4-BE49-F238E27FC236}">
                  <a16:creationId xmlns:a16="http://schemas.microsoft.com/office/drawing/2014/main" xmlns="" id="{29273D59-AF70-3CAE-AA51-3A96AAFAC9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5" name="Group 11">
            <a:extLst>
              <a:ext uri="{FF2B5EF4-FFF2-40B4-BE49-F238E27FC236}">
                <a16:creationId xmlns:a16="http://schemas.microsoft.com/office/drawing/2014/main" xmlns="" id="{ECFC5C70-8284-4964-859D-64F392B1D067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0" y="6742113"/>
            <a:ext cx="8964613" cy="115887"/>
            <a:chOff x="48" y="111"/>
            <a:chExt cx="5509" cy="102"/>
          </a:xfrm>
        </p:grpSpPr>
        <p:sp>
          <p:nvSpPr>
            <p:cNvPr id="11276" name="Rectangle 12">
              <a:extLst>
                <a:ext uri="{FF2B5EF4-FFF2-40B4-BE49-F238E27FC236}">
                  <a16:creationId xmlns:a16="http://schemas.microsoft.com/office/drawing/2014/main" xmlns="" id="{184BCC5D-499B-826F-CEF3-6A53E5B7E7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Rectangle 13">
              <a:extLst>
                <a:ext uri="{FF2B5EF4-FFF2-40B4-BE49-F238E27FC236}">
                  <a16:creationId xmlns:a16="http://schemas.microsoft.com/office/drawing/2014/main" xmlns="" id="{CF5D6FF8-B56F-9A69-88D7-D2870FE217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78" name="Group 14">
            <a:extLst>
              <a:ext uri="{FF2B5EF4-FFF2-40B4-BE49-F238E27FC236}">
                <a16:creationId xmlns:a16="http://schemas.microsoft.com/office/drawing/2014/main" xmlns="" id="{9B915565-D98B-85DB-143B-32A8EE6FFAE6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-3339306" y="3339306"/>
            <a:ext cx="6858000" cy="179388"/>
            <a:chOff x="48" y="111"/>
            <a:chExt cx="5509" cy="102"/>
          </a:xfrm>
        </p:grpSpPr>
        <p:sp>
          <p:nvSpPr>
            <p:cNvPr id="11279" name="Rectangle 15">
              <a:extLst>
                <a:ext uri="{FF2B5EF4-FFF2-40B4-BE49-F238E27FC236}">
                  <a16:creationId xmlns:a16="http://schemas.microsoft.com/office/drawing/2014/main" xmlns="" id="{35AC60D0-4EC4-ED89-38CB-E3C88EC856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Rectangle 16">
              <a:extLst>
                <a:ext uri="{FF2B5EF4-FFF2-40B4-BE49-F238E27FC236}">
                  <a16:creationId xmlns:a16="http://schemas.microsoft.com/office/drawing/2014/main" xmlns="" id="{4A921458-2810-0957-902F-AE004AAFA0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281" name="Group 17">
            <a:extLst>
              <a:ext uri="{FF2B5EF4-FFF2-40B4-BE49-F238E27FC236}">
                <a16:creationId xmlns:a16="http://schemas.microsoft.com/office/drawing/2014/main" xmlns="" id="{8E435379-ED61-0DC3-B0EC-3A5353DB2BE1}"/>
              </a:ext>
            </a:extLst>
          </p:cNvPr>
          <p:cNvGrpSpPr>
            <a:grpSpLocks/>
          </p:cNvGrpSpPr>
          <p:nvPr/>
        </p:nvGrpSpPr>
        <p:grpSpPr bwMode="auto">
          <a:xfrm>
            <a:off x="0" y="3500438"/>
            <a:ext cx="8964613" cy="234950"/>
            <a:chOff x="48" y="111"/>
            <a:chExt cx="5509" cy="102"/>
          </a:xfrm>
        </p:grpSpPr>
        <p:sp>
          <p:nvSpPr>
            <p:cNvPr id="11282" name="Rectangle 18">
              <a:extLst>
                <a:ext uri="{FF2B5EF4-FFF2-40B4-BE49-F238E27FC236}">
                  <a16:creationId xmlns:a16="http://schemas.microsoft.com/office/drawing/2014/main" xmlns="" id="{3FD198AE-7CD6-E802-FAAA-05BFD69CA7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" name="Rectangle 19">
              <a:extLst>
                <a:ext uri="{FF2B5EF4-FFF2-40B4-BE49-F238E27FC236}">
                  <a16:creationId xmlns:a16="http://schemas.microsoft.com/office/drawing/2014/main" xmlns="" id="{3E9E6521-A3DE-D579-6248-68D53F4CDC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1285" name="Picture 21">
            <a:extLst>
              <a:ext uri="{FF2B5EF4-FFF2-40B4-BE49-F238E27FC236}">
                <a16:creationId xmlns:a16="http://schemas.microsoft.com/office/drawing/2014/main" xmlns="" id="{C40FDDDA-2924-D108-C95E-E35B28A6B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81075"/>
            <a:ext cx="5257800" cy="22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52" descr="DSTARS-P">
            <a:extLst>
              <a:ext uri="{FF2B5EF4-FFF2-40B4-BE49-F238E27FC236}">
                <a16:creationId xmlns:a16="http://schemas.microsoft.com/office/drawing/2014/main" xmlns="" id="{A0B77242-4750-441C-2A5E-D02476C4E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52" descr="DSTARS-P">
            <a:extLst>
              <a:ext uri="{FF2B5EF4-FFF2-40B4-BE49-F238E27FC236}">
                <a16:creationId xmlns:a16="http://schemas.microsoft.com/office/drawing/2014/main" xmlns="" id="{EE0C594A-F902-42D6-98EF-E84443BCAA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52" descr="DSTARS-P">
            <a:extLst>
              <a:ext uri="{FF2B5EF4-FFF2-40B4-BE49-F238E27FC236}">
                <a16:creationId xmlns:a16="http://schemas.microsoft.com/office/drawing/2014/main" xmlns="" id="{DCF88AEC-AA79-F674-D385-04E2675FB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08275"/>
            <a:ext cx="15240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52" descr="DSTARS-P">
            <a:extLst>
              <a:ext uri="{FF2B5EF4-FFF2-40B4-BE49-F238E27FC236}">
                <a16:creationId xmlns:a16="http://schemas.microsoft.com/office/drawing/2014/main" xmlns="" id="{7FB9CC7F-FD11-5390-D74A-9E68F79755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52" descr="DSTARS-P">
            <a:extLst>
              <a:ext uri="{FF2B5EF4-FFF2-40B4-BE49-F238E27FC236}">
                <a16:creationId xmlns:a16="http://schemas.microsoft.com/office/drawing/2014/main" xmlns="" id="{43A617DD-BF00-6BF1-43D7-DB0C03F6E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52" descr="DSTARS-P">
            <a:extLst>
              <a:ext uri="{FF2B5EF4-FFF2-40B4-BE49-F238E27FC236}">
                <a16:creationId xmlns:a16="http://schemas.microsoft.com/office/drawing/2014/main" xmlns="" id="{B1A8E35C-3F2B-2159-112C-08B42C5DC0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52" descr="DSTARS-P">
            <a:extLst>
              <a:ext uri="{FF2B5EF4-FFF2-40B4-BE49-F238E27FC236}">
                <a16:creationId xmlns:a16="http://schemas.microsoft.com/office/drawing/2014/main" xmlns="" id="{D10B0276-0904-4D91-9363-C5B1A6A10C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52" descr="DSTARS-P">
            <a:extLst>
              <a:ext uri="{FF2B5EF4-FFF2-40B4-BE49-F238E27FC236}">
                <a16:creationId xmlns:a16="http://schemas.microsoft.com/office/drawing/2014/main" xmlns="" id="{F3BE78D2-F780-A238-7C86-78D449149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52" descr="DSTARS-P">
            <a:extLst>
              <a:ext uri="{FF2B5EF4-FFF2-40B4-BE49-F238E27FC236}">
                <a16:creationId xmlns:a16="http://schemas.microsoft.com/office/drawing/2014/main" xmlns="" id="{58BF25DF-4076-015C-CDB1-B2C3FF6CB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284538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52" descr="DSTARS-P">
            <a:extLst>
              <a:ext uri="{FF2B5EF4-FFF2-40B4-BE49-F238E27FC236}">
                <a16:creationId xmlns:a16="http://schemas.microsoft.com/office/drawing/2014/main" xmlns="" id="{E6310E74-525B-0C29-3D74-0F0A430C3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52" descr="DSTARS-P">
            <a:extLst>
              <a:ext uri="{FF2B5EF4-FFF2-40B4-BE49-F238E27FC236}">
                <a16:creationId xmlns:a16="http://schemas.microsoft.com/office/drawing/2014/main" xmlns="" id="{C5F7C3B3-F5D1-85F9-3BD6-2585ADB8BE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52" descr="DSTARS-P">
            <a:extLst>
              <a:ext uri="{FF2B5EF4-FFF2-40B4-BE49-F238E27FC236}">
                <a16:creationId xmlns:a16="http://schemas.microsoft.com/office/drawing/2014/main" xmlns="" id="{43B16818-112C-C2EF-548F-62AA73F47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52" descr="DSTARS-P">
            <a:extLst>
              <a:ext uri="{FF2B5EF4-FFF2-40B4-BE49-F238E27FC236}">
                <a16:creationId xmlns:a16="http://schemas.microsoft.com/office/drawing/2014/main" xmlns="" id="{E459087B-7DBF-9926-5407-1F84CF40F6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52" descr="DSTARS-P">
            <a:extLst>
              <a:ext uri="{FF2B5EF4-FFF2-40B4-BE49-F238E27FC236}">
                <a16:creationId xmlns:a16="http://schemas.microsoft.com/office/drawing/2014/main" xmlns="" id="{CA0F5503-064F-742E-88FF-FF1BA1FA11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52" descr="DSTARS-P">
            <a:extLst>
              <a:ext uri="{FF2B5EF4-FFF2-40B4-BE49-F238E27FC236}">
                <a16:creationId xmlns:a16="http://schemas.microsoft.com/office/drawing/2014/main" xmlns="" id="{C927EDA5-A2A0-27EF-3AE0-23186FDC31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52" descr="DSTARS-P">
            <a:extLst>
              <a:ext uri="{FF2B5EF4-FFF2-40B4-BE49-F238E27FC236}">
                <a16:creationId xmlns:a16="http://schemas.microsoft.com/office/drawing/2014/main" xmlns="" id="{E1331E7A-311C-1B8A-EB9F-642856155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52" descr="DSTARS-P">
            <a:extLst>
              <a:ext uri="{FF2B5EF4-FFF2-40B4-BE49-F238E27FC236}">
                <a16:creationId xmlns:a16="http://schemas.microsoft.com/office/drawing/2014/main" xmlns="" id="{7A1CCC0A-9F8E-A54A-2623-F982146EBD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52" descr="DSTARS-P">
            <a:extLst>
              <a:ext uri="{FF2B5EF4-FFF2-40B4-BE49-F238E27FC236}">
                <a16:creationId xmlns:a16="http://schemas.microsoft.com/office/drawing/2014/main" xmlns="" id="{DC4EA5AD-E80F-6F61-1521-C60793575E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52" descr="DSTARS-P">
            <a:extLst>
              <a:ext uri="{FF2B5EF4-FFF2-40B4-BE49-F238E27FC236}">
                <a16:creationId xmlns:a16="http://schemas.microsoft.com/office/drawing/2014/main" xmlns="" id="{03DF5DFD-F219-0D7A-5EF7-552E279419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52" descr="DSTARS-P">
            <a:extLst>
              <a:ext uri="{FF2B5EF4-FFF2-40B4-BE49-F238E27FC236}">
                <a16:creationId xmlns:a16="http://schemas.microsoft.com/office/drawing/2014/main" xmlns="" id="{358A481E-565D-EBE2-73EF-0FFFB22ACA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52" descr="DSTARS-P">
            <a:extLst>
              <a:ext uri="{FF2B5EF4-FFF2-40B4-BE49-F238E27FC236}">
                <a16:creationId xmlns:a16="http://schemas.microsoft.com/office/drawing/2014/main" xmlns="" id="{AD0C2961-9A9A-BA0C-BC47-7FBF881456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52" descr="DSTARS-P">
            <a:extLst>
              <a:ext uri="{FF2B5EF4-FFF2-40B4-BE49-F238E27FC236}">
                <a16:creationId xmlns:a16="http://schemas.microsoft.com/office/drawing/2014/main" xmlns="" id="{FBBDA89F-28D7-F8AC-1FC6-B95657E0B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52" descr="DSTARS-P">
            <a:extLst>
              <a:ext uri="{FF2B5EF4-FFF2-40B4-BE49-F238E27FC236}">
                <a16:creationId xmlns:a16="http://schemas.microsoft.com/office/drawing/2014/main" xmlns="" id="{5D34A496-5288-CEFC-56B3-05587611E6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52" descr="DSTARS-P">
            <a:extLst>
              <a:ext uri="{FF2B5EF4-FFF2-40B4-BE49-F238E27FC236}">
                <a16:creationId xmlns:a16="http://schemas.microsoft.com/office/drawing/2014/main" xmlns="" id="{A9CF4A3B-420A-559B-08B1-3DF06A46D2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52" descr="DSTARS-P">
            <a:extLst>
              <a:ext uri="{FF2B5EF4-FFF2-40B4-BE49-F238E27FC236}">
                <a16:creationId xmlns:a16="http://schemas.microsoft.com/office/drawing/2014/main" xmlns="" id="{D1A62CAE-0417-950B-EA93-6626550D8C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52" descr="DSTARS-P">
            <a:extLst>
              <a:ext uri="{FF2B5EF4-FFF2-40B4-BE49-F238E27FC236}">
                <a16:creationId xmlns:a16="http://schemas.microsoft.com/office/drawing/2014/main" xmlns="" id="{41E8647B-515F-D87C-C556-8AF946595C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30" name="Text Box 42">
            <a:extLst>
              <a:ext uri="{FF2B5EF4-FFF2-40B4-BE49-F238E27FC236}">
                <a16:creationId xmlns:a16="http://schemas.microsoft.com/office/drawing/2014/main" xmlns="" id="{F3BAEBB1-84A6-DA53-B843-A156554B9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935956"/>
            <a:ext cx="540067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</a:rPr>
              <a:t>Trò chơi: Ô tô về bến</a:t>
            </a:r>
          </a:p>
          <a:p>
            <a:pPr>
              <a:spcBef>
                <a:spcPct val="50000"/>
              </a:spcBef>
            </a:pPr>
            <a:endParaRPr lang="en-US" altLang="en-US" sz="24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>
            <a:extLst>
              <a:ext uri="{FF2B5EF4-FFF2-40B4-BE49-F238E27FC236}">
                <a16:creationId xmlns:a16="http://schemas.microsoft.com/office/drawing/2014/main" xmlns="" id="{E7E57284-773D-B22C-7C37-BE4EA152C2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52" descr="DSTARS-P">
            <a:extLst>
              <a:ext uri="{FF2B5EF4-FFF2-40B4-BE49-F238E27FC236}">
                <a16:creationId xmlns:a16="http://schemas.microsoft.com/office/drawing/2014/main" xmlns="" id="{880CCAF3-FAC5-1775-9687-EF121B9027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52" descr="DSTARS-P">
            <a:extLst>
              <a:ext uri="{FF2B5EF4-FFF2-40B4-BE49-F238E27FC236}">
                <a16:creationId xmlns:a16="http://schemas.microsoft.com/office/drawing/2014/main" xmlns="" id="{43D74B86-DB49-9029-B096-71A086E356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52" descr="DSTARS-P">
            <a:extLst>
              <a:ext uri="{FF2B5EF4-FFF2-40B4-BE49-F238E27FC236}">
                <a16:creationId xmlns:a16="http://schemas.microsoft.com/office/drawing/2014/main" xmlns="" id="{5D5F66C8-6C93-4FE2-E57E-1E18DB75ED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52" descr="DSTARS-P">
            <a:extLst>
              <a:ext uri="{FF2B5EF4-FFF2-40B4-BE49-F238E27FC236}">
                <a16:creationId xmlns:a16="http://schemas.microsoft.com/office/drawing/2014/main" xmlns="" id="{831F8C31-17F4-E549-52D2-4481A1D864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52" descr="DSTARS-P">
            <a:extLst>
              <a:ext uri="{FF2B5EF4-FFF2-40B4-BE49-F238E27FC236}">
                <a16:creationId xmlns:a16="http://schemas.microsoft.com/office/drawing/2014/main" xmlns="" id="{38455D13-9EBA-B6F2-D26C-B18E92A385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52" descr="DSTARS-P">
            <a:extLst>
              <a:ext uri="{FF2B5EF4-FFF2-40B4-BE49-F238E27FC236}">
                <a16:creationId xmlns:a16="http://schemas.microsoft.com/office/drawing/2014/main" xmlns="" id="{EDC610C4-FF50-32F7-8A86-D93F8F134A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52" descr="DSTARS-P">
            <a:extLst>
              <a:ext uri="{FF2B5EF4-FFF2-40B4-BE49-F238E27FC236}">
                <a16:creationId xmlns:a16="http://schemas.microsoft.com/office/drawing/2014/main" xmlns="" id="{3D731014-F88F-4F40-D481-D4D72DD9E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52" descr="DSTARS-P">
            <a:extLst>
              <a:ext uri="{FF2B5EF4-FFF2-40B4-BE49-F238E27FC236}">
                <a16:creationId xmlns:a16="http://schemas.microsoft.com/office/drawing/2014/main" xmlns="" id="{0B9C73D7-F90F-019C-6B14-884A447A77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52" descr="DSTARS-P">
            <a:extLst>
              <a:ext uri="{FF2B5EF4-FFF2-40B4-BE49-F238E27FC236}">
                <a16:creationId xmlns:a16="http://schemas.microsoft.com/office/drawing/2014/main" xmlns="" id="{A4007175-E884-F745-7AB3-8E83A939E8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52" descr="DSTARS-P">
            <a:extLst>
              <a:ext uri="{FF2B5EF4-FFF2-40B4-BE49-F238E27FC236}">
                <a16:creationId xmlns:a16="http://schemas.microsoft.com/office/drawing/2014/main" xmlns="" id="{591F1822-7125-64B3-924B-2E9CEF8308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52" descr="DSTARS-P">
            <a:extLst>
              <a:ext uri="{FF2B5EF4-FFF2-40B4-BE49-F238E27FC236}">
                <a16:creationId xmlns:a16="http://schemas.microsoft.com/office/drawing/2014/main" xmlns="" id="{51DE0101-07F3-33F6-4880-7CE5B5B2DC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Picture 52" descr="DSTARS-P">
            <a:extLst>
              <a:ext uri="{FF2B5EF4-FFF2-40B4-BE49-F238E27FC236}">
                <a16:creationId xmlns:a16="http://schemas.microsoft.com/office/drawing/2014/main" xmlns="" id="{CC4651F5-928D-1DFD-8516-8DEEB7104E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4" name="Picture 52" descr="DSTARS-P">
            <a:extLst>
              <a:ext uri="{FF2B5EF4-FFF2-40B4-BE49-F238E27FC236}">
                <a16:creationId xmlns:a16="http://schemas.microsoft.com/office/drawing/2014/main" xmlns="" id="{33C463DC-559D-6B80-4071-A34110F70A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52" descr="DSTARS-P">
            <a:extLst>
              <a:ext uri="{FF2B5EF4-FFF2-40B4-BE49-F238E27FC236}">
                <a16:creationId xmlns:a16="http://schemas.microsoft.com/office/drawing/2014/main" xmlns="" id="{9411B2A1-2AA9-C598-23B7-13D37D771E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52" descr="DSTARS-P">
            <a:extLst>
              <a:ext uri="{FF2B5EF4-FFF2-40B4-BE49-F238E27FC236}">
                <a16:creationId xmlns:a16="http://schemas.microsoft.com/office/drawing/2014/main" xmlns="" id="{A8D0C5B2-CF3C-F7C1-2045-72EB5912A0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52" descr="DSTARS-P">
            <a:extLst>
              <a:ext uri="{FF2B5EF4-FFF2-40B4-BE49-F238E27FC236}">
                <a16:creationId xmlns:a16="http://schemas.microsoft.com/office/drawing/2014/main" xmlns="" id="{A331D72C-5831-4981-FF05-CC91EEEB3A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52" descr="DSTARS-P">
            <a:extLst>
              <a:ext uri="{FF2B5EF4-FFF2-40B4-BE49-F238E27FC236}">
                <a16:creationId xmlns:a16="http://schemas.microsoft.com/office/drawing/2014/main" xmlns="" id="{1D69FBF6-3B7B-DBA2-551A-23968B1810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52" descr="DSTARS-P">
            <a:extLst>
              <a:ext uri="{FF2B5EF4-FFF2-40B4-BE49-F238E27FC236}">
                <a16:creationId xmlns:a16="http://schemas.microsoft.com/office/drawing/2014/main" xmlns="" id="{FDA40EDC-5495-D0CB-14C8-773CF3F3D0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52" descr="DSTARS-P">
            <a:extLst>
              <a:ext uri="{FF2B5EF4-FFF2-40B4-BE49-F238E27FC236}">
                <a16:creationId xmlns:a16="http://schemas.microsoft.com/office/drawing/2014/main" xmlns="" id="{1CD82053-4EDE-B6BF-7461-8CEDB4DB91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52" descr="DSTARS-P">
            <a:extLst>
              <a:ext uri="{FF2B5EF4-FFF2-40B4-BE49-F238E27FC236}">
                <a16:creationId xmlns:a16="http://schemas.microsoft.com/office/drawing/2014/main" xmlns="" id="{45DC676C-4A76-196D-E129-4653139DFB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2" name="Picture 52" descr="DSTARS-P">
            <a:extLst>
              <a:ext uri="{FF2B5EF4-FFF2-40B4-BE49-F238E27FC236}">
                <a16:creationId xmlns:a16="http://schemas.microsoft.com/office/drawing/2014/main" xmlns="" id="{7DAAC0A2-BDF0-8160-7AE1-A170396422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3" name="Picture 52" descr="DSTARS-P">
            <a:extLst>
              <a:ext uri="{FF2B5EF4-FFF2-40B4-BE49-F238E27FC236}">
                <a16:creationId xmlns:a16="http://schemas.microsoft.com/office/drawing/2014/main" xmlns="" id="{BD305F04-FC71-7E9F-708A-23B4838F20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52" descr="DSTARS-P">
            <a:extLst>
              <a:ext uri="{FF2B5EF4-FFF2-40B4-BE49-F238E27FC236}">
                <a16:creationId xmlns:a16="http://schemas.microsoft.com/office/drawing/2014/main" xmlns="" id="{0F12CD0C-646E-B4E8-6AA5-AA69487671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52" descr="DSTARS-P">
            <a:extLst>
              <a:ext uri="{FF2B5EF4-FFF2-40B4-BE49-F238E27FC236}">
                <a16:creationId xmlns:a16="http://schemas.microsoft.com/office/drawing/2014/main" xmlns="" id="{7DEB4763-9842-29D4-3C06-65A46CA8B7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52" descr="DSTARS-P">
            <a:extLst>
              <a:ext uri="{FF2B5EF4-FFF2-40B4-BE49-F238E27FC236}">
                <a16:creationId xmlns:a16="http://schemas.microsoft.com/office/drawing/2014/main" xmlns="" id="{B2B70B3C-1027-C768-FED5-CD86F640E9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7" name="Picture 52" descr="DSTARS-P">
            <a:extLst>
              <a:ext uri="{FF2B5EF4-FFF2-40B4-BE49-F238E27FC236}">
                <a16:creationId xmlns:a16="http://schemas.microsoft.com/office/drawing/2014/main" xmlns="" id="{9E307EC1-F4BE-0D8F-5DBD-0AD633CBE3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8" name="Picture 52" descr="DSTARS-P">
            <a:extLst>
              <a:ext uri="{FF2B5EF4-FFF2-40B4-BE49-F238E27FC236}">
                <a16:creationId xmlns:a16="http://schemas.microsoft.com/office/drawing/2014/main" xmlns="" id="{9F0031DF-CE6B-76F7-69E3-9782F1FA6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9" name="Picture 52" descr="DSTARS-P">
            <a:extLst>
              <a:ext uri="{FF2B5EF4-FFF2-40B4-BE49-F238E27FC236}">
                <a16:creationId xmlns:a16="http://schemas.microsoft.com/office/drawing/2014/main" xmlns="" id="{BF451E7C-8FC9-4E9D-F4D1-392F586653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52" descr="DSTARS-P">
            <a:extLst>
              <a:ext uri="{FF2B5EF4-FFF2-40B4-BE49-F238E27FC236}">
                <a16:creationId xmlns:a16="http://schemas.microsoft.com/office/drawing/2014/main" xmlns="" id="{665C9CC7-98BE-364F-5028-FAD61A2A7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1" name="Picture 52" descr="DSTARS-P">
            <a:extLst>
              <a:ext uri="{FF2B5EF4-FFF2-40B4-BE49-F238E27FC236}">
                <a16:creationId xmlns:a16="http://schemas.microsoft.com/office/drawing/2014/main" xmlns="" id="{1369F058-B580-D43E-47D6-A0C54053B8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565400"/>
            <a:ext cx="91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54" name="Text Box 42">
            <a:extLst>
              <a:ext uri="{FF2B5EF4-FFF2-40B4-BE49-F238E27FC236}">
                <a16:creationId xmlns:a16="http://schemas.microsoft.com/office/drawing/2014/main" xmlns="" id="{E9012137-84D8-FE64-C5BA-8E22D3EFF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0" y="2252662"/>
            <a:ext cx="5400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0000CC"/>
                </a:solidFill>
              </a:rPr>
              <a:t>CHÚC CÁC BÉ CHĂM NGOAN HỌC GiỎI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>
            <a:extLst>
              <a:ext uri="{FF2B5EF4-FFF2-40B4-BE49-F238E27FC236}">
                <a16:creationId xmlns:a16="http://schemas.microsoft.com/office/drawing/2014/main" xmlns="" id="{6A01056A-1A61-E9BD-396D-6A23424B2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52" descr="DSTARS-P">
            <a:extLst>
              <a:ext uri="{FF2B5EF4-FFF2-40B4-BE49-F238E27FC236}">
                <a16:creationId xmlns:a16="http://schemas.microsoft.com/office/drawing/2014/main" xmlns="" id="{9CF89F8E-FF9B-BA37-6DF4-99ABB1A884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52" descr="DSTARS-P">
            <a:extLst>
              <a:ext uri="{FF2B5EF4-FFF2-40B4-BE49-F238E27FC236}">
                <a16:creationId xmlns:a16="http://schemas.microsoft.com/office/drawing/2014/main" xmlns="" id="{A66C566C-9DD2-9C18-61F0-1090ADCB19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52" descr="DSTARS-P">
            <a:extLst>
              <a:ext uri="{FF2B5EF4-FFF2-40B4-BE49-F238E27FC236}">
                <a16:creationId xmlns:a16="http://schemas.microsoft.com/office/drawing/2014/main" xmlns="" id="{E390D71F-2A56-E012-16B1-1E5E2A5327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52" descr="DSTARS-P">
            <a:extLst>
              <a:ext uri="{FF2B5EF4-FFF2-40B4-BE49-F238E27FC236}">
                <a16:creationId xmlns:a16="http://schemas.microsoft.com/office/drawing/2014/main" xmlns="" id="{D78081BE-E79D-895E-B400-9963BFDDB1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52" descr="DSTARS-P">
            <a:extLst>
              <a:ext uri="{FF2B5EF4-FFF2-40B4-BE49-F238E27FC236}">
                <a16:creationId xmlns:a16="http://schemas.microsoft.com/office/drawing/2014/main" xmlns="" id="{0E3F0C07-4C93-4C1F-1D6F-298A0E11A8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52" descr="DSTARS-P">
            <a:extLst>
              <a:ext uri="{FF2B5EF4-FFF2-40B4-BE49-F238E27FC236}">
                <a16:creationId xmlns:a16="http://schemas.microsoft.com/office/drawing/2014/main" xmlns="" id="{0177657C-5495-A081-3D04-968F6C45B6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52" descr="DSTARS-P">
            <a:extLst>
              <a:ext uri="{FF2B5EF4-FFF2-40B4-BE49-F238E27FC236}">
                <a16:creationId xmlns:a16="http://schemas.microsoft.com/office/drawing/2014/main" xmlns="" id="{007C703C-DA1F-F892-408E-5461BCEC53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52" descr="DSTARS-P">
            <a:extLst>
              <a:ext uri="{FF2B5EF4-FFF2-40B4-BE49-F238E27FC236}">
                <a16:creationId xmlns:a16="http://schemas.microsoft.com/office/drawing/2014/main" xmlns="" id="{CC936394-412D-E8DB-3005-E89BA0A73A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52" descr="DSTARS-P">
            <a:extLst>
              <a:ext uri="{FF2B5EF4-FFF2-40B4-BE49-F238E27FC236}">
                <a16:creationId xmlns:a16="http://schemas.microsoft.com/office/drawing/2014/main" xmlns="" id="{E4F4D7F6-5744-5935-56C8-6724EBDC5B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52" descr="DSTARS-P">
            <a:extLst>
              <a:ext uri="{FF2B5EF4-FFF2-40B4-BE49-F238E27FC236}">
                <a16:creationId xmlns:a16="http://schemas.microsoft.com/office/drawing/2014/main" xmlns="" id="{B3B58C2C-DD0B-2D9D-67E0-AD53E6E602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092825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52" descr="DSTARS-P">
            <a:extLst>
              <a:ext uri="{FF2B5EF4-FFF2-40B4-BE49-F238E27FC236}">
                <a16:creationId xmlns:a16="http://schemas.microsoft.com/office/drawing/2014/main" xmlns="" id="{18AABB78-583C-8F91-32D1-032CCE8F8E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52" descr="DSTARS-P">
            <a:extLst>
              <a:ext uri="{FF2B5EF4-FFF2-40B4-BE49-F238E27FC236}">
                <a16:creationId xmlns:a16="http://schemas.microsoft.com/office/drawing/2014/main" xmlns="" id="{3E889FFE-9F0F-A803-06FA-0FD3E30DC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52" descr="DSTARS-P">
            <a:extLst>
              <a:ext uri="{FF2B5EF4-FFF2-40B4-BE49-F238E27FC236}">
                <a16:creationId xmlns:a16="http://schemas.microsoft.com/office/drawing/2014/main" xmlns="" id="{083DC6D9-9EFA-8883-7C45-99D68168B6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52" descr="DSTARS-P">
            <a:extLst>
              <a:ext uri="{FF2B5EF4-FFF2-40B4-BE49-F238E27FC236}">
                <a16:creationId xmlns:a16="http://schemas.microsoft.com/office/drawing/2014/main" xmlns="" id="{42C21375-C673-6056-5F7C-1B1882DF18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52" descr="DSTARS-P">
            <a:extLst>
              <a:ext uri="{FF2B5EF4-FFF2-40B4-BE49-F238E27FC236}">
                <a16:creationId xmlns:a16="http://schemas.microsoft.com/office/drawing/2014/main" xmlns="" id="{006A8032-281A-E71D-486E-4B3C9B07A5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52" descr="DSTARS-P">
            <a:extLst>
              <a:ext uri="{FF2B5EF4-FFF2-40B4-BE49-F238E27FC236}">
                <a16:creationId xmlns:a16="http://schemas.microsoft.com/office/drawing/2014/main" xmlns="" id="{093A73C5-EE95-A5FD-561F-C25DD87987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52" descr="DSTARS-P">
            <a:extLst>
              <a:ext uri="{FF2B5EF4-FFF2-40B4-BE49-F238E27FC236}">
                <a16:creationId xmlns:a16="http://schemas.microsoft.com/office/drawing/2014/main" xmlns="" id="{515BA78E-11FA-A3D9-ABEF-E88211A0A9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52" descr="DSTARS-P">
            <a:extLst>
              <a:ext uri="{FF2B5EF4-FFF2-40B4-BE49-F238E27FC236}">
                <a16:creationId xmlns:a16="http://schemas.microsoft.com/office/drawing/2014/main" xmlns="" id="{88A5FFC4-944D-B77D-59C9-8B192FDD42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4" name="Picture 52" descr="DSTARS-P">
            <a:extLst>
              <a:ext uri="{FF2B5EF4-FFF2-40B4-BE49-F238E27FC236}">
                <a16:creationId xmlns:a16="http://schemas.microsoft.com/office/drawing/2014/main" xmlns="" id="{17479C4C-9545-2587-BFCE-53B9296E6D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9" name="WordArt 43">
            <a:extLst>
              <a:ext uri="{FF2B5EF4-FFF2-40B4-BE49-F238E27FC236}">
                <a16:creationId xmlns:a16="http://schemas.microsoft.com/office/drawing/2014/main" xmlns="" id="{63DE5F2F-82C0-AD3F-FC56-35078D1133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74750" y="2438400"/>
            <a:ext cx="6337300" cy="128465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Em </a:t>
            </a:r>
            <a:r>
              <a:rPr lang="en-US" sz="2400" b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 ô tô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rim.250B0CEF-DFC8-455A-B6EE-F89E0B29F90D.MOV">
            <a:hlinkClick r:id="" action="ppaction://media"/>
            <a:extLst>
              <a:ext uri="{FF2B5EF4-FFF2-40B4-BE49-F238E27FC236}">
                <a16:creationId xmlns:a16="http://schemas.microsoft.com/office/drawing/2014/main" xmlns="" id="{392988E2-EA4E-8D6C-0AC9-43157D72E1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588" y="939424"/>
            <a:ext cx="8917412" cy="4979151"/>
          </a:xfrm>
        </p:spPr>
      </p:pic>
    </p:spTree>
    <p:extLst>
      <p:ext uri="{BB962C8B-B14F-4D97-AF65-F5344CB8AC3E}">
        <p14:creationId xmlns:p14="http://schemas.microsoft.com/office/powerpoint/2010/main" val="317665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Text Box 8">
            <a:extLst>
              <a:ext uri="{FF2B5EF4-FFF2-40B4-BE49-F238E27FC236}">
                <a16:creationId xmlns:a16="http://schemas.microsoft.com/office/drawing/2014/main" xmlns="" id="{9DBE3DC8-2418-1381-9596-CC533AC2A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4" y="5814860"/>
            <a:ext cx="2519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b="1">
                <a:solidFill>
                  <a:srgbClr val="FF0000"/>
                </a:solidFill>
              </a:rPr>
              <a:t>Ô</a:t>
            </a:r>
            <a:r>
              <a:rPr lang="en-US" altLang="en-US" sz="3600" b="1">
                <a:solidFill>
                  <a:srgbClr val="FF0000"/>
                </a:solidFill>
              </a:rPr>
              <a:t> </a:t>
            </a:r>
            <a:r>
              <a:rPr lang="vi-VN" altLang="en-US" sz="3600" b="1">
                <a:solidFill>
                  <a:srgbClr val="FF0000"/>
                </a:solidFill>
              </a:rPr>
              <a:t>ô</a:t>
            </a:r>
            <a:r>
              <a:rPr lang="en-US" altLang="en-US" sz="3600" b="1">
                <a:solidFill>
                  <a:srgbClr val="FF0000"/>
                </a:solidFill>
              </a:rPr>
              <a:t> t</a:t>
            </a:r>
            <a:r>
              <a:rPr lang="vi-VN" altLang="en-US" sz="3600" b="1">
                <a:solidFill>
                  <a:srgbClr val="FF0000"/>
                </a:solidFill>
              </a:rPr>
              <a:t>ải</a:t>
            </a:r>
          </a:p>
        </p:txBody>
      </p:sp>
      <p:sp>
        <p:nvSpPr>
          <p:cNvPr id="5129" name="AutoShape 9">
            <a:extLst>
              <a:ext uri="{FF2B5EF4-FFF2-40B4-BE49-F238E27FC236}">
                <a16:creationId xmlns:a16="http://schemas.microsoft.com/office/drawing/2014/main" xmlns="" id="{523541EA-B717-C145-70D3-7CBAF97D5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820" y="5665635"/>
            <a:ext cx="5113338" cy="790575"/>
          </a:xfrm>
          <a:prstGeom prst="cube">
            <a:avLst>
              <a:gd name="adj" fmla="val 25000"/>
            </a:avLst>
          </a:prstGeom>
          <a:gradFill rotWithShape="1">
            <a:gsLst>
              <a:gs pos="0">
                <a:srgbClr val="0066FF"/>
              </a:gs>
              <a:gs pos="100000">
                <a:srgbClr val="33CCFF"/>
              </a:gs>
            </a:gsLst>
            <a:lin ang="5400000" scaled="1"/>
          </a:gradFill>
          <a:ln w="50800" cap="rnd">
            <a:solidFill>
              <a:srgbClr val="008000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31" name="Picture 11">
            <a:extLst>
              <a:ext uri="{FF2B5EF4-FFF2-40B4-BE49-F238E27FC236}">
                <a16:creationId xmlns:a16="http://schemas.microsoft.com/office/drawing/2014/main" xmlns="" id="{1AE183B9-4FA9-E16A-3D9B-654E40AC7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69" y="2204864"/>
            <a:ext cx="6552728" cy="33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>
            <a:extLst>
              <a:ext uri="{FF2B5EF4-FFF2-40B4-BE49-F238E27FC236}">
                <a16:creationId xmlns:a16="http://schemas.microsoft.com/office/drawing/2014/main" xmlns="" id="{4FCD1BC8-975D-4372-DE37-4C5311CD5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260350"/>
            <a:ext cx="2016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4000" b="1">
                <a:solidFill>
                  <a:srgbClr val="0000FF"/>
                </a:solidFill>
              </a:rPr>
              <a:t>Đầu</a:t>
            </a:r>
            <a:r>
              <a:rPr lang="en-US" altLang="en-US" sz="4000" b="1">
                <a:solidFill>
                  <a:srgbClr val="0000FF"/>
                </a:solidFill>
              </a:rPr>
              <a:t> xe</a:t>
            </a:r>
            <a:endParaRPr lang="vi-VN" altLang="en-US" sz="4000" b="1">
              <a:solidFill>
                <a:srgbClr val="0000FF"/>
              </a:solidFill>
            </a:endParaRPr>
          </a:p>
        </p:txBody>
      </p:sp>
      <p:sp>
        <p:nvSpPr>
          <p:cNvPr id="6148" name="AutoShape 4">
            <a:extLst>
              <a:ext uri="{FF2B5EF4-FFF2-40B4-BE49-F238E27FC236}">
                <a16:creationId xmlns:a16="http://schemas.microsoft.com/office/drawing/2014/main" xmlns="" id="{CF00E6CD-C02D-ABBA-32A3-038BD4E92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981075"/>
            <a:ext cx="287337" cy="1223963"/>
          </a:xfrm>
          <a:prstGeom prst="downArrow">
            <a:avLst>
              <a:gd name="adj1" fmla="val 50000"/>
              <a:gd name="adj2" fmla="val 10649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149" name="Text Box 5">
            <a:extLst>
              <a:ext uri="{FF2B5EF4-FFF2-40B4-BE49-F238E27FC236}">
                <a16:creationId xmlns:a16="http://schemas.microsoft.com/office/drawing/2014/main" xmlns="" id="{81CECCFA-4DA0-AE23-E1C1-B37972F31F8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1476375" y="333375"/>
            <a:ext cx="2952750" cy="865188"/>
          </a:xfrm>
          <a:noFill/>
          <a:ln/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</a:rPr>
              <a:t>Thùng xe</a:t>
            </a:r>
            <a:endParaRPr lang="vi-VN" altLang="en-US" b="1">
              <a:solidFill>
                <a:srgbClr val="0000FF"/>
              </a:solidFill>
            </a:endParaRPr>
          </a:p>
        </p:txBody>
      </p:sp>
      <p:sp>
        <p:nvSpPr>
          <p:cNvPr id="6150" name="AutoShape 6">
            <a:extLst>
              <a:ext uri="{FF2B5EF4-FFF2-40B4-BE49-F238E27FC236}">
                <a16:creationId xmlns:a16="http://schemas.microsoft.com/office/drawing/2014/main" xmlns="" id="{574369B8-ACEC-B170-724D-C126078BF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196975"/>
            <a:ext cx="288925" cy="1150938"/>
          </a:xfrm>
          <a:prstGeom prst="downArrow">
            <a:avLst>
              <a:gd name="adj1" fmla="val 50000"/>
              <a:gd name="adj2" fmla="val 9958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xmlns="" id="{D4D057A2-2AB5-4550-9B4D-52A6C6C52AB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3203575" y="5805488"/>
            <a:ext cx="2232025" cy="720725"/>
          </a:xfrm>
          <a:noFill/>
          <a:ln/>
        </p:spPr>
        <p:txBody>
          <a:bodyPr/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</a:rPr>
              <a:t>Bánh xe</a:t>
            </a:r>
            <a:endParaRPr lang="vi-VN" altLang="en-US" sz="4000" b="1">
              <a:solidFill>
                <a:srgbClr val="0000FF"/>
              </a:solidFill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xmlns="" id="{DDE5879D-14B7-B0F5-1F7E-2483D02D887F}"/>
              </a:ext>
            </a:extLst>
          </p:cNvPr>
          <p:cNvSpPr>
            <a:spLocks noChangeArrowheads="1"/>
          </p:cNvSpPr>
          <p:nvPr/>
        </p:nvSpPr>
        <p:spPr bwMode="auto">
          <a:xfrm rot="-1702876">
            <a:off x="3765550" y="4818063"/>
            <a:ext cx="360363" cy="1154112"/>
          </a:xfrm>
          <a:prstGeom prst="upArrow">
            <a:avLst>
              <a:gd name="adj1" fmla="val 50000"/>
              <a:gd name="adj2" fmla="val 8006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xmlns="" id="{74FC3471-6FB1-4EB2-425F-92F4DA0F1AF8}"/>
              </a:ext>
            </a:extLst>
          </p:cNvPr>
          <p:cNvSpPr>
            <a:spLocks noChangeArrowheads="1"/>
          </p:cNvSpPr>
          <p:nvPr/>
        </p:nvSpPr>
        <p:spPr bwMode="auto">
          <a:xfrm rot="1905466">
            <a:off x="4894263" y="4713288"/>
            <a:ext cx="360362" cy="1296987"/>
          </a:xfrm>
          <a:prstGeom prst="upArrow">
            <a:avLst>
              <a:gd name="adj1" fmla="val 50000"/>
              <a:gd name="adj2" fmla="val 8997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xmlns="" id="{B1100D40-427E-1E1B-2D39-7D362FBCB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060575"/>
            <a:ext cx="5473700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7" grpId="1"/>
      <p:bldP spid="6149" grpId="0"/>
      <p:bldP spid="6149" grpId="1"/>
      <p:bldP spid="615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>
            <a:extLst>
              <a:ext uri="{FF2B5EF4-FFF2-40B4-BE49-F238E27FC236}">
                <a16:creationId xmlns:a16="http://schemas.microsoft.com/office/drawing/2014/main" xmlns="" id="{DC8BB956-B6C4-69C7-DF14-832F17EC44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7800" y="1344721"/>
            <a:ext cx="5905500" cy="1944688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altLang="en-US" sz="3600">
                <a:solidFill>
                  <a:srgbClr val="0000CC"/>
                </a:solidFill>
              </a:rPr>
              <a:t>* Quan sát ô tô khách</a:t>
            </a:r>
            <a:r>
              <a:rPr lang="en-US" altLang="en-US"/>
              <a:t>. 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D74E5154-BF7F-C933-9BE5-A69011903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xmlns="" id="{CA17114D-BB08-A158-E187-9F22CE7EBE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33975"/>
            <a:ext cx="1828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52" descr="DSTARS-P">
            <a:extLst>
              <a:ext uri="{FF2B5EF4-FFF2-40B4-BE49-F238E27FC236}">
                <a16:creationId xmlns:a16="http://schemas.microsoft.com/office/drawing/2014/main" xmlns="" id="{D8AE58FF-647E-2B53-430C-A54449855E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52" descr="DSTARS-P">
            <a:extLst>
              <a:ext uri="{FF2B5EF4-FFF2-40B4-BE49-F238E27FC236}">
                <a16:creationId xmlns:a16="http://schemas.microsoft.com/office/drawing/2014/main" xmlns="" id="{1AB22CB3-7C90-5829-B3A2-C17A486EA4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505200"/>
            <a:ext cx="1181100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52" descr="DSTARS-P">
            <a:extLst>
              <a:ext uri="{FF2B5EF4-FFF2-40B4-BE49-F238E27FC236}">
                <a16:creationId xmlns:a16="http://schemas.microsoft.com/office/drawing/2014/main" xmlns="" id="{C3A9CE8A-1C41-7FA4-AFFD-A0E8CAD44C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29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52" descr="DSTARS-P">
            <a:extLst>
              <a:ext uri="{FF2B5EF4-FFF2-40B4-BE49-F238E27FC236}">
                <a16:creationId xmlns:a16="http://schemas.microsoft.com/office/drawing/2014/main" xmlns="" id="{C974A1CD-9424-7D26-DD24-4BD2862408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8913"/>
            <a:ext cx="1524000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52" descr="DSTARS-P">
            <a:extLst>
              <a:ext uri="{FF2B5EF4-FFF2-40B4-BE49-F238E27FC236}">
                <a16:creationId xmlns:a16="http://schemas.microsoft.com/office/drawing/2014/main" xmlns="" id="{E267046A-E099-1DD5-0690-B369EB638D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81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52" descr="DSTARS-P">
            <a:extLst>
              <a:ext uri="{FF2B5EF4-FFF2-40B4-BE49-F238E27FC236}">
                <a16:creationId xmlns:a16="http://schemas.microsoft.com/office/drawing/2014/main" xmlns="" id="{65BDE890-BBDD-CC3D-CBA6-A01B31C363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19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52" descr="DSTARS-P">
            <a:extLst>
              <a:ext uri="{FF2B5EF4-FFF2-40B4-BE49-F238E27FC236}">
                <a16:creationId xmlns:a16="http://schemas.microsoft.com/office/drawing/2014/main" xmlns="" id="{A782D1CE-8F35-BFDE-74DF-2BD1A8ACB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52" descr="DSTARS-P">
            <a:extLst>
              <a:ext uri="{FF2B5EF4-FFF2-40B4-BE49-F238E27FC236}">
                <a16:creationId xmlns:a16="http://schemas.microsoft.com/office/drawing/2014/main" xmlns="" id="{FB878763-9F02-008A-C120-9E5E2482AC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838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52" descr="DSTARS-P">
            <a:extLst>
              <a:ext uri="{FF2B5EF4-FFF2-40B4-BE49-F238E27FC236}">
                <a16:creationId xmlns:a16="http://schemas.microsoft.com/office/drawing/2014/main" xmlns="" id="{840A4A51-B708-477B-C04E-D70145D1FB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343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52" descr="DSTARS-P">
            <a:extLst>
              <a:ext uri="{FF2B5EF4-FFF2-40B4-BE49-F238E27FC236}">
                <a16:creationId xmlns:a16="http://schemas.microsoft.com/office/drawing/2014/main" xmlns="" id="{F417796F-F229-5278-25C8-2631048E2E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52" descr="DSTARS-P">
            <a:extLst>
              <a:ext uri="{FF2B5EF4-FFF2-40B4-BE49-F238E27FC236}">
                <a16:creationId xmlns:a16="http://schemas.microsoft.com/office/drawing/2014/main" xmlns="" id="{1A3AC050-5246-7014-F87A-9A6CB8D49E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1054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52" descr="DSTARS-P">
            <a:extLst>
              <a:ext uri="{FF2B5EF4-FFF2-40B4-BE49-F238E27FC236}">
                <a16:creationId xmlns:a16="http://schemas.microsoft.com/office/drawing/2014/main" xmlns="" id="{A8D17963-4665-E22D-58F2-357D5A3E6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4958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52" descr="DSTARS-P">
            <a:extLst>
              <a:ext uri="{FF2B5EF4-FFF2-40B4-BE49-F238E27FC236}">
                <a16:creationId xmlns:a16="http://schemas.microsoft.com/office/drawing/2014/main" xmlns="" id="{7DF27024-41D5-85A5-BBC9-FD830751EA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7912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52" descr="DSTARS-P">
            <a:extLst>
              <a:ext uri="{FF2B5EF4-FFF2-40B4-BE49-F238E27FC236}">
                <a16:creationId xmlns:a16="http://schemas.microsoft.com/office/drawing/2014/main" xmlns="" id="{92A3D516-9E8E-00F1-A9C9-AF73360F52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52" descr="DSTARS-P">
            <a:extLst>
              <a:ext uri="{FF2B5EF4-FFF2-40B4-BE49-F238E27FC236}">
                <a16:creationId xmlns:a16="http://schemas.microsoft.com/office/drawing/2014/main" xmlns="" id="{3C46E81E-7C85-7C64-D7D2-484408C25B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0"/>
            <a:ext cx="1066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52" descr="DSTARS-P">
            <a:extLst>
              <a:ext uri="{FF2B5EF4-FFF2-40B4-BE49-F238E27FC236}">
                <a16:creationId xmlns:a16="http://schemas.microsoft.com/office/drawing/2014/main" xmlns="" id="{7EDE42BA-999C-B15E-AC44-5A3545E3CA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52" descr="DSTARS-P">
            <a:extLst>
              <a:ext uri="{FF2B5EF4-FFF2-40B4-BE49-F238E27FC236}">
                <a16:creationId xmlns:a16="http://schemas.microsoft.com/office/drawing/2014/main" xmlns="" id="{C3DC8ED5-A663-542A-B481-3DCFDE2026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40080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6" name="Picture 52" descr="DSTARS-P">
            <a:extLst>
              <a:ext uri="{FF2B5EF4-FFF2-40B4-BE49-F238E27FC236}">
                <a16:creationId xmlns:a16="http://schemas.microsoft.com/office/drawing/2014/main" xmlns="" id="{DA03BCD2-A855-E296-DD8C-BE0FE2A6C2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5213350"/>
            <a:ext cx="1047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52" descr="DSTARS-P">
            <a:extLst>
              <a:ext uri="{FF2B5EF4-FFF2-40B4-BE49-F238E27FC236}">
                <a16:creationId xmlns:a16="http://schemas.microsoft.com/office/drawing/2014/main" xmlns="" id="{EBAADE35-F51C-938B-F52E-E3BFDC4605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52" descr="DSTARS-P">
            <a:extLst>
              <a:ext uri="{FF2B5EF4-FFF2-40B4-BE49-F238E27FC236}">
                <a16:creationId xmlns:a16="http://schemas.microsoft.com/office/drawing/2014/main" xmlns="" id="{55F39A74-0C8F-876F-9085-F3C8D397E7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721350"/>
            <a:ext cx="9906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9" name="Picture 52" descr="DSTARS-P">
            <a:extLst>
              <a:ext uri="{FF2B5EF4-FFF2-40B4-BE49-F238E27FC236}">
                <a16:creationId xmlns:a16="http://schemas.microsoft.com/office/drawing/2014/main" xmlns="" id="{6F588E5A-8967-4B5C-5916-5805468C08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0" name="Picture 52" descr="DSTARS-P">
            <a:extLst>
              <a:ext uri="{FF2B5EF4-FFF2-40B4-BE49-F238E27FC236}">
                <a16:creationId xmlns:a16="http://schemas.microsoft.com/office/drawing/2014/main" xmlns="" id="{E86BBD9C-0301-A66F-4C14-FBC363066C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0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1" name="Picture 52" descr="DSTARS-P">
            <a:extLst>
              <a:ext uri="{FF2B5EF4-FFF2-40B4-BE49-F238E27FC236}">
                <a16:creationId xmlns:a16="http://schemas.microsoft.com/office/drawing/2014/main" xmlns="" id="{3818B9CB-E92A-C100-0028-21B149EA32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602413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2" name="Picture 52" descr="DSTARS-P">
            <a:extLst>
              <a:ext uri="{FF2B5EF4-FFF2-40B4-BE49-F238E27FC236}">
                <a16:creationId xmlns:a16="http://schemas.microsoft.com/office/drawing/2014/main" xmlns="" id="{853AA03B-09B2-4002-8B4B-87D64B5948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419600"/>
            <a:ext cx="12192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3" name="Picture 52" descr="DSTARS-P">
            <a:extLst>
              <a:ext uri="{FF2B5EF4-FFF2-40B4-BE49-F238E27FC236}">
                <a16:creationId xmlns:a16="http://schemas.microsoft.com/office/drawing/2014/main" xmlns="" id="{630CDB9D-6598-3C44-7F71-26015254F2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3725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52" descr="DSTARS-P">
            <a:extLst>
              <a:ext uri="{FF2B5EF4-FFF2-40B4-BE49-F238E27FC236}">
                <a16:creationId xmlns:a16="http://schemas.microsoft.com/office/drawing/2014/main" xmlns="" id="{15C471E4-3E98-D7A5-3CB6-51EA08E23B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72612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52" descr="DSTARS-P">
            <a:extLst>
              <a:ext uri="{FF2B5EF4-FFF2-40B4-BE49-F238E27FC236}">
                <a16:creationId xmlns:a16="http://schemas.microsoft.com/office/drawing/2014/main" xmlns="" id="{E7F3DAD2-0C84-4D41-4D13-F2ECCC7E5E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3468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52" descr="DSTARS-P">
            <a:extLst>
              <a:ext uri="{FF2B5EF4-FFF2-40B4-BE49-F238E27FC236}">
                <a16:creationId xmlns:a16="http://schemas.microsoft.com/office/drawing/2014/main" xmlns="" id="{043C7B0F-0323-0B5B-6981-CEDF2B9A6E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38600"/>
            <a:ext cx="10287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52" descr="DSTARS-P">
            <a:extLst>
              <a:ext uri="{FF2B5EF4-FFF2-40B4-BE49-F238E27FC236}">
                <a16:creationId xmlns:a16="http://schemas.microsoft.com/office/drawing/2014/main" xmlns="" id="{11DC6DD2-DBA8-C216-B9E8-DDEAE6F1AD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14097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>
            <a:extLst>
              <a:ext uri="{FF2B5EF4-FFF2-40B4-BE49-F238E27FC236}">
                <a16:creationId xmlns:a16="http://schemas.microsoft.com/office/drawing/2014/main" xmlns="" id="{484977B8-E3A7-0B29-3A3C-D7010B00B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0"/>
            <a:ext cx="1503363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AD83E031-3CBB-031B-1C69-AD4578B19A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356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xmlns="" id="{8F5E0553-1827-4102-C89B-7918F9D9C9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4508500"/>
            <a:ext cx="1916112" cy="234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xmlns="" id="{9675BCFC-2D93-8133-6406-167C633DA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1974850" cy="242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Text Box 8">
            <a:extLst>
              <a:ext uri="{FF2B5EF4-FFF2-40B4-BE49-F238E27FC236}">
                <a16:creationId xmlns:a16="http://schemas.microsoft.com/office/drawing/2014/main" xmlns="" id="{31C39AFD-3747-7B7E-6D7D-C61E0EAD6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4868863"/>
            <a:ext cx="3384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600" b="1">
                <a:solidFill>
                  <a:srgbClr val="0000CC"/>
                </a:solidFill>
              </a:rPr>
              <a:t>Ô</a:t>
            </a:r>
            <a:r>
              <a:rPr lang="en-US" altLang="en-US" sz="3600" b="1">
                <a:solidFill>
                  <a:srgbClr val="0000CC"/>
                </a:solidFill>
              </a:rPr>
              <a:t> t</a:t>
            </a:r>
            <a:r>
              <a:rPr lang="vi-VN" altLang="en-US" sz="3600" b="1">
                <a:solidFill>
                  <a:srgbClr val="0000CC"/>
                </a:solidFill>
              </a:rPr>
              <a:t>ô</a:t>
            </a:r>
            <a:r>
              <a:rPr lang="en-US" altLang="en-US" sz="3600" b="1">
                <a:solidFill>
                  <a:srgbClr val="0000CC"/>
                </a:solidFill>
              </a:rPr>
              <a:t> kh</a:t>
            </a:r>
            <a:r>
              <a:rPr lang="vi-VN" altLang="en-US" sz="3600" b="1">
                <a:solidFill>
                  <a:srgbClr val="0000CC"/>
                </a:solidFill>
              </a:rPr>
              <a:t>ách</a:t>
            </a:r>
          </a:p>
        </p:txBody>
      </p:sp>
      <p:pic>
        <p:nvPicPr>
          <p:cNvPr id="9232" name="Picture 16" descr="xe o to">
            <a:extLst>
              <a:ext uri="{FF2B5EF4-FFF2-40B4-BE49-F238E27FC236}">
                <a16:creationId xmlns:a16="http://schemas.microsoft.com/office/drawing/2014/main" xmlns="" id="{DBD0605E-14C8-800C-EF1C-F7FADE123F6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773238"/>
            <a:ext cx="5041900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2" name="Picture 16" descr="xe o to">
            <a:extLst>
              <a:ext uri="{FF2B5EF4-FFF2-40B4-BE49-F238E27FC236}">
                <a16:creationId xmlns:a16="http://schemas.microsoft.com/office/drawing/2014/main" xmlns="" id="{0829372D-6860-8AFB-9A73-E92562BDC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272337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xmlns="" id="{DB3F7F52-768E-22B6-FC2E-7B0FF5775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445125"/>
            <a:ext cx="1944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Bánh xe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xmlns="" id="{228ED856-CDCB-C8DE-08E5-EEC26AA41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476250"/>
            <a:ext cx="1944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Thân xe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xmlns="" id="{1CD43BD4-6227-A4B8-8CAE-F4330A9BF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476250"/>
            <a:ext cx="19446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Cửa xe</a:t>
            </a:r>
          </a:p>
        </p:txBody>
      </p:sp>
      <p:sp>
        <p:nvSpPr>
          <p:cNvPr id="9224" name="AutoShape 8">
            <a:extLst>
              <a:ext uri="{FF2B5EF4-FFF2-40B4-BE49-F238E27FC236}">
                <a16:creationId xmlns:a16="http://schemas.microsoft.com/office/drawing/2014/main" xmlns="" id="{531477B3-45E8-2CF6-306D-21242F5EA8F2}"/>
              </a:ext>
            </a:extLst>
          </p:cNvPr>
          <p:cNvSpPr>
            <a:spLocks noChangeArrowheads="1"/>
          </p:cNvSpPr>
          <p:nvPr/>
        </p:nvSpPr>
        <p:spPr bwMode="auto">
          <a:xfrm rot="-2241123">
            <a:off x="2852738" y="4613275"/>
            <a:ext cx="212725" cy="1444625"/>
          </a:xfrm>
          <a:prstGeom prst="upArrow">
            <a:avLst>
              <a:gd name="adj1" fmla="val 50000"/>
              <a:gd name="adj2" fmla="val 169776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AutoShape 9">
            <a:extLst>
              <a:ext uri="{FF2B5EF4-FFF2-40B4-BE49-F238E27FC236}">
                <a16:creationId xmlns:a16="http://schemas.microsoft.com/office/drawing/2014/main" xmlns="" id="{DE75AFA8-6AEF-6FAF-8136-524D9523790E}"/>
              </a:ext>
            </a:extLst>
          </p:cNvPr>
          <p:cNvSpPr>
            <a:spLocks noChangeArrowheads="1"/>
          </p:cNvSpPr>
          <p:nvPr/>
        </p:nvSpPr>
        <p:spPr bwMode="auto">
          <a:xfrm rot="795862">
            <a:off x="5507038" y="4800600"/>
            <a:ext cx="215900" cy="1112838"/>
          </a:xfrm>
          <a:prstGeom prst="upArrow">
            <a:avLst>
              <a:gd name="adj1" fmla="val 50000"/>
              <a:gd name="adj2" fmla="val 12886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AutoShape 10">
            <a:extLst>
              <a:ext uri="{FF2B5EF4-FFF2-40B4-BE49-F238E27FC236}">
                <a16:creationId xmlns:a16="http://schemas.microsoft.com/office/drawing/2014/main" xmlns="" id="{2C287B93-5AD1-3C81-6B24-13551C603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1196975"/>
            <a:ext cx="215900" cy="2519363"/>
          </a:xfrm>
          <a:prstGeom prst="downArrow">
            <a:avLst>
              <a:gd name="adj1" fmla="val 50000"/>
              <a:gd name="adj2" fmla="val 291728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AutoShape 11">
            <a:extLst>
              <a:ext uri="{FF2B5EF4-FFF2-40B4-BE49-F238E27FC236}">
                <a16:creationId xmlns:a16="http://schemas.microsoft.com/office/drawing/2014/main" xmlns="" id="{AFE43010-AA16-E952-B796-61385F17EFF6}"/>
              </a:ext>
            </a:extLst>
          </p:cNvPr>
          <p:cNvSpPr>
            <a:spLocks noChangeArrowheads="1"/>
          </p:cNvSpPr>
          <p:nvPr/>
        </p:nvSpPr>
        <p:spPr bwMode="auto">
          <a:xfrm rot="732793">
            <a:off x="1619250" y="1052513"/>
            <a:ext cx="254000" cy="1871662"/>
          </a:xfrm>
          <a:prstGeom prst="downArrow">
            <a:avLst>
              <a:gd name="adj1" fmla="val 50000"/>
              <a:gd name="adj2" fmla="val 184219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AutoShape 12">
            <a:extLst>
              <a:ext uri="{FF2B5EF4-FFF2-40B4-BE49-F238E27FC236}">
                <a16:creationId xmlns:a16="http://schemas.microsoft.com/office/drawing/2014/main" xmlns="" id="{29DAAA29-D43B-2DDB-089A-B910071CA455}"/>
              </a:ext>
            </a:extLst>
          </p:cNvPr>
          <p:cNvSpPr>
            <a:spLocks noChangeArrowheads="1"/>
          </p:cNvSpPr>
          <p:nvPr/>
        </p:nvSpPr>
        <p:spPr bwMode="auto">
          <a:xfrm rot="-1351620">
            <a:off x="2471738" y="965200"/>
            <a:ext cx="285750" cy="1873250"/>
          </a:xfrm>
          <a:prstGeom prst="downArrow">
            <a:avLst>
              <a:gd name="adj1" fmla="val 50000"/>
              <a:gd name="adj2" fmla="val 163889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9" name="Group 13">
            <a:extLst>
              <a:ext uri="{FF2B5EF4-FFF2-40B4-BE49-F238E27FC236}">
                <a16:creationId xmlns:a16="http://schemas.microsoft.com/office/drawing/2014/main" xmlns="" id="{FCC3745B-9FF7-0A9D-41F4-F77E137C898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964613" cy="234950"/>
            <a:chOff x="48" y="111"/>
            <a:chExt cx="5509" cy="102"/>
          </a:xfrm>
        </p:grpSpPr>
        <p:sp>
          <p:nvSpPr>
            <p:cNvPr id="9230" name="Rectangle 14">
              <a:extLst>
                <a:ext uri="{FF2B5EF4-FFF2-40B4-BE49-F238E27FC236}">
                  <a16:creationId xmlns:a16="http://schemas.microsoft.com/office/drawing/2014/main" xmlns="" id="{E10056EB-AF29-5E37-977E-F6B69E6FBF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1" name="Rectangle 15">
              <a:extLst>
                <a:ext uri="{FF2B5EF4-FFF2-40B4-BE49-F238E27FC236}">
                  <a16:creationId xmlns:a16="http://schemas.microsoft.com/office/drawing/2014/main" xmlns="" id="{128F36FE-DB50-BFFE-E48E-0582C231A6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" name="Group 16">
            <a:extLst>
              <a:ext uri="{FF2B5EF4-FFF2-40B4-BE49-F238E27FC236}">
                <a16:creationId xmlns:a16="http://schemas.microsoft.com/office/drawing/2014/main" xmlns="" id="{AD2F6011-1F3C-61A3-CC0A-C60F2EF9148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-4364832" y="4121944"/>
            <a:ext cx="8964613" cy="234950"/>
            <a:chOff x="48" y="111"/>
            <a:chExt cx="5509" cy="102"/>
          </a:xfrm>
        </p:grpSpPr>
        <p:sp>
          <p:nvSpPr>
            <p:cNvPr id="9233" name="Rectangle 17">
              <a:extLst>
                <a:ext uri="{FF2B5EF4-FFF2-40B4-BE49-F238E27FC236}">
                  <a16:creationId xmlns:a16="http://schemas.microsoft.com/office/drawing/2014/main" xmlns="" id="{69287ECF-9C94-3474-1A5C-A1167C097C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" name="Rectangle 18">
              <a:extLst>
                <a:ext uri="{FF2B5EF4-FFF2-40B4-BE49-F238E27FC236}">
                  <a16:creationId xmlns:a16="http://schemas.microsoft.com/office/drawing/2014/main" xmlns="" id="{27B2C428-DC3F-C836-BF78-D05A3B1C84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5" name="Group 19">
            <a:extLst>
              <a:ext uri="{FF2B5EF4-FFF2-40B4-BE49-F238E27FC236}">
                <a16:creationId xmlns:a16="http://schemas.microsoft.com/office/drawing/2014/main" xmlns="" id="{D46EB22F-E348-1C2C-46E9-0C61DD9BE4D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44218" y="3833019"/>
            <a:ext cx="8964613" cy="234950"/>
            <a:chOff x="48" y="111"/>
            <a:chExt cx="5509" cy="102"/>
          </a:xfrm>
        </p:grpSpPr>
        <p:sp>
          <p:nvSpPr>
            <p:cNvPr id="9236" name="Rectangle 20">
              <a:extLst>
                <a:ext uri="{FF2B5EF4-FFF2-40B4-BE49-F238E27FC236}">
                  <a16:creationId xmlns:a16="http://schemas.microsoft.com/office/drawing/2014/main" xmlns="" id="{623E9468-039B-E4D9-269A-8D6A2D5660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Rectangle 21">
              <a:extLst>
                <a:ext uri="{FF2B5EF4-FFF2-40B4-BE49-F238E27FC236}">
                  <a16:creationId xmlns:a16="http://schemas.microsoft.com/office/drawing/2014/main" xmlns="" id="{13CE8224-3949-6786-21CC-31C8E96496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8" name="Group 22">
            <a:extLst>
              <a:ext uri="{FF2B5EF4-FFF2-40B4-BE49-F238E27FC236}">
                <a16:creationId xmlns:a16="http://schemas.microsoft.com/office/drawing/2014/main" xmlns="" id="{2D59CD1C-4DD2-D41A-1E96-4B81D96D85E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0" y="6623050"/>
            <a:ext cx="8964613" cy="234950"/>
            <a:chOff x="48" y="111"/>
            <a:chExt cx="5509" cy="102"/>
          </a:xfrm>
        </p:grpSpPr>
        <p:sp>
          <p:nvSpPr>
            <p:cNvPr id="9239" name="Rectangle 23">
              <a:extLst>
                <a:ext uri="{FF2B5EF4-FFF2-40B4-BE49-F238E27FC236}">
                  <a16:creationId xmlns:a16="http://schemas.microsoft.com/office/drawing/2014/main" xmlns="" id="{1E886511-9657-40EA-A9A7-AEB44834D9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853" y="-2491"/>
              <a:ext cx="37" cy="537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0" name="Rectangle 24">
              <a:extLst>
                <a:ext uri="{FF2B5EF4-FFF2-40B4-BE49-F238E27FC236}">
                  <a16:creationId xmlns:a16="http://schemas.microsoft.com/office/drawing/2014/main" xmlns="" id="{FF53CFC1-5FED-EBAC-A528-85C3861AC1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2784" y="-2625"/>
              <a:ext cx="38" cy="5509"/>
            </a:xfrm>
            <a:prstGeom prst="rect">
              <a:avLst/>
            </a:prstGeom>
            <a:gradFill rotWithShape="0">
              <a:gsLst>
                <a:gs pos="0">
                  <a:srgbClr val="CCFF99"/>
                </a:gs>
                <a:gs pos="100000">
                  <a:srgbClr val="0066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1" dur="1"/>
                                        <p:tgtEl>
                                          <p:spTgt spid="92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4" dur="1"/>
                                        <p:tgtEl>
                                          <p:spTgt spid="922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7" dur="1"/>
                                        <p:tgtEl>
                                          <p:spTgt spid="92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1" grpId="1"/>
      <p:bldP spid="9222" grpId="0"/>
      <p:bldP spid="9222" grpId="1"/>
      <p:bldP spid="9223" grpId="0"/>
      <p:bldP spid="92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xmlns="" id="{6B6A359B-A7EE-2D68-E006-4DE9539B81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xmlns="" id="{2A67F6CC-1171-4F74-3068-684DCA352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1BC3C1E5-384E-30CC-0120-E7FCAA572B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87</Words>
  <Application>Microsoft Office PowerPoint</Application>
  <PresentationFormat>On-screen Show (4:3)</PresentationFormat>
  <Paragraphs>17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Thùng xe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Techsi.vn</cp:lastModifiedBy>
  <cp:revision>15</cp:revision>
  <dcterms:created xsi:type="dcterms:W3CDTF">2015-03-21T13:16:08Z</dcterms:created>
  <dcterms:modified xsi:type="dcterms:W3CDTF">2024-09-09T06:20:11Z</dcterms:modified>
</cp:coreProperties>
</file>