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6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1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0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8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9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8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F9330-2CB9-47ED-9870-B417391E375E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6885" y="152497"/>
            <a:ext cx="864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9312" y="2499557"/>
            <a:ext cx="564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4023" y="3357863"/>
            <a:ext cx="5629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0D364-09B4-4BC3-901A-6749E7CA7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97" y="1061721"/>
            <a:ext cx="1460103" cy="14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13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0174" y="17443"/>
            <a:ext cx="9639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Vui Đến Trường, con chim nó hót líu lo líu lo - Nhạc Thiếu Nhi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71550"/>
            <a:ext cx="12192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0225" y="857250"/>
            <a:ext cx="834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HÌNH THỨC TỔ CHỨC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3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8233" y="1325188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.A – Đôi Bờ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8293" y="2152997"/>
            <a:ext cx="1136680" cy="11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0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7841" y="1305098"/>
            <a:ext cx="532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457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272" y="867468"/>
            <a:ext cx="59150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43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89</Words>
  <Application>Microsoft Office PowerPoint</Application>
  <PresentationFormat>Widescreen</PresentationFormat>
  <Paragraphs>13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hoanglinhchauquan@gmail.com</cp:lastModifiedBy>
  <cp:revision>7</cp:revision>
  <dcterms:created xsi:type="dcterms:W3CDTF">2022-05-09T05:39:44Z</dcterms:created>
  <dcterms:modified xsi:type="dcterms:W3CDTF">2024-08-07T13:26:29Z</dcterms:modified>
</cp:coreProperties>
</file>