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19" r:id="rId3"/>
    <p:sldId id="294" r:id="rId4"/>
    <p:sldId id="258" r:id="rId5"/>
    <p:sldId id="263" r:id="rId6"/>
    <p:sldId id="259" r:id="rId7"/>
    <p:sldId id="260" r:id="rId8"/>
    <p:sldId id="269" r:id="rId9"/>
    <p:sldId id="261" r:id="rId10"/>
    <p:sldId id="277" r:id="rId11"/>
    <p:sldId id="278" r:id="rId12"/>
    <p:sldId id="295" r:id="rId13"/>
    <p:sldId id="279" r:id="rId14"/>
    <p:sldId id="296" r:id="rId15"/>
    <p:sldId id="280" r:id="rId16"/>
    <p:sldId id="297" r:id="rId17"/>
    <p:sldId id="298" r:id="rId18"/>
    <p:sldId id="289" r:id="rId19"/>
    <p:sldId id="285" r:id="rId20"/>
    <p:sldId id="317" r:id="rId21"/>
    <p:sldId id="290" r:id="rId22"/>
    <p:sldId id="299" r:id="rId23"/>
    <p:sldId id="291" r:id="rId24"/>
    <p:sldId id="300" r:id="rId25"/>
    <p:sldId id="292" r:id="rId26"/>
    <p:sldId id="262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2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5" d="100"/>
          <a:sy n="115" d="100"/>
        </p:scale>
        <p:origin x="1494" y="84"/>
      </p:cViewPr>
      <p:guideLst>
        <p:guide orient="horz" pos="2191"/>
        <p:guide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5" Type="http://schemas.openxmlformats.org/officeDocument/2006/relationships/image" Target="../media/image12.wm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7.png"/><Relationship Id="rId15" Type="http://schemas.openxmlformats.org/officeDocument/2006/relationships/image" Target="../media/image12.wm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5" Type="http://schemas.openxmlformats.org/officeDocument/2006/relationships/image" Target="../media/image12.wm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20070324033529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33526" y="971551"/>
            <a:ext cx="607576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25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250" b="1" dirty="0">
              <a:solidFill>
                <a:srgbClr val="1A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414713" y="2871788"/>
            <a:ext cx="1328738" cy="2476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1015" dirty="0">
              <a:latin typeface="Arial" panose="020B0604020202020204" pitchFamily="34" charset="0"/>
            </a:endParaRPr>
          </a:p>
        </p:txBody>
      </p:sp>
      <p:pic>
        <p:nvPicPr>
          <p:cNvPr id="2053" name="CasablancaGuitar-VariousArtists_zq4f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5074445"/>
            <a:ext cx="283369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5776" y="3092091"/>
            <a:ext cx="5204915" cy="2093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LĨNH VỰC PHÁT TRIỂN </a:t>
            </a:r>
            <a:r>
              <a:rPr lang="vi-VN" sz="27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7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1620677" y="3641021"/>
            <a:ext cx="6012906" cy="838489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vi-VN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: </a:t>
            </a:r>
            <a:r>
              <a:rPr lang="en-US" altLang="vi-VN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GÌ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vi-VN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vi-VN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771900" y="4730354"/>
            <a:ext cx="3943350" cy="10668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MGL </a:t>
            </a:r>
            <a:r>
              <a:rPr lang="en-US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 TUỔI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4FBA9-DCA5-4567-B217-AC310168D198}"/>
              </a:ext>
            </a:extLst>
          </p:cNvPr>
          <p:cNvSpPr/>
          <p:nvPr/>
        </p:nvSpPr>
        <p:spPr>
          <a:xfrm>
            <a:off x="2213868" y="402176"/>
            <a:ext cx="5303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BC0CB-7747-4FA5-AF73-B9D8ED667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81" y="1046186"/>
            <a:ext cx="1667879" cy="1667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0" name="Group 10"/>
          <p:cNvGrpSpPr/>
          <p:nvPr/>
        </p:nvGrpSpPr>
        <p:grpSpPr>
          <a:xfrm>
            <a:off x="0" y="0"/>
            <a:ext cx="9220200" cy="6934200"/>
            <a:chOff x="0" y="0"/>
            <a:chExt cx="5760" cy="4320"/>
          </a:xfrm>
        </p:grpSpPr>
        <p:pic>
          <p:nvPicPr>
            <p:cNvPr id="18441" name="Picture 11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12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13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Picture 14" descr="xlights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530" y="2090"/>
              <a:ext cx="4320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b="1" dirty="0">
                <a:solidFill>
                  <a:schemeClr val="hlink"/>
                </a:solidFill>
              </a:rPr>
              <a:t>Cô </a:t>
            </a:r>
            <a:r>
              <a:rPr lang="en-US" b="1" dirty="0">
                <a:solidFill>
                  <a:schemeClr val="hlink"/>
                </a:solidFill>
              </a:rPr>
              <a:t>vừa kể các con nghe Truyện gì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9" name="Picture 23142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962400"/>
            <a:ext cx="2163763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1430" name="Group 231429"/>
          <p:cNvGrpSpPr/>
          <p:nvPr/>
        </p:nvGrpSpPr>
        <p:grpSpPr>
          <a:xfrm>
            <a:off x="4343400" y="2819400"/>
            <a:ext cx="1600200" cy="2667000"/>
            <a:chOff x="5568" y="384"/>
            <a:chExt cx="1680" cy="3216"/>
          </a:xfrm>
        </p:grpSpPr>
        <p:pic>
          <p:nvPicPr>
            <p:cNvPr id="231431" name="Picture 231430" descr="de ve nh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8" y="384"/>
              <a:ext cx="1680" cy="32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2" name="Picture 23143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0" y="2592"/>
              <a:ext cx="528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3" name="Picture 23143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2" y="2544"/>
              <a:ext cx="336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4" name="Picture 23143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4" y="2400"/>
              <a:ext cx="432" cy="43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31435" name="Picture 2314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962400"/>
            <a:ext cx="198755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1436" name="Picture 231435" descr="sqrndlredmed_w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6384925"/>
            <a:ext cx="1219200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35163" y="198437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356" name="Object 228355"/>
          <p:cNvGraphicFramePr/>
          <p:nvPr/>
        </p:nvGraphicFramePr>
        <p:xfrm>
          <a:off x="0" y="0"/>
          <a:ext cx="2743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11" imgW="3780155" imgH="4283075" progId="MS_ClipArt_Gallery.5">
                  <p:embed/>
                </p:oleObj>
              </mc:Choice>
              <mc:Fallback>
                <p:oleObj r:id="rId11" imgW="3780155" imgH="4283075" progId="MS_ClipArt_Gallery.5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743200" cy="441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228356"/>
          <p:cNvGraphicFramePr/>
          <p:nvPr/>
        </p:nvGraphicFramePr>
        <p:xfrm>
          <a:off x="3276600" y="-228600"/>
          <a:ext cx="2462213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3" imgW="3780155" imgH="4283075" progId="MS_ClipArt_Gallery.5">
                  <p:embed/>
                </p:oleObj>
              </mc:Choice>
              <mc:Fallback>
                <p:oleObj r:id="rId13" imgW="3780155" imgH="4283075" progId="MS_ClipArt_Gallery.5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600" y="-228600"/>
                        <a:ext cx="2462213" cy="340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228357"/>
          <p:cNvGraphicFramePr/>
          <p:nvPr/>
        </p:nvGraphicFramePr>
        <p:xfrm>
          <a:off x="2483485" y="-459105"/>
          <a:ext cx="1930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14" imgW="3780155" imgH="4283075" progId="MS_ClipArt_Gallery.5">
                  <p:embed/>
                </p:oleObj>
              </mc:Choice>
              <mc:Fallback>
                <p:oleObj r:id="rId14" imgW="3780155" imgH="4283075" progId="MS_ClipArt_Gallery.5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485" y="-459105"/>
                        <a:ext cx="1930400" cy="320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62" name="Picture 228361" descr="FLOWERS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8400" y="5648325"/>
            <a:ext cx="13716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4" name="Picture 228363" descr="FLOWERS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0" y="5648325"/>
            <a:ext cx="1371600" cy="1209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365" name="Object 228364"/>
          <p:cNvGraphicFramePr/>
          <p:nvPr/>
        </p:nvGraphicFramePr>
        <p:xfrm>
          <a:off x="5029200" y="609600"/>
          <a:ext cx="31130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16" imgW="3780155" imgH="4283075" progId="MS_ClipArt_Gallery.5">
                  <p:embed/>
                </p:oleObj>
              </mc:Choice>
              <mc:Fallback>
                <p:oleObj r:id="rId16" imgW="3780155" imgH="4283075" progId="MS_ClipArt_Gallery.5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609600"/>
                        <a:ext cx="3113088" cy="342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77" name="Cloud"/>
          <p:cNvSpPr>
            <a:spLocks noChangeAspect="1" noEditPoints="1"/>
          </p:cNvSpPr>
          <p:nvPr/>
        </p:nvSpPr>
        <p:spPr>
          <a:xfrm>
            <a:off x="7010400" y="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Cloud"/>
          <p:cNvSpPr>
            <a:spLocks noChangeAspect="1" noEditPoints="1"/>
          </p:cNvSpPr>
          <p:nvPr/>
        </p:nvSpPr>
        <p:spPr>
          <a:xfrm>
            <a:off x="6372225" y="11684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loud"/>
          <p:cNvSpPr>
            <a:spLocks noChangeAspect="1" noEditPoints="1"/>
          </p:cNvSpPr>
          <p:nvPr/>
        </p:nvSpPr>
        <p:spPr>
          <a:xfrm>
            <a:off x="4859655" y="11684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7360" y="260985"/>
            <a:ext cx="4896485" cy="144018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THỎ ĂN GÌ ?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8e-05 0.157567 C 0.00989666 0.209939 0.0230722 0.259555 0.0494233 0.259555 C 0.0790683 0.259555 0.08895 0.209939 0.0988317 0.157567 C 0.112007 0.0996813 0.121889 0.0417959 0.154828 0.0417959 C 0.184473 0.0417959 0.194355 0.0996813 0.20753 0.157567 C 0.214118 0.209939 0.227294 0.259555 0.256938 0.259555 C 0.283289 0.259555 0.296465 0.209939 0.306347 0.157567 C 0.316228 0.0996813 0.329404 0.0417959 0.359049 0.0417959 C 0.388694 0.0417959 0.411751 0.157567 0.411751 0.157567 C 0.421633 0.209939 0.431515 0.259555 0.461159 0.259555 C 0.490805 0.259555 0.500686 0.209939 0.510568 0.157567 C 0.523744 0.0996813 0.533625 0.0417959 0.566564 0.0417959 C 0.596209 0.0417959 0.60609 0.0996813 0.615973 0.157567 C 0.629148 0.209939 0.639029 0.259555 0.668674 0.259555 C 0.695026 0.259555 0.708201 0.209939 0.718083 0.157567 C 0.727965 0.0996813 0.74114 0.0417959 0.770785 0.0417959 C 0.80043 0.0417959 0.810312 0.0996813 0.823487 0.157567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Trong truyện có những nhân vật nào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9" name="Picture 23142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962400"/>
            <a:ext cx="2163763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1430" name="Group 231429"/>
          <p:cNvGrpSpPr/>
          <p:nvPr/>
        </p:nvGrpSpPr>
        <p:grpSpPr>
          <a:xfrm>
            <a:off x="4343400" y="2819400"/>
            <a:ext cx="1600200" cy="2667000"/>
            <a:chOff x="5568" y="384"/>
            <a:chExt cx="1680" cy="3216"/>
          </a:xfrm>
        </p:grpSpPr>
        <p:pic>
          <p:nvPicPr>
            <p:cNvPr id="231431" name="Picture 231430" descr="de ve nh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8" y="384"/>
              <a:ext cx="1680" cy="32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2" name="Picture 23143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0" y="2592"/>
              <a:ext cx="528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3" name="Picture 23143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2" y="2544"/>
              <a:ext cx="336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4" name="Picture 23143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4" y="2400"/>
              <a:ext cx="432" cy="43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31435" name="Picture 2314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962400"/>
            <a:ext cx="198755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1436" name="Picture 231435" descr="sqrndlredmed_w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6384925"/>
            <a:ext cx="1219200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35163" y="198437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356" name="Object 228355"/>
          <p:cNvGraphicFramePr/>
          <p:nvPr/>
        </p:nvGraphicFramePr>
        <p:xfrm>
          <a:off x="0" y="0"/>
          <a:ext cx="2743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11" imgW="3780155" imgH="4283075" progId="MS_ClipArt_Gallery.5">
                  <p:embed/>
                </p:oleObj>
              </mc:Choice>
              <mc:Fallback>
                <p:oleObj r:id="rId11" imgW="3780155" imgH="4283075" progId="MS_ClipArt_Gallery.5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743200" cy="441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228356"/>
          <p:cNvGraphicFramePr/>
          <p:nvPr/>
        </p:nvGraphicFramePr>
        <p:xfrm>
          <a:off x="3276600" y="-228600"/>
          <a:ext cx="2462213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13" imgW="3780155" imgH="4283075" progId="MS_ClipArt_Gallery.5">
                  <p:embed/>
                </p:oleObj>
              </mc:Choice>
              <mc:Fallback>
                <p:oleObj r:id="rId13" imgW="3780155" imgH="4283075" progId="MS_ClipArt_Gallery.5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600" y="-228600"/>
                        <a:ext cx="2462213" cy="340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228357"/>
          <p:cNvGraphicFramePr/>
          <p:nvPr/>
        </p:nvGraphicFramePr>
        <p:xfrm>
          <a:off x="2483485" y="-459105"/>
          <a:ext cx="1930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14" imgW="3780155" imgH="4283075" progId="MS_ClipArt_Gallery.5">
                  <p:embed/>
                </p:oleObj>
              </mc:Choice>
              <mc:Fallback>
                <p:oleObj r:id="rId14" imgW="3780155" imgH="4283075" progId="MS_ClipArt_Gallery.5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485" y="-459105"/>
                        <a:ext cx="1930400" cy="320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62" name="Picture 228361" descr="FLOWERS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8400" y="5648325"/>
            <a:ext cx="13716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4" name="Picture 228363" descr="FLOWERS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0" y="5648325"/>
            <a:ext cx="1371600" cy="1209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365" name="Object 228364"/>
          <p:cNvGraphicFramePr/>
          <p:nvPr/>
        </p:nvGraphicFramePr>
        <p:xfrm>
          <a:off x="5029200" y="609600"/>
          <a:ext cx="31130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16" imgW="3780155" imgH="4283075" progId="MS_ClipArt_Gallery.5">
                  <p:embed/>
                </p:oleObj>
              </mc:Choice>
              <mc:Fallback>
                <p:oleObj r:id="rId16" imgW="3780155" imgH="4283075" progId="MS_ClipArt_Gallery.5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609600"/>
                        <a:ext cx="3113088" cy="342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77" name="Cloud"/>
          <p:cNvSpPr>
            <a:spLocks noChangeAspect="1" noEditPoints="1"/>
          </p:cNvSpPr>
          <p:nvPr/>
        </p:nvSpPr>
        <p:spPr>
          <a:xfrm>
            <a:off x="7010400" y="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Cloud"/>
          <p:cNvSpPr>
            <a:spLocks noChangeAspect="1" noEditPoints="1"/>
          </p:cNvSpPr>
          <p:nvPr/>
        </p:nvSpPr>
        <p:spPr>
          <a:xfrm>
            <a:off x="6372225" y="11684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loud"/>
          <p:cNvSpPr>
            <a:spLocks noChangeAspect="1" noEditPoints="1"/>
          </p:cNvSpPr>
          <p:nvPr/>
        </p:nvSpPr>
        <p:spPr>
          <a:xfrm>
            <a:off x="4859655" y="11684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Thỏ con vào rừng làm gì 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Gà trống mời thỏ con ăn gì?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:\Downloads\Documents\Chi cai\binh-minh-trong-r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113" y="3973513"/>
            <a:ext cx="1690687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888" y="3729038"/>
            <a:ext cx="954087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Box 3"/>
          <p:cNvSpPr txBox="1"/>
          <p:nvPr/>
        </p:nvSpPr>
        <p:spPr>
          <a:xfrm>
            <a:off x="2339975" y="0"/>
            <a:ext cx="4968875" cy="12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gặp G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Trống đang mổ thóc. G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Trống mời :</a:t>
            </a:r>
            <a:endParaRPr sz="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51" name="Picture 7" descr="F:\Downloads\Documents\Chi cai\tho c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0837" y="3810000"/>
            <a:ext cx="1608137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C 3.33333E-6 2.77457E-6 -0.01945 0.02104 -0.02014 0.02058 C -0.02084 0.02011 3.33333E-6 2.77457E-6 3.33333E-6 2.77457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C 0.00573 -0.01898 0.01355 -0.03704 0.029 -0.03704 C 0.04653 -0.03704 0.05261 -0.01898 0.05834 1.48148E-6 C 0.06615 0.02106 0.07188 0.04213 0.09132 0.04213 C 0.10886 0.04213 0.11476 0.02106 0.1224 1.48148E-6 C 0.12605 -0.01898 0.13386 -0.03704 0.15139 -0.03704 C 0.16702 -0.03704 0.17466 -0.01898 0.18091 1.48148E-6 C 0.18646 0.02106 0.19445 0.04213 0.21181 0.04213 C 0.22952 0.04213 0.24289 1.48148E-6 0.24289 0.00023 C 0.24862 -0.01898 0.25452 -0.03704 0.27205 -0.03704 C 0.28924 -0.03704 0.29566 -0.01898 0.30157 1.48148E-6 C 0.30921 0.02106 0.31493 0.04213 0.33455 0.04213 C 0.35209 0.04213 0.35782 0.02106 0.36355 1.48148E-6 C 0.37118 -0.01898 0.36042 -0.02338 0.37431 -0.03796 C 0.38959 -0.03796 0.4099 -0.05556 0.4158 -0.03658 C 0.42171 -0.01551 0.43455 -0.00764 0.45226 -0.00764 C 0.46962 -0.00764 0.49462 -0.03403 0.50261 -0.05509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5 -0.04699 C 0.49914 -0.06759 0.50764 -0.08796 0.52917 -0.09306 C 0.55348 -0.09884 0.56424 -0.08148 0.57448 -0.06621 C 0.58802 -0.04792 0.59879 -0.0294 0.62587 -0.03565 C 0.64983 -0.04144 0.65539 -0.06389 0.6632 -0.08704 C 0.66598 -0.10695 0.67431 -0.12732 0.69862 -0.1331 C 0.72014 -0.1382 0.73264 -0.12199 0.7441 -0.10625 C 0.75487 -0.0875 0.76841 -0.06945 0.79271 -0.07523 C 0.81684 -0.08125 0.83004 -0.12662 0.82917 -0.12616 C 0.83542 -0.14722 0.84167 -0.1669 0.86459 -0.1713 C 0.88889 -0.17847 0.89983 -0.16158 0.91094 -0.14514 C 0.92448 -0.12755 0.93507 -0.1088 0.96164 -0.11458 C 0.98629 -0.12107 0.99167 -0.14352 0.99636 -0.16597 C 1.00504 -0.18727 1.00973 -0.20695 1.03316 -0.21227 C 1.05521 -0.21713 1.06962 -0.20255 1.07969 -0.18588 C 1.09115 -0.1669 1.10365 -0.14908 1.12726 -0.15463 C 1.15157 -0.15996 1.15851 -0.18287 1.1665 -0.20625 " pathEditMode="relative" rAng="599319780" ptsTypes="fffffffffffffffff">
                                      <p:cBhvr>
                                        <p:cTn id="10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Thỏ con có ăn được không?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 Thỏ con gặp ai đang ăn cá?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333" y="306895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9" name="Picture 2283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755" y="2618740"/>
            <a:ext cx="1717675" cy="303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602e-05 -0.01493 C 0.00781419 -0.0406997 0.018122 -0.0651133 0.0387376 -0.0651133 C 0.0619301 -0.0651133 0.0696608 -0.0406997 0.0773917 -0.01493 C 0.0876995 0.0135525 0.0954303 0.0420349 0.1212 0.0420349 C 0.144393 0.0420349 0.152123 0.0135525 0.162431 -0.01493 C 0.167585 -0.0406997 0.177892 -0.0651133 0.201085 -0.0651133 C 0.221701 -0.0651133 0.232007 -0.0406997 0.239739 -0.01493 C 0.24747 0.0135525 0.257778 0.0420349 0.28097 0.0420349 C 0.304164 0.0420349 0.322202 -0.01493 0.322202 -0.01493 C 0.329933 -0.0406997 0.337662 -0.0651133 0.360856 -0.0651133 C 0.384047 -0.0651133 0.391778 -0.0406997 0.39951 -0.01493 C 0.409819 0.0135525 0.417548 0.0420349 0.443319 0.0420349 C 0.46651 0.0420349 0.474242 0.0135525 0.481973 -0.01493 C 0.49228 -0.0406997 0.500011 -0.0651133 0.523202 -0.0651133 C 0.543818 -0.0651133 0.554127 -0.0406997 0.561858 -0.01493 C 0.569587 0.0135525 0.579896 0.0420349 0.603088 0.0420349 C 0.626281 0.0420349 0.634013 0.0135525 0.644319 -0.0149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9" name="Picture 23142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962400"/>
            <a:ext cx="2163763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1430" name="Group 231429"/>
          <p:cNvGrpSpPr/>
          <p:nvPr/>
        </p:nvGrpSpPr>
        <p:grpSpPr>
          <a:xfrm>
            <a:off x="4343400" y="2819400"/>
            <a:ext cx="1600200" cy="2667000"/>
            <a:chOff x="5568" y="384"/>
            <a:chExt cx="1680" cy="3216"/>
          </a:xfrm>
        </p:grpSpPr>
        <p:pic>
          <p:nvPicPr>
            <p:cNvPr id="231431" name="Picture 231430" descr="de ve nh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8" y="384"/>
              <a:ext cx="1680" cy="32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2" name="Picture 23143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0" y="2592"/>
              <a:ext cx="528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3" name="Picture 23143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2" y="2544"/>
              <a:ext cx="336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1434" name="Picture 23143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4" y="2400"/>
              <a:ext cx="432" cy="43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31435" name="Picture 2314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962400"/>
            <a:ext cx="198755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1436" name="Picture 231435" descr="sqrndlredmed_w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6384925"/>
            <a:ext cx="1219200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35163" y="198437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356" name="Object 228355"/>
          <p:cNvGraphicFramePr/>
          <p:nvPr/>
        </p:nvGraphicFramePr>
        <p:xfrm>
          <a:off x="0" y="0"/>
          <a:ext cx="2743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11" imgW="3780155" imgH="4283075" progId="MS_ClipArt_Gallery.5">
                  <p:embed/>
                </p:oleObj>
              </mc:Choice>
              <mc:Fallback>
                <p:oleObj r:id="rId11" imgW="3780155" imgH="4283075" progId="MS_ClipArt_Gallery.5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743200" cy="441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228356"/>
          <p:cNvGraphicFramePr/>
          <p:nvPr/>
        </p:nvGraphicFramePr>
        <p:xfrm>
          <a:off x="3276600" y="-228600"/>
          <a:ext cx="2462213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13" imgW="3780155" imgH="4283075" progId="MS_ClipArt_Gallery.5">
                  <p:embed/>
                </p:oleObj>
              </mc:Choice>
              <mc:Fallback>
                <p:oleObj r:id="rId13" imgW="3780155" imgH="4283075" progId="MS_ClipArt_Gallery.5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6600" y="-228600"/>
                        <a:ext cx="2462213" cy="340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228357"/>
          <p:cNvGraphicFramePr/>
          <p:nvPr/>
        </p:nvGraphicFramePr>
        <p:xfrm>
          <a:off x="2483485" y="-459105"/>
          <a:ext cx="1930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14" imgW="3780155" imgH="4283075" progId="MS_ClipArt_Gallery.5">
                  <p:embed/>
                </p:oleObj>
              </mc:Choice>
              <mc:Fallback>
                <p:oleObj r:id="rId14" imgW="3780155" imgH="4283075" progId="MS_ClipArt_Gallery.5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485" y="-459105"/>
                        <a:ext cx="1930400" cy="320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62" name="Picture 228361" descr="FLOWERS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8400" y="5648325"/>
            <a:ext cx="13716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4" name="Picture 228363" descr="FLOWERS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7600" y="5648325"/>
            <a:ext cx="1371600" cy="1209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365" name="Object 228364"/>
          <p:cNvGraphicFramePr/>
          <p:nvPr/>
        </p:nvGraphicFramePr>
        <p:xfrm>
          <a:off x="5029200" y="609600"/>
          <a:ext cx="31130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16" imgW="3780155" imgH="4283075" progId="MS_ClipArt_Gallery.5">
                  <p:embed/>
                </p:oleObj>
              </mc:Choice>
              <mc:Fallback>
                <p:oleObj r:id="rId16" imgW="3780155" imgH="4283075" progId="MS_ClipArt_Gallery.5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609600"/>
                        <a:ext cx="3113088" cy="342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77" name="Cloud"/>
          <p:cNvSpPr>
            <a:spLocks noChangeAspect="1" noEditPoints="1"/>
          </p:cNvSpPr>
          <p:nvPr/>
        </p:nvSpPr>
        <p:spPr>
          <a:xfrm>
            <a:off x="7010400" y="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Cloud"/>
          <p:cNvSpPr>
            <a:spLocks noChangeAspect="1" noEditPoints="1"/>
          </p:cNvSpPr>
          <p:nvPr/>
        </p:nvSpPr>
        <p:spPr>
          <a:xfrm>
            <a:off x="6372225" y="11684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loud"/>
          <p:cNvSpPr>
            <a:spLocks noChangeAspect="1" noEditPoints="1"/>
          </p:cNvSpPr>
          <p:nvPr/>
        </p:nvSpPr>
        <p:spPr>
          <a:xfrm>
            <a:off x="4859655" y="116840"/>
            <a:ext cx="1905000" cy="990600"/>
          </a:xfrm>
          <a:custGeom>
            <a:avLst/>
            <a:gdLst>
              <a:gd name="txL" fmla="*/ 2977 w 21600"/>
              <a:gd name="txT" fmla="*/ 3262 h 21600"/>
              <a:gd name="txR" fmla="*/ 17087 w 21600"/>
              <a:gd name="txB" fmla="*/ 17337 h 21600"/>
            </a:gdLst>
            <a:ahLst/>
            <a:cxnLst>
              <a:cxn ang="0">
                <a:pos x="67" y="10800"/>
              </a:cxn>
              <a:cxn ang="0">
                <a:pos x="10800" y="21577"/>
              </a:cxn>
              <a:cxn ang="0">
                <a:pos x="21582" y="10800"/>
              </a:cxn>
              <a:cxn ang="0">
                <a:pos x="10800" y="1235"/>
              </a:cxn>
            </a:cxnLst>
            <a:rect l="txL" t="txT" r="txR" b="txB"/>
            <a:pathLst>
              <a:path w="21600" h="21600">
                <a:moveTo>
                  <a:pt x="1950" y="7185"/>
                </a:moveTo>
                <a:arcTo wR="2173" hR="2973" stAng="-5658044" swAng="-9152479"/>
                <a:arcTo wR="2180" hR="2959" stAng="-7692391" swAng="-8804134"/>
                <a:arcTo wR="3860" hR="5272" stAng="-13083100" swAng="-4542201"/>
                <a:arcTo wR="3376" hR="4608" stAng="-13342886" swAng="-6909565"/>
                <a:arcTo wR="2893" hR="3934" stAng="-14721123" swAng="-6840787"/>
                <a:arcTo wR="3388" hR="4610" stAng="-16560266" swAng="-7815448"/>
                <a:arcTo wR="2667" hR="3637" stAng="-19780702" swAng="-6541267"/>
                <a:arcTo wR="2429" hR="3298" stAng="-823813" swAng="-7035291"/>
                <a:arcTo wR="2183" hR="2973" stAng="-2764122" swAng="-5984549"/>
                <a:arcTo wR="2667" hR="3634" stAng="-3248686" swAng="-5397590"/>
                <a:arcTo wR="3377" hR="4595" stAng="-4002053" swAng="-7427288"/>
                <a:close/>
              </a:path>
              <a:path w="21600" h="21600" fill="none">
                <a:moveTo>
                  <a:pt x="1080" y="12690"/>
                </a:moveTo>
                <a:arcTo wR="2173" hR="2973" stAng="-14810523" swAng="-1585507"/>
              </a:path>
              <a:path w="21600" h="21600" fill="none">
                <a:moveTo>
                  <a:pt x="2910" y="17640"/>
                </a:moveTo>
                <a:arcTo wR="2180" hR="2959" stAng="-16496524" swAng="-686848"/>
              </a:path>
              <a:path w="21600" h="21600" fill="none">
                <a:moveTo>
                  <a:pt x="7905" y="18675"/>
                </a:moveTo>
                <a:arcTo wR="3376" hR="4608" stAng="-12498111" swAng="-844775"/>
              </a:path>
              <a:path w="21600" h="21600" fill="none">
                <a:moveTo>
                  <a:pt x="14280" y="18330"/>
                </a:moveTo>
                <a:arcTo wR="3376" hR="4608" stAng="-20252451" swAng="-959849"/>
              </a:path>
              <a:path w="21600" h="21600" fill="none">
                <a:moveTo>
                  <a:pt x="18690" y="15045"/>
                </a:moveTo>
                <a:arcTo wR="2893" hR="3934" stAng="-21561910" swAng="-4255046"/>
              </a:path>
              <a:path w="21600" h="21600" fill="none">
                <a:moveTo>
                  <a:pt x="20175" y="9015"/>
                </a:moveTo>
                <a:arcTo wR="2667" hR="3637" stAng="-18115995" swAng="-1664706"/>
              </a:path>
              <a:path w="21600" h="21600" fill="none">
                <a:moveTo>
                  <a:pt x="19200" y="3345"/>
                </a:moveTo>
                <a:arcTo wR="2429" hR="3298" stAng="-21532436" swAng="-891377"/>
              </a:path>
              <a:path w="21600" h="21600" fill="none">
                <a:moveTo>
                  <a:pt x="14910" y="1170"/>
                </a:moveTo>
                <a:arcTo wR="2429" hR="3298" stAng="-7859104" swAng="-1092014"/>
              </a:path>
              <a:path w="21600" h="21600" fill="none">
                <a:moveTo>
                  <a:pt x="11250" y="1665"/>
                </a:moveTo>
                <a:arcTo wR="2183" hR="2973" stAng="-8748671" swAng="-1061506"/>
              </a:path>
              <a:path w="21600" h="21600" fill="none">
                <a:moveTo>
                  <a:pt x="7650" y="3270"/>
                </a:moveTo>
                <a:arcTo wR="3377" hR="4595" stAng="-3262911" swAng="-739142"/>
              </a:path>
              <a:path w="21600" h="21600" fill="none">
                <a:moveTo>
                  <a:pt x="1950" y="7185"/>
                </a:moveTo>
                <a:arcTo wR="3377" hR="4595" stAng="-11429341" swAng="-711586"/>
              </a:path>
            </a:pathLst>
          </a:custGeom>
          <a:solidFill>
            <a:srgbClr val="33CC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7360" y="260985"/>
            <a:ext cx="5184760" cy="144018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ĂN GÌ ?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8e-05 0.157567 C 0.00989666 0.209939 0.0230722 0.259555 0.0494233 0.259555 C 0.0790683 0.259555 0.08895 0.209939 0.0988317 0.157567 C 0.112007 0.0996813 0.121889 0.0417959 0.154828 0.0417959 C 0.184473 0.0417959 0.194355 0.0996813 0.20753 0.157567 C 0.214118 0.209939 0.227294 0.259555 0.256938 0.259555 C 0.283289 0.259555 0.296465 0.209939 0.306347 0.157567 C 0.316228 0.0996813 0.329404 0.0417959 0.359049 0.0417959 C 0.388694 0.0417959 0.411751 0.157567 0.411751 0.157567 C 0.421633 0.209939 0.431515 0.259555 0.461159 0.259555 C 0.490805 0.259555 0.500686 0.209939 0.510568 0.157567 C 0.523744 0.0996813 0.533625 0.0417959 0.566564 0.0417959 C 0.596209 0.0417959 0.60609 0.0996813 0.615973 0.157567 C 0.629148 0.209939 0.639029 0.259555 0.668674 0.259555 C 0.695026 0.259555 0.708201 0.209939 0.718083 0.157567 C 0.727965 0.0996813 0.74114 0.0417959 0.770785 0.0417959 C 0.80043 0.0417959 0.810312 0.0996813 0.823487 0.157567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 Mèo con mời thỏ con ăn gì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333" y="306895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9" name="Picture 2283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755" y="2618740"/>
            <a:ext cx="1717675" cy="303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602e-05 -0.01493 C 0.00781419 -0.0406997 0.018122 -0.0651133 0.0387376 -0.0651133 C 0.0619301 -0.0651133 0.0696608 -0.0406997 0.0773917 -0.01493 C 0.0876995 0.0135525 0.0954303 0.0420349 0.1212 0.0420349 C 0.144393 0.0420349 0.152123 0.0135525 0.162431 -0.01493 C 0.167585 -0.0406997 0.177892 -0.0651133 0.201085 -0.0651133 C 0.221701 -0.0651133 0.232007 -0.0406997 0.239739 -0.01493 C 0.24747 0.0135525 0.257778 0.0420349 0.28097 0.0420349 C 0.304164 0.0420349 0.322202 -0.01493 0.322202 -0.01493 C 0.329933 -0.0406997 0.337662 -0.0651133 0.360856 -0.0651133 C 0.384047 -0.0651133 0.391778 -0.0406997 0.39951 -0.01493 C 0.409819 0.0135525 0.417548 0.0420349 0.443319 0.0420349 C 0.46651 0.0420349 0.474242 0.0135525 0.481973 -0.01493 C 0.49228 -0.0406997 0.500011 -0.0651133 0.523202 -0.0651133 C 0.543818 -0.0651133 0.554127 -0.0406997 0.561858 -0.01493 C 0.569587 0.0135525 0.579896 0.0420349 0.603088 0.0420349 C 0.626281 0.0420349 0.634013 0.0135525 0.644319 -0.0149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Bạn Dê con đem gì cho thỏ con ??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SD\Canh+BaBy\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212" y="-100012"/>
            <a:ext cx="9828212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 descr="F:\Downloads\Documents\Chi cai\tay 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4437063"/>
            <a:ext cx="900113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8" descr="F:\Downloads\Documents\Chi cai\dau 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3500438"/>
            <a:ext cx="998537" cy="1112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 descr="F:\Downloads\Documents\Chi cai\than 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65" y="4005580"/>
            <a:ext cx="1584325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Oval 7"/>
          <p:cNvSpPr/>
          <p:nvPr/>
        </p:nvSpPr>
        <p:spPr>
          <a:xfrm>
            <a:off x="6156325" y="0"/>
            <a:ext cx="71438" cy="698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2" name="Picture 7" descr="F:\Downloads\Documents\Chi cai\tho c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268" y="3213100"/>
            <a:ext cx="1608137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_S_Template_Children_D01_3336x2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1" name="Rectangle 3"/>
          <p:cNvSpPr>
            <a:spLocks noGrp="1"/>
          </p:cNvSpPr>
          <p:nvPr/>
        </p:nvSpPr>
        <p:spPr>
          <a:xfrm>
            <a:off x="2819400" y="1447800"/>
            <a:ext cx="5562600" cy="28813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hlink"/>
                </a:solidFill>
              </a:rPr>
              <a:t>Thỏ con nhận củ cà rốt và nói gì với bạn dê con vậy nhỉ??</a:t>
            </a:r>
            <a:r>
              <a:rPr b="1" dirty="0">
                <a:solidFill>
                  <a:schemeClr val="hlink"/>
                </a:solidFill>
              </a:rPr>
              <a:t>?</a:t>
            </a:r>
            <a:br>
              <a:rPr b="1" dirty="0">
                <a:solidFill>
                  <a:schemeClr val="hlink"/>
                </a:solidFill>
              </a:rPr>
            </a:br>
            <a:endParaRPr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SD\Canh+BaBy\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212" y="-100012"/>
            <a:ext cx="9828212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 descr="F:\Downloads\Documents\Chi cai\tay 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4437063"/>
            <a:ext cx="900113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8" descr="F:\Downloads\Documents\Chi cai\dau 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3500438"/>
            <a:ext cx="998537" cy="1112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 descr="F:\Downloads\Documents\Chi cai\than 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65" y="4005580"/>
            <a:ext cx="1584325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Oval 7"/>
          <p:cNvSpPr/>
          <p:nvPr/>
        </p:nvSpPr>
        <p:spPr>
          <a:xfrm>
            <a:off x="6156325" y="0"/>
            <a:ext cx="71438" cy="698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2" name="Picture 7" descr="F:\Downloads\Documents\Chi cai\tho c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268" y="3213100"/>
            <a:ext cx="1608137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 n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48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3528" y="1916832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98e-05 0.157567 C 0.00989666 0.209939 0.0230722 0.259555 0.0494233 0.259555 C 0.0790683 0.259555 0.08895 0.209939 0.0988317 0.157567 C 0.112007 0.0996813 0.121889 0.0417959 0.154828 0.0417959 C 0.184473 0.0417959 0.194355 0.0996813 0.20753 0.157567 C 0.214118 0.209939 0.227294 0.259555 0.256938 0.259555 C 0.283289 0.259555 0.296465 0.209939 0.306347 0.157567 C 0.316228 0.0996813 0.329404 0.0417959 0.359049 0.0417959 C 0.388694 0.0417959 0.411751 0.157567 0.411751 0.157567 C 0.421633 0.209939 0.431515 0.259555 0.461159 0.259555 C 0.490805 0.259555 0.500686 0.209939 0.510568 0.157567 C 0.523744 0.0996813 0.533625 0.0417959 0.566564 0.0417959 C 0.596209 0.0417959 0.60609 0.0996813 0.615973 0.157567 C 0.629148 0.209939 0.639029 0.259555 0.668674 0.259555 C 0.695026 0.259555 0.708201 0.209939 0.718083 0.157567 C 0.727965 0.0996813 0.74114 0.0417959 0.770785 0.0417959 C 0.80043 0.0417959 0.810312 0.0996813 0.823487 0.157567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:\Downloads\Documents\Chi cai\binh-minh-trong-r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113" y="3973513"/>
            <a:ext cx="1690687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888" y="3729038"/>
            <a:ext cx="954087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3"/>
          <p:cNvSpPr txBox="1"/>
          <p:nvPr/>
        </p:nvSpPr>
        <p:spPr>
          <a:xfrm>
            <a:off x="2339975" y="0"/>
            <a:ext cx="4968875" cy="12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gặp G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Trống đang mổ thóc. G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Trống mời :</a:t>
            </a:r>
            <a:endParaRPr sz="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02" name="Picture 7" descr="F:\Downloads\Documents\Chi cai\tho c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38" y="3571875"/>
            <a:ext cx="1608137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C 3.33333E-6 2.77457E-6 -0.01945 0.02104 -0.02014 0.02058 C -0.02084 0.02011 3.33333E-6 2.77457E-6 3.33333E-6 2.77457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:\Downloads\Documents\Chi cai\binh-minh-trong-r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113" y="3973513"/>
            <a:ext cx="1690687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888" y="3729038"/>
            <a:ext cx="954087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Box 3"/>
          <p:cNvSpPr txBox="1"/>
          <p:nvPr/>
        </p:nvSpPr>
        <p:spPr>
          <a:xfrm>
            <a:off x="2339975" y="0"/>
            <a:ext cx="4968875" cy="12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gặp G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Trống đang mổ thóc. G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Trống mời :</a:t>
            </a:r>
            <a:endParaRPr sz="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51" name="Picture 7" descr="F:\Downloads\Documents\Chi cai\tho c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0837" y="3810000"/>
            <a:ext cx="1608137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C 3.33333E-6 2.77457E-6 -0.01945 0.02104 -0.02014 0.02058 C -0.02084 0.02011 3.33333E-6 2.77457E-6 3.33333E-6 2.77457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C 0.00573 -0.01898 0.01355 -0.03704 0.029 -0.03704 C 0.04653 -0.03704 0.05261 -0.01898 0.05834 1.48148E-6 C 0.06615 0.02106 0.07188 0.04213 0.09132 0.04213 C 0.10886 0.04213 0.11476 0.02106 0.1224 1.48148E-6 C 0.12605 -0.01898 0.13386 -0.03704 0.15139 -0.03704 C 0.16702 -0.03704 0.17466 -0.01898 0.18091 1.48148E-6 C 0.18646 0.02106 0.19445 0.04213 0.21181 0.04213 C 0.22952 0.04213 0.24289 1.48148E-6 0.24289 0.00023 C 0.24862 -0.01898 0.25452 -0.03704 0.27205 -0.03704 C 0.28924 -0.03704 0.29566 -0.01898 0.30157 1.48148E-6 C 0.30921 0.02106 0.31493 0.04213 0.33455 0.04213 C 0.35209 0.04213 0.35782 0.02106 0.36355 1.48148E-6 C 0.37118 -0.01898 0.36042 -0.02338 0.37431 -0.03796 C 0.38959 -0.03796 0.4099 -0.05556 0.4158 -0.03658 C 0.42171 -0.01551 0.43455 -0.00764 0.45226 -0.00764 C 0.46962 -0.00764 0.49462 -0.03403 0.50261 -0.05509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5 -0.04699 C 0.49914 -0.06759 0.50764 -0.08796 0.52917 -0.09306 C 0.55348 -0.09884 0.56424 -0.08148 0.57448 -0.06621 C 0.58802 -0.04792 0.59879 -0.0294 0.62587 -0.03565 C 0.64983 -0.04144 0.65539 -0.06389 0.6632 -0.08704 C 0.66598 -0.10695 0.67431 -0.12732 0.69862 -0.1331 C 0.72014 -0.1382 0.73264 -0.12199 0.7441 -0.10625 C 0.75487 -0.0875 0.76841 -0.06945 0.79271 -0.07523 C 0.81684 -0.08125 0.83004 -0.12662 0.82917 -0.12616 C 0.83542 -0.14722 0.84167 -0.1669 0.86459 -0.1713 C 0.88889 -0.17847 0.89983 -0.16158 0.91094 -0.14514 C 0.92448 -0.12755 0.93507 -0.1088 0.96164 -0.11458 C 0.98629 -0.12107 0.99167 -0.14352 0.99636 -0.16597 C 1.00504 -0.18727 1.00973 -0.20695 1.03316 -0.21227 C 1.05521 -0.21713 1.06962 -0.20255 1.07969 -0.18588 C 1.09115 -0.1669 1.10365 -0.14908 1.12726 -0.15463 C 1.15157 -0.15996 1.15851 -0.18287 1.1665 -0.20625 " pathEditMode="relative" rAng="599319780" ptsTypes="fffffffffffffffff">
                                      <p:cBhvr>
                                        <p:cTn id="10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333" y="306895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9" name="Picture 2283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280" y="2925445"/>
            <a:ext cx="1717675" cy="303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333" y="3068955"/>
            <a:ext cx="1722437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69" name="Picture 2283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755" y="2618740"/>
            <a:ext cx="1717675" cy="303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602e-05 -0.01493 C 0.00781419 -0.0406997 0.018122 -0.0651133 0.0387376 -0.0651133 C 0.0619301 -0.0651133 0.0696608 -0.0406997 0.0773917 -0.01493 C 0.0876995 0.0135525 0.0954303 0.0420349 0.1212 0.0420349 C 0.144393 0.0420349 0.152123 0.0135525 0.162431 -0.01493 C 0.167585 -0.0406997 0.177892 -0.0651133 0.201085 -0.0651133 C 0.221701 -0.0651133 0.232007 -0.0406997 0.239739 -0.01493 C 0.24747 0.0135525 0.257778 0.0420349 0.28097 0.0420349 C 0.304164 0.0420349 0.322202 -0.01493 0.322202 -0.01493 C 0.329933 -0.0406997 0.337662 -0.0651133 0.360856 -0.0651133 C 0.384047 -0.0651133 0.391778 -0.0406997 0.39951 -0.01493 C 0.409819 0.0135525 0.417548 0.0420349 0.443319 0.0420349 C 0.46651 0.0420349 0.474242 0.0135525 0.481973 -0.01493 C 0.49228 -0.0406997 0.500011 -0.0651133 0.523202 -0.0651133 C 0.543818 -0.0651133 0.554127 -0.0406997 0.561858 -0.01493 C 0.569587 0.0135525 0.579896 0.0420349 0.603088 0.0420349 C 0.626281 0.0420349 0.634013 0.0135525 0.644319 -0.0149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SD\Canh+BaBy\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0" y="0"/>
            <a:ext cx="9251950" cy="695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7725" y="4203700"/>
            <a:ext cx="1023938" cy="160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075" y="3357563"/>
            <a:ext cx="1201738" cy="128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7" descr="F:\Downloads\Documents\Chi cai\tay 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150" y="4076700"/>
            <a:ext cx="900113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8" descr="F:\Downloads\Documents\Chi cai\dau d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975" y="3141663"/>
            <a:ext cx="998538" cy="1112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F:\Downloads\Documents\Chi cai\than d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3789363"/>
            <a:ext cx="1584325" cy="178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48555E-6 C 1.73472E-18 0.00763 1.73472E-18 0.01549 1.73472E-18 0.02312 " pathEditMode="relative" ptsTypes="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0111 C -0.04966 -0.03007 -0.05834 -0.04811 -0.0757 -0.04811 C -0.09532 -0.04811 -0.10209 -0.03007 -0.10851 -0.0111 C -0.11719 0.00994 -0.12361 0.03076 -0.14566 0.03076 C -0.16528 0.03076 -0.17153 0.00994 -0.18039 -0.0111 C -0.18438 -0.03007 -0.19306 -0.04811 -0.21268 -0.04811 C -0.23004 -0.04811 -0.23872 -0.03007 -0.24549 -0.0111 C -0.25191 0.00994 -0.26059 0.03076 -0.28039 0.03076 C -0.29983 0.03076 -0.31476 -0.0111 -0.31476 -0.01087 C -0.32136 -0.03007 -0.3283 -0.04811 -0.3474 -0.04811 C -0.36702 -0.04811 -0.37379 -0.03007 -0.38021 -0.0111 C -0.38889 0.00994 -0.39532 0.03076 -0.41736 0.03076 C -0.43698 0.03076 -0.44323 0.00994 -0.44966 -0.0111 C -0.45834 -0.03007 -0.46476 -0.04811 -0.48438 -0.04811 C -0.50174 -0.04811 -0.51042 -0.03007 -0.51719 -0.0111 C -0.52361 0.00994 -0.5323 0.03076 -0.55209 0.03076 C -0.57153 0.03076 -0.57795 0.00994 -0.58646 -0.0111 " pathEditMode="relative" rAng="0" ptsTypes="fffffffffffffffff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9537E-6 C -0.00712 -0.01897 -0.01666 -0.03701 -0.03593 -0.03701 C -0.05746 -0.03701 -0.06493 -0.01897 -0.07205 4.99537E-6 C -0.08159 0.02104 -0.08871 0.04185 -0.11284 0.04185 C -0.13455 0.04185 -0.14149 0.02104 -0.15121 4.99537E-6 C -0.15555 -0.01897 -0.1651 -0.03701 -0.1868 -0.03701 C -0.2059 -0.03701 -0.21545 -0.01897 -0.22309 4.99537E-6 C -0.23003 0.02104 -0.23958 0.04185 -0.26128 0.04185 C -0.28281 0.04185 -0.2993 4.99537E-6 -0.2993 0.00023 C -0.30642 -0.01897 -0.31406 -0.03701 -0.33524 -0.03701 C -0.35677 -0.03701 -0.36423 -0.01897 -0.37135 4.99537E-6 C -0.3809 0.02104 -0.38802 0.04185 -0.41215 0.04185 C -0.43385 0.04185 -0.4408 0.02104 -0.44774 4.99537E-6 C -0.45729 -0.01897 -0.46441 -0.03701 -0.48611 -0.03701 C -0.50521 -0.03701 -0.51475 -0.01897 -0.52222 4.99537E-6 C -0.52934 0.02104 -0.53889 0.04185 -0.56059 0.04185 C -0.58212 0.04185 -0.58923 0.02104 -0.59861 4.99537E-6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2895E-6 C -0.00712 -0.01897 -0.01667 -0.03701 -0.03594 -0.03701 C -0.05747 -0.03701 -0.06493 -0.01897 -0.07205 2.72895E-6 C -0.0816 0.02104 -0.08872 0.04186 -0.11285 0.04186 C -0.13455 0.04186 -0.1415 0.02104 -0.15122 2.72895E-6 C -0.15556 -0.01897 -0.16511 -0.03701 -0.18681 -0.03701 C -0.20591 -0.03701 -0.21545 -0.01897 -0.22292 2.72895E-6 C -0.23004 0.02104 -0.23959 0.04186 -0.26129 0.04186 C -0.28281 0.04186 -0.29931 2.72895E-6 -0.29931 0.00023 C -0.30643 -0.01897 -0.31406 -0.03701 -0.33525 -0.03701 C -0.35677 -0.03701 -0.36424 -0.01897 -0.37136 2.72895E-6 C -0.38091 0.02104 -0.38802 0.04186 -0.41216 0.04186 C -0.43386 0.04186 -0.4408 0.02104 -0.44775 2.72895E-6 C -0.45729 -0.01897 -0.46441 -0.03701 -0.48611 -0.03701 C -0.50521 -0.03701 -0.51476 -0.01897 -0.52222 2.72895E-6 C -0.52934 0.02104 -0.53889 0.04186 -0.56059 0.04186 C -0.58212 0.04186 -0.58924 0.02104 -0.59861 2.72895E-6 " pathEditMode="relative" rAng="0" ptsTypes="fffffffffffffffff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SD\Canh+BaBy\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212" y="-100012"/>
            <a:ext cx="9828212" cy="695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 descr="F:\Downloads\Documents\Chi cai\tay 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4437063"/>
            <a:ext cx="900113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8" descr="F:\Downloads\Documents\Chi cai\dau 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3500438"/>
            <a:ext cx="998537" cy="1112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 descr="F:\Downloads\Documents\Chi cai\than 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65" y="4005580"/>
            <a:ext cx="1584325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Oval 7"/>
          <p:cNvSpPr/>
          <p:nvPr/>
        </p:nvSpPr>
        <p:spPr>
          <a:xfrm>
            <a:off x="6156325" y="0"/>
            <a:ext cx="71438" cy="698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2" name="Picture 7" descr="F:\Downloads\Documents\Chi cai\tho c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268" y="3213100"/>
            <a:ext cx="1608137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</Words>
  <Application>Microsoft Office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Default Design</vt:lpstr>
      <vt:lpstr>1_Default Design</vt:lpstr>
      <vt:lpstr>MS_ClipArt_Gallery.5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Hanh Chinh Quoc 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hoanglinhchauquan@gmail.com</cp:lastModifiedBy>
  <cp:revision>13</cp:revision>
  <dcterms:created xsi:type="dcterms:W3CDTF">2014-02-16T14:29:00Z</dcterms:created>
  <dcterms:modified xsi:type="dcterms:W3CDTF">2024-08-21T14:55:50Z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282C466C0D054249B86095B39879357D_13</vt:lpwstr>
  </property>
  <property fmtid="{D5CDD505-2E9C-101B-9397-08002B2CF9AE}" pid="3" name="KSOProductBuildVer">
    <vt:lpwstr>1033-12.2.0.13359</vt:lpwstr>
  </property>
</Properties>
</file>