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64" r:id="rId7"/>
    <p:sldId id="267" r:id="rId8"/>
    <p:sldId id="268" r:id="rId9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1"/>
    <a:srgbClr val="F85208"/>
    <a:srgbClr val="8339C1"/>
    <a:srgbClr val="AF7BD8"/>
    <a:srgbClr val="FF7777"/>
    <a:srgbClr val="21FF40"/>
    <a:srgbClr val="FAF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>
        <p:scale>
          <a:sx n="67" d="100"/>
          <a:sy n="67" d="100"/>
        </p:scale>
        <p:origin x="6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NHANH\Desktop\KHO%20B&#192;I%20D&#7840;Y\MGL\CC-Tr&#242;%20ch&#417;i%20ch&#7919;%20c&#225;i%20g,h,y,k-%20Th&#7911;y\TaDiVaoRungXanh-VA-4373361(0)(0).mp3" TargetMode="External"/><Relationship Id="rId1" Type="http://schemas.microsoft.com/office/2007/relationships/media" Target="file:///C:\Users\ANHANH\Desktop\KHO%20B&#192;I%20D&#7840;Y\MGL\CC-Tr&#242;%20ch&#417;i%20ch&#7919;%20c&#225;i%20g,h,y,k-%20Th&#7911;y\TaDiVaoRungXanh-VA-4373361(0)(0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\Desktop\Em%20Y&#234;u%20C&#226;y%20Xanh%20-%20Nh&#7841;c%20Thi&#7871;u%20Nhi%20Xu&#226;n%20Mai%20Hay%20Nh&#7845;t(0).mp3" TargetMode="External"/><Relationship Id="rId1" Type="http://schemas.microsoft.com/office/2007/relationships/media" Target="file:///C:\Users\Admin\Desktop\Em%20Y&#234;u%20C&#226;y%20Xanh%20-%20Nh&#7841;c%20Thi&#7871;u%20Nhi%20Xu&#226;n%20Mai%20Hay%20Nh&#7845;t(0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NHANH\Desktop\KHO%20B&#192;I%20D&#7840;Y\MGL\CC-Tr&#242;%20ch&#417;i%20ch&#7919;%20c&#225;i%20g,h,y,k-%20Th&#7911;y\HayBaoVeRung-TopCaSIDO_byd2.mp3" TargetMode="External"/><Relationship Id="rId1" Type="http://schemas.microsoft.com/office/2007/relationships/media" Target="file:///C:\Users\ANHANH\Desktop\KHO%20B&#192;I%20D&#7840;Y\MGL\CC-Tr&#242;%20ch&#417;i%20ch&#7919;%20c&#225;i%20g,h,y,k-%20Th&#7911;y\HayBaoVeRung-TopCaSIDO_byd2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NHANH\Desktop\KHO%20B&#192;I%20D&#7840;Y\MGL\CC-Tr&#242;%20ch&#417;i%20ch&#7919;%20c&#225;i%20g,h,y,k-%20Th&#7911;y\EmVeMoiTruongMauXanh-Dangcapnhat_qz59.mp3" TargetMode="External"/><Relationship Id="rId1" Type="http://schemas.microsoft.com/office/2007/relationships/media" Target="file:///C:\Users\ANHANH\Desktop\KHO%20B&#192;I%20D&#7840;Y\MGL\CC-Tr&#242;%20ch&#417;i%20ch&#7919;%20c&#225;i%20g,h,y,k-%20Th&#7911;y\EmVeMoiTruongMauXanh-Dangcapnhat_qz59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245" y="-47625"/>
            <a:ext cx="12302490" cy="695261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254054" y="270394"/>
            <a:ext cx="5683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PHÒNG GIÁO DỤC QUẬN LONG BIÊN</a:t>
            </a:r>
          </a:p>
          <a:p>
            <a:pPr algn="ctr"/>
            <a:r>
              <a:rPr lang="en-US" sz="2400" b="1"/>
              <a:t>TRƯỜNG MẦM NON VIỆT HƯNG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579560" y="2727960"/>
            <a:ext cx="9032875" cy="23069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7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TRÒ CHƠI VỚI CHỮ CÁI</a:t>
            </a:r>
          </a:p>
          <a:p>
            <a:pPr algn="ctr"/>
            <a:r>
              <a:rPr lang="en-US" altLang="zh-CN" sz="7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.VnAvant" panose="020B7200000000000000" charset="0"/>
              </a:rPr>
              <a:t>g, h, y, k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3595686" y="5320030"/>
            <a:ext cx="50545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Lứa tuổi: Mẫu giáo lớn (5-6 tuổi)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2FE467-59F4-4FB0-AE2E-50AD2900C0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384" y="1243949"/>
            <a:ext cx="967232" cy="9694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35" y="-26670"/>
            <a:ext cx="12218670" cy="6911340"/>
          </a:xfrm>
          <a:prstGeom prst="rect">
            <a:avLst/>
          </a:prstGeom>
        </p:spPr>
      </p:pic>
      <p:pic>
        <p:nvPicPr>
          <p:cNvPr id="3" name="TaDiVaoRungXanh-VA-4373361(0)(0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3250" y="3087687"/>
            <a:ext cx="825500" cy="68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2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1000" showWhenStopped="0"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" y="-26670"/>
            <a:ext cx="12218670" cy="69113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44645" y="1510030"/>
            <a:ext cx="5367020" cy="25533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8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 CHƠI 1</a:t>
            </a:r>
          </a:p>
          <a:p>
            <a:pPr algn="ctr"/>
            <a:r>
              <a:rPr lang="en-US" altLang="zh-CN" sz="8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“HÁI HOA”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" y="-59055"/>
            <a:ext cx="12212955" cy="68694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77085" y="123825"/>
            <a:ext cx="3582670" cy="3153410"/>
          </a:xfrm>
          <a:prstGeom prst="rect">
            <a:avLst/>
          </a:prstGeom>
          <a:solidFill>
            <a:srgbClr val="FAFC02"/>
          </a:solidFill>
          <a:ln w="12700" cmpd="sng">
            <a:solidFill>
              <a:schemeClr val="tx1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99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7085" y="3479165"/>
            <a:ext cx="3582670" cy="3153410"/>
          </a:xfrm>
          <a:prstGeom prst="rect">
            <a:avLst/>
          </a:prstGeom>
          <a:solidFill>
            <a:srgbClr val="AF7BD8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99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79540" y="165100"/>
            <a:ext cx="3502660" cy="3153410"/>
          </a:xfrm>
          <a:prstGeom prst="rect">
            <a:avLst/>
          </a:prstGeom>
          <a:solidFill>
            <a:srgbClr val="21FF40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99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39535" y="3479165"/>
            <a:ext cx="3541395" cy="3153410"/>
          </a:xfrm>
          <a:prstGeom prst="rect">
            <a:avLst/>
          </a:prstGeom>
          <a:solidFill>
            <a:srgbClr val="FF7777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99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720" y="137160"/>
            <a:ext cx="3582035" cy="3205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905" y="123825"/>
            <a:ext cx="3502025" cy="3205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7085" y="3479800"/>
            <a:ext cx="3582035" cy="3153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265" y="3479800"/>
            <a:ext cx="3542665" cy="3154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/>
      <p:bldP spid="8" grpId="1" bldLvl="0" animBg="1"/>
      <p:bldP spid="9" grpId="0" animBg="1"/>
      <p:bldP spid="9" grpId="1" animBg="1"/>
      <p:bldP spid="9" grpId="2" animBg="1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335" y="-26670"/>
            <a:ext cx="12218670" cy="69113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06215" y="1536700"/>
            <a:ext cx="5478145" cy="13220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8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 CHƠI 2</a:t>
            </a:r>
          </a:p>
        </p:txBody>
      </p:sp>
      <p:sp>
        <p:nvSpPr>
          <p:cNvPr id="3" name="Rectangle 2"/>
          <p:cNvSpPr/>
          <p:nvPr/>
        </p:nvSpPr>
        <p:spPr>
          <a:xfrm>
            <a:off x="2002790" y="2858770"/>
            <a:ext cx="8669020" cy="13220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80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“GẮN HOA CHO CÂY”</a:t>
            </a:r>
          </a:p>
        </p:txBody>
      </p:sp>
      <p:pic>
        <p:nvPicPr>
          <p:cNvPr id="6" name="Em Yêu Cây Xanh - Nhạc Thiếu Nhi Xuân Mai Hay Nhất(0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6755" y="3910965"/>
            <a:ext cx="1000125" cy="88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1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245" y="-47625"/>
            <a:ext cx="12302490" cy="69526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02405" y="393700"/>
            <a:ext cx="5397500" cy="13220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8000" b="1">
                <a:solidFill>
                  <a:srgbClr val="8339C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 CHƠI 3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7675" y="1578610"/>
            <a:ext cx="7112000" cy="13220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8000" b="1">
                <a:solidFill>
                  <a:srgbClr val="FFFC0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CHỮ CÁI BÍ ẨN</a:t>
            </a:r>
          </a:p>
        </p:txBody>
      </p:sp>
      <p:pic>
        <p:nvPicPr>
          <p:cNvPr id="2" name="HayBaoVeRung-TopCaSIDO_byd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9750" y="3393441"/>
            <a:ext cx="711200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221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290" y="-47625"/>
            <a:ext cx="12302490" cy="69526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002405" y="393700"/>
            <a:ext cx="5397500" cy="13220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8000" b="1">
                <a:solidFill>
                  <a:srgbClr val="F8520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TRÒ CHƠI 4</a:t>
            </a:r>
          </a:p>
        </p:txBody>
      </p:sp>
      <p:sp>
        <p:nvSpPr>
          <p:cNvPr id="3" name="Rectangle 2"/>
          <p:cNvSpPr/>
          <p:nvPr/>
        </p:nvSpPr>
        <p:spPr>
          <a:xfrm>
            <a:off x="1464310" y="1578610"/>
            <a:ext cx="10509250" cy="25533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8000" b="1">
                <a:solidFill>
                  <a:srgbClr val="FFFC0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KHÁM PHÁ CHIẾC HỘP KỲ DIỆU</a:t>
            </a:r>
          </a:p>
        </p:txBody>
      </p:sp>
      <p:pic>
        <p:nvPicPr>
          <p:cNvPr id="6" name="EmVeMoiTruongMauXanh-Dangcapnhat_qz5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05400" y="4543424"/>
            <a:ext cx="813435" cy="525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649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" y="-29210"/>
            <a:ext cx="12222480" cy="69164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57655" y="713740"/>
            <a:ext cx="7192010" cy="186118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1500" b="1">
                <a:solidFill>
                  <a:srgbClr val="FFFC0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KẾT THÚC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71</Words>
  <Application>Microsoft Office PowerPoint</Application>
  <PresentationFormat>Widescreen</PresentationFormat>
  <Paragraphs>18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Admin</dc:creator>
  <cp:lastModifiedBy>anh truc</cp:lastModifiedBy>
  <cp:revision>11</cp:revision>
  <dcterms:created xsi:type="dcterms:W3CDTF">2018-03-25T13:49:00Z</dcterms:created>
  <dcterms:modified xsi:type="dcterms:W3CDTF">2024-08-22T15:12:29Z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