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0" r:id="rId6"/>
    <p:sldId id="265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14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70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77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77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95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71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87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53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66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0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D2E90-97F3-41CB-9507-C2145D505B8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6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37DD27-051A-49BB-A050-CB1F0FF1B713}"/>
              </a:ext>
            </a:extLst>
          </p:cNvPr>
          <p:cNvSpPr txBox="1"/>
          <p:nvPr/>
        </p:nvSpPr>
        <p:spPr>
          <a:xfrm>
            <a:off x="2705982" y="516467"/>
            <a:ext cx="5870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VIỆT HƯNG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040FCA-B031-4A42-B24F-4A4AA10BE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797" y="1296075"/>
            <a:ext cx="1500114" cy="15001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4CC07B-2C79-4E44-89F8-46F516ECDAE8}"/>
              </a:ext>
            </a:extLst>
          </p:cNvPr>
          <p:cNvSpPr txBox="1"/>
          <p:nvPr/>
        </p:nvSpPr>
        <p:spPr>
          <a:xfrm>
            <a:off x="3132667" y="2929467"/>
            <a:ext cx="54915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474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37508" y="641958"/>
            <a:ext cx="6830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Nghe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KARAOKE Quả Gì Mà Chua Chua Thế ♫ Nhạc Thiếu Nhi Có Lời Karaoke Bé Hát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5373" y="1215092"/>
            <a:ext cx="8794559" cy="527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5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8479" y="495684"/>
            <a:ext cx="6048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7" y="1823966"/>
            <a:ext cx="5537639" cy="34059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9" r="15002" b="10908"/>
          <a:stretch/>
        </p:blipFill>
        <p:spPr>
          <a:xfrm>
            <a:off x="7062433" y="2185477"/>
            <a:ext cx="3749499" cy="43987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900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31" y="1695636"/>
            <a:ext cx="4957339" cy="38923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2518" y="5588000"/>
            <a:ext cx="1576763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Cam </a:t>
            </a:r>
            <a:r>
              <a:rPr lang="en-US" sz="2400" b="1" dirty="0" err="1">
                <a:solidFill>
                  <a:srgbClr val="FF0000"/>
                </a:solidFill>
              </a:rPr>
              <a:t>vàng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769" y="2248127"/>
            <a:ext cx="5970000" cy="37153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53526" y="5963469"/>
            <a:ext cx="1506583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Cam </a:t>
            </a:r>
            <a:r>
              <a:rPr lang="en-US" sz="2400" b="1" dirty="0" err="1">
                <a:solidFill>
                  <a:srgbClr val="FF0000"/>
                </a:solidFill>
              </a:rPr>
              <a:t>sành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403566" y="439162"/>
            <a:ext cx="2664822" cy="628743"/>
          </a:xfrm>
          <a:prstGeom prst="wedgeRoundRectCallout">
            <a:avLst>
              <a:gd name="adj1" fmla="val -53949"/>
              <a:gd name="adj2" fmla="val 138094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Đây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quả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gì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413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68"/>
          <a:stretch/>
        </p:blipFill>
        <p:spPr>
          <a:xfrm>
            <a:off x="-1" y="7996"/>
            <a:ext cx="12192001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50000"/>
          <a:stretch/>
        </p:blipFill>
        <p:spPr>
          <a:xfrm>
            <a:off x="1596384" y="1030196"/>
            <a:ext cx="6716485" cy="2595717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320425" y="213106"/>
            <a:ext cx="2664822" cy="628743"/>
          </a:xfrm>
          <a:prstGeom prst="wedgeRoundRectCallout">
            <a:avLst>
              <a:gd name="adj1" fmla="val -53949"/>
              <a:gd name="adj2" fmla="val 138094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Đây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gì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7" name="Down Arrow 26"/>
          <p:cNvSpPr/>
          <p:nvPr/>
        </p:nvSpPr>
        <p:spPr>
          <a:xfrm rot="17709493">
            <a:off x="1702840" y="1477344"/>
            <a:ext cx="393658" cy="96665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 rot="19198372">
            <a:off x="6768749" y="646610"/>
            <a:ext cx="393658" cy="96665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-2126" r="50628" b="53922"/>
          <a:stretch/>
        </p:blipFill>
        <p:spPr>
          <a:xfrm>
            <a:off x="3388400" y="3854716"/>
            <a:ext cx="3577178" cy="2583484"/>
          </a:xfrm>
          <a:prstGeom prst="rect">
            <a:avLst/>
          </a:prstGeom>
        </p:spPr>
      </p:pic>
      <p:sp>
        <p:nvSpPr>
          <p:cNvPr id="30" name="Rounded Rectangular Callout 29"/>
          <p:cNvSpPr/>
          <p:nvPr/>
        </p:nvSpPr>
        <p:spPr>
          <a:xfrm>
            <a:off x="395185" y="3991614"/>
            <a:ext cx="2823846" cy="628743"/>
          </a:xfrm>
          <a:prstGeom prst="wedgeRoundRectCallout">
            <a:avLst>
              <a:gd name="adj1" fmla="val 48502"/>
              <a:gd name="adj2" fmla="val 117319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Qủa</a:t>
            </a:r>
            <a:r>
              <a:rPr lang="en-US" sz="2800" dirty="0">
                <a:solidFill>
                  <a:srgbClr val="FF0000"/>
                </a:solidFill>
              </a:rPr>
              <a:t> cam </a:t>
            </a:r>
            <a:r>
              <a:rPr lang="en-US" sz="2800" dirty="0" err="1">
                <a:solidFill>
                  <a:srgbClr val="FF0000"/>
                </a:solidFill>
              </a:rPr>
              <a:t>hình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gì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9" t="57693" r="4153"/>
          <a:stretch/>
        </p:blipFill>
        <p:spPr>
          <a:xfrm>
            <a:off x="7172172" y="3981907"/>
            <a:ext cx="2763344" cy="2456293"/>
          </a:xfrm>
          <a:prstGeom prst="rect">
            <a:avLst/>
          </a:prstGeom>
        </p:spPr>
      </p:pic>
      <p:sp>
        <p:nvSpPr>
          <p:cNvPr id="32" name="Down Arrow 31"/>
          <p:cNvSpPr/>
          <p:nvPr/>
        </p:nvSpPr>
        <p:spPr>
          <a:xfrm rot="4085566">
            <a:off x="9109248" y="4137031"/>
            <a:ext cx="393658" cy="96665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 rot="14707025">
            <a:off x="5279074" y="2760664"/>
            <a:ext cx="393658" cy="96665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ular Callout 33"/>
          <p:cNvSpPr/>
          <p:nvPr/>
        </p:nvSpPr>
        <p:spPr>
          <a:xfrm>
            <a:off x="8151224" y="2242366"/>
            <a:ext cx="3819042" cy="1311745"/>
          </a:xfrm>
          <a:prstGeom prst="wedgeRoundRectCallout">
            <a:avLst>
              <a:gd name="adj1" fmla="val 21292"/>
              <a:gd name="adj2" fmla="val -13299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Qủa</a:t>
            </a:r>
            <a:r>
              <a:rPr lang="en-US" sz="2800" dirty="0">
                <a:solidFill>
                  <a:srgbClr val="FF0000"/>
                </a:solidFill>
              </a:rPr>
              <a:t> cam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mùi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không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</a:rPr>
              <a:t>mùi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như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nào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8172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0" grpId="0" animBg="1"/>
      <p:bldP spid="32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1293172"/>
            <a:ext cx="71606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–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“Ai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223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93" y="896393"/>
            <a:ext cx="3692435" cy="27693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379" y="482387"/>
            <a:ext cx="3605348" cy="2704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51" y="3429000"/>
            <a:ext cx="3605348" cy="26321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919" y="3847013"/>
            <a:ext cx="3577586" cy="26321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09644" y="205581"/>
            <a:ext cx="5577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78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" r="6104"/>
          <a:stretch/>
        </p:blipFill>
        <p:spPr>
          <a:xfrm>
            <a:off x="1619796" y="1323038"/>
            <a:ext cx="4676502" cy="2943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619796" y="1339907"/>
            <a:ext cx="1384663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Vitamin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29538" r="38961" b="18027"/>
          <a:stretch/>
        </p:blipFill>
        <p:spPr>
          <a:xfrm>
            <a:off x="6200503" y="3176073"/>
            <a:ext cx="4702629" cy="29652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0034" y="391886"/>
            <a:ext cx="4711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65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6367" y="561820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379" y="1340122"/>
            <a:ext cx="2695335" cy="3597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727" y="2694755"/>
            <a:ext cx="2899989" cy="32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7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1606</TotalTime>
  <Words>152</Words>
  <Application>Microsoft Office PowerPoint</Application>
  <PresentationFormat>Widescreen</PresentationFormat>
  <Paragraphs>23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hoanglinhchauquan@gmail.com</cp:lastModifiedBy>
  <cp:revision>27</cp:revision>
  <dcterms:created xsi:type="dcterms:W3CDTF">2023-10-14T12:26:06Z</dcterms:created>
  <dcterms:modified xsi:type="dcterms:W3CDTF">2024-08-21T14:11:40Z</dcterms:modified>
</cp:coreProperties>
</file>