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78" r:id="rId2"/>
    <p:sldId id="380" r:id="rId3"/>
    <p:sldId id="356" r:id="rId4"/>
    <p:sldId id="357" r:id="rId5"/>
    <p:sldId id="358" r:id="rId6"/>
    <p:sldId id="359" r:id="rId7"/>
    <p:sldId id="293" r:id="rId8"/>
    <p:sldId id="353" r:id="rId9"/>
    <p:sldId id="360" r:id="rId10"/>
    <p:sldId id="362" r:id="rId11"/>
    <p:sldId id="342" r:id="rId12"/>
    <p:sldId id="363" r:id="rId13"/>
    <p:sldId id="345" r:id="rId14"/>
    <p:sldId id="374" r:id="rId15"/>
    <p:sldId id="346" r:id="rId16"/>
    <p:sldId id="349" r:id="rId17"/>
    <p:sldId id="348" r:id="rId18"/>
    <p:sldId id="350" r:id="rId19"/>
    <p:sldId id="375" r:id="rId20"/>
    <p:sldId id="376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5C"/>
    <a:srgbClr val="F8F8F8"/>
    <a:srgbClr val="FF66CC"/>
    <a:srgbClr val="00CC00"/>
    <a:srgbClr val="FF3300"/>
    <a:srgbClr val="CC0053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8"/>
    <p:restoredTop sz="94728"/>
  </p:normalViewPr>
  <p:slideViewPr>
    <p:cSldViewPr showGuides="1">
      <p:cViewPr>
        <p:scale>
          <a:sx n="75" d="100"/>
          <a:sy n="75" d="100"/>
        </p:scale>
        <p:origin x="-1152" y="-72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80459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140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suction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133600" y="115669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600" y="2425700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 QUEN CHỮ CÁI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828800" y="3505200"/>
            <a:ext cx="593463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– x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 – 2022 </a:t>
            </a:r>
            <a:endParaRPr lang="en-US" sz="3200" b="1" dirty="0">
              <a:solidFill>
                <a:srgbClr val="002060"/>
              </a:solidFill>
              <a:latin typeface=".Vn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17" y="851296"/>
            <a:ext cx="1574404" cy="15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39454"/>
      </p:ext>
    </p:extLst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8" name="Rectangle 14"/>
          <p:cNvSpPr/>
          <p:nvPr/>
        </p:nvSpPr>
        <p:spPr>
          <a:xfrm>
            <a:off x="3124200" y="-866775"/>
            <a:ext cx="3581400" cy="772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9600" b="1" dirty="0">
                <a:solidFill>
                  <a:srgbClr val="6600FF"/>
                </a:solidFill>
                <a:latin typeface="Arial" panose="020B0604020202020204" pitchFamily="34" charset="0"/>
              </a:rPr>
              <a:t>x</a:t>
            </a:r>
            <a:endParaRPr sz="413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15" y="457200"/>
            <a:ext cx="91440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ồm có một nét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xiên phải v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nét xiên trái</a:t>
            </a:r>
            <a:endParaRPr sz="36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3800" y="5257800"/>
            <a:ext cx="2146300" cy="1630045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suction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7" descr="18MOUS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228600"/>
            <a:ext cx="4343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-152400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81001" y="914400"/>
            <a:ext cx="2438400" cy="45078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700" b="1" i="0" u="none" strike="noStrike" kern="1200" cap="none" spc="0" normalizeH="0" baseline="0" noProof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1295400"/>
            <a:ext cx="2362200" cy="3769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0" name="Picture 2" descr="http://luyenchuanhduong.edu.vn/files/assets/ch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638300"/>
            <a:ext cx="26670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/>
          <p:nvPr/>
        </p:nvSpPr>
        <p:spPr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15" name="WordArt 8"/>
          <p:cNvSpPr>
            <a:spLocks noTextEdit="1"/>
          </p:cNvSpPr>
          <p:nvPr/>
        </p:nvSpPr>
        <p:spPr>
          <a:xfrm>
            <a:off x="2133600" y="533400"/>
            <a:ext cx="5029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 sánh chữ s,x</a:t>
            </a:r>
          </a:p>
        </p:txBody>
      </p:sp>
      <p:pic>
        <p:nvPicPr>
          <p:cNvPr id="13316" name="Picture 18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9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 txBox="1"/>
          <p:nvPr/>
        </p:nvSpPr>
        <p:spPr>
          <a:xfrm>
            <a:off x="4114800" y="838200"/>
            <a:ext cx="40386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sz="43100" b="1" dirty="0">
                <a:latin typeface=".VnAvant" pitchFamily="34" charset="0"/>
              </a:rPr>
              <a:t>c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sz="43100" b="1" dirty="0">
                <a:latin typeface=".VnAvant" pitchFamily="34" charset="0"/>
              </a:rPr>
              <a:t>c</a:t>
            </a:r>
          </a:p>
        </p:txBody>
      </p:sp>
      <p:sp>
        <p:nvSpPr>
          <p:cNvPr id="11" name="Rectangle 6"/>
          <p:cNvSpPr txBox="1"/>
          <p:nvPr/>
        </p:nvSpPr>
        <p:spPr>
          <a:xfrm>
            <a:off x="1524000" y="685800"/>
            <a:ext cx="2895600" cy="6705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sz="33600" b="1" dirty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590915" cy="2922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72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Trò </a:t>
            </a:r>
            <a:r>
              <a:rPr kumimoji="0" lang="vi-VN" sz="72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chơi 1</a:t>
            </a:r>
            <a:r>
              <a:rPr kumimoji="0" lang="en-US" sz="72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en-US" sz="54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Hãy</a:t>
            </a:r>
            <a:r>
              <a:rPr kumimoji="0" lang="en-US" sz="54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54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chọn</a:t>
            </a:r>
            <a:r>
              <a:rPr kumimoji="0" lang="en-US" sz="54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54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tôi</a:t>
            </a:r>
            <a:r>
              <a:rPr kumimoji="0" lang="en-US" sz="54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Cách</a:t>
            </a:r>
            <a:r>
              <a:rPr kumimoji="0" lang="en-US" sz="40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000" b="0" i="0" u="none" strike="noStrike" kern="1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chơi</a:t>
            </a:r>
            <a:r>
              <a:rPr kumimoji="0" lang="en-US" sz="4000" b="0" i="0" u="none" strike="noStrike" kern="1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fr-FR" sz="2400" b="0" i="0" u="none" strike="noStrike" kern="120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s, x khi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alt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066800" y="1676400"/>
            <a:ext cx="76295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Hãy chọn đúng tôi</a:t>
            </a: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ownloads\hình ảnh về quê hương\hoa-sen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76400"/>
            <a:ext cx="58674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5"/>
          <p:cNvSpPr/>
          <p:nvPr/>
        </p:nvSpPr>
        <p:spPr>
          <a:xfrm>
            <a:off x="2743200" y="381000"/>
            <a:ext cx="362267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hoa ...en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8438" name="Picture 6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Rectangle 10"/>
          <p:cNvSpPr/>
          <p:nvPr/>
        </p:nvSpPr>
        <p:spPr>
          <a:xfrm>
            <a:off x="2286000" y="5287963"/>
            <a:ext cx="1371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Box 1"/>
          <p:cNvSpPr txBox="1"/>
          <p:nvPr/>
        </p:nvSpPr>
        <p:spPr>
          <a:xfrm>
            <a:off x="4800600" y="5287963"/>
            <a:ext cx="1389063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TextBox 2"/>
          <p:cNvSpPr txBox="1"/>
          <p:nvPr/>
        </p:nvSpPr>
        <p:spPr>
          <a:xfrm>
            <a:off x="3276600" y="5410200"/>
            <a:ext cx="19716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dirty="0">
                <a:latin typeface="Arial" panose="020B0604020202020204" pitchFamily="34" charset="0"/>
              </a:rPr>
              <a:t>hay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25 -0.7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4775"/>
            <a:ext cx="205740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10"/>
          <p:cNvSpPr/>
          <p:nvPr/>
        </p:nvSpPr>
        <p:spPr>
          <a:xfrm>
            <a:off x="2667000" y="152400"/>
            <a:ext cx="3962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tre ...anh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9463" name="Picture 2" descr="http://data.inet.vn/userfiles/image/bieu-tuong-cay-tre-trong-phong-th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84582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Rectangle 1"/>
          <p:cNvSpPr/>
          <p:nvPr/>
        </p:nvSpPr>
        <p:spPr>
          <a:xfrm>
            <a:off x="2362200" y="5178425"/>
            <a:ext cx="100488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5" name="Rectangle 2"/>
          <p:cNvSpPr/>
          <p:nvPr/>
        </p:nvSpPr>
        <p:spPr>
          <a:xfrm>
            <a:off x="3348038" y="54657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4725" y="5178425"/>
            <a:ext cx="107473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8194 -0.7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4775"/>
            <a:ext cx="2362200" cy="164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10"/>
          <p:cNvSpPr/>
          <p:nvPr/>
        </p:nvSpPr>
        <p:spPr>
          <a:xfrm>
            <a:off x="2362200" y="381000"/>
            <a:ext cx="4419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...ườn núi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Rectangle 11"/>
          <p:cNvSpPr/>
          <p:nvPr/>
        </p:nvSpPr>
        <p:spPr>
          <a:xfrm>
            <a:off x="2667000" y="5248275"/>
            <a:ext cx="990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20488" name="Picture 4" descr="http://static9.nguyentandung.org/files/2013/05/dinh-deo-viet-nam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524000"/>
            <a:ext cx="662940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Box 1"/>
          <p:cNvSpPr txBox="1"/>
          <p:nvPr/>
        </p:nvSpPr>
        <p:spPr>
          <a:xfrm>
            <a:off x="3657600" y="5486400"/>
            <a:ext cx="1905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Arial" panose="020B0604020202020204" pitchFamily="34" charset="0"/>
              </a:rPr>
              <a:t>hay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20490" name="Rectangle 2"/>
          <p:cNvSpPr/>
          <p:nvPr/>
        </p:nvSpPr>
        <p:spPr>
          <a:xfrm>
            <a:off x="5124450" y="5248275"/>
            <a:ext cx="107473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291 -0.7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9"/>
          <p:cNvSpPr/>
          <p:nvPr/>
        </p:nvSpPr>
        <p:spPr>
          <a:xfrm>
            <a:off x="2514600" y="5029200"/>
            <a:ext cx="100488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Rectangle 10"/>
          <p:cNvSpPr/>
          <p:nvPr/>
        </p:nvSpPr>
        <p:spPr>
          <a:xfrm>
            <a:off x="2133600" y="152400"/>
            <a:ext cx="4953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...óm làng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2468" name="Picture 4" descr="http://moduc.quangngai.gov.vn/items/cms/image/lang%20que%20mo%20duc%20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3962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ashui.com/mag/images/stories/200810/lan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905001"/>
            <a:ext cx="41148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4" name="Rectangle 1"/>
          <p:cNvSpPr/>
          <p:nvPr/>
        </p:nvSpPr>
        <p:spPr>
          <a:xfrm>
            <a:off x="3519488" y="53133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450" y="4930775"/>
            <a:ext cx="9350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658 -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339090" y="1251585"/>
            <a:ext cx="8531860" cy="330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 chơi 2: Tìm nh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 Cô có 3 ngôi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mang chữ cái 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s, x, g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trẻ vừa đi vừa hát  khi có hiệu lệnh tìm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,bạn n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có thẻ chữ n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phải về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chữ cái tương ứng .</a:t>
            </a:r>
            <a:endParaRPr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Luật chơi: 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 n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sai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phải nhảy lò cò</a:t>
            </a:r>
            <a:endParaRPr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6619" y="1600200"/>
            <a:ext cx="57695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Điều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đó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phụ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thuộc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36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36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3380" y="271307"/>
            <a:ext cx="4572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Ổn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Untitled Proj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8151" y="3670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3592"/>
      </p:ext>
    </p:extLst>
  </p:cSld>
  <p:clrMapOvr>
    <a:masterClrMapping/>
  </p:clrMapOvr>
  <p:transition spd="slow">
    <p:fade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tterfly_87je9ydn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" y="111760"/>
            <a:ext cx="8461375" cy="6531610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1804035" y="2503170"/>
            <a:ext cx="5897245" cy="130683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Edwardian Script ITC" panose="030303020407070D0804" charset="0"/>
                <a:cs typeface="Edwardian Script ITC" panose="030303020407070D0804" charset="0"/>
              </a:rPr>
              <a:t>The end</a:t>
            </a: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72" y="4038600"/>
            <a:ext cx="840353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sz="88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3333CC"/>
                </a:solidFill>
                <a:effectLst>
                  <a:outerShdw dist="28398" dir="17793903" algn="ctr" rotWithShape="0">
                    <a:srgbClr val="FF0066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it-IT" sz="88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3333CC"/>
                </a:solidFill>
                <a:effectLst>
                  <a:outerShdw dist="28398" dir="17793903" algn="ctr" rotWithShape="0">
                    <a:srgbClr val="FF0066"/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it-IT" sz="8800" b="1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3333CC"/>
                </a:solidFill>
                <a:effectLst>
                  <a:outerShdw dist="28398" dir="17793903" algn="ctr" rotWithShape="0">
                    <a:srgbClr val="FF0066"/>
                  </a:outerShdw>
                </a:effectLst>
                <a:uLnTx/>
                <a:uFillTx/>
                <a:latin typeface=".VnAvant" panose="020B7200000000000000" pitchFamily="34" charset="0"/>
                <a:cs typeface="Times New Roman" panose="02020603050405020304" pitchFamily="18" charset="0"/>
              </a:rPr>
              <a:t>ãng</a:t>
            </a:r>
            <a:r>
              <a:rPr kumimoji="0" lang="it-IT" sz="8800" b="1" i="0" u="none" strike="noStrike" kern="10" cap="none" spc="0" normalizeH="0" noProof="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3333CC"/>
                </a:solidFill>
                <a:effectLst>
                  <a:outerShdw dist="28398" dir="17793903" algn="ctr" rotWithShape="0">
                    <a:srgbClr val="FF0066"/>
                  </a:outerShdw>
                </a:effectLst>
                <a:uLnTx/>
                <a:uFillTx/>
                <a:latin typeface=".VnAvant" panose="020B7200000000000000" pitchFamily="34" charset="0"/>
                <a:cs typeface="Times New Roman" panose="02020603050405020304" pitchFamily="18" charset="0"/>
              </a:rPr>
              <a:t> biÓn</a:t>
            </a:r>
            <a:endParaRPr kumimoji="0" lang="en-US" sz="88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dmin\Desktop\bien-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710475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4419600" y="4800600"/>
            <a:ext cx="830263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00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 </a:t>
            </a:r>
            <a:endParaRPr sz="100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9812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8" name="Rectangle 5"/>
          <p:cNvSpPr/>
          <p:nvPr/>
        </p:nvSpPr>
        <p:spPr>
          <a:xfrm>
            <a:off x="69342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343" name="Rectangle 5"/>
          <p:cNvSpPr/>
          <p:nvPr/>
        </p:nvSpPr>
        <p:spPr>
          <a:xfrm>
            <a:off x="2819400" y="5257800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14344" name="Rectangle 5"/>
          <p:cNvSpPr/>
          <p:nvPr/>
        </p:nvSpPr>
        <p:spPr>
          <a:xfrm>
            <a:off x="11430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4345" name="Rectangle 5"/>
          <p:cNvSpPr/>
          <p:nvPr/>
        </p:nvSpPr>
        <p:spPr>
          <a:xfrm>
            <a:off x="5181600" y="5334000"/>
            <a:ext cx="914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" name="Rectangle 5"/>
          <p:cNvSpPr/>
          <p:nvPr/>
        </p:nvSpPr>
        <p:spPr>
          <a:xfrm>
            <a:off x="3581400" y="5287963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5129" name="Rectangle 18"/>
          <p:cNvSpPr/>
          <p:nvPr/>
        </p:nvSpPr>
        <p:spPr>
          <a:xfrm rot="990933">
            <a:off x="4933950" y="3989388"/>
            <a:ext cx="519113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Rectangle 17"/>
          <p:cNvSpPr/>
          <p:nvPr/>
        </p:nvSpPr>
        <p:spPr>
          <a:xfrm rot="990933">
            <a:off x="6750050" y="4067175"/>
            <a:ext cx="415925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pic>
        <p:nvPicPr>
          <p:cNvPr id="5131" name="Picture 3" descr="C:\Users\Admin\Desktop\bien-d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5"/>
          <p:cNvSpPr/>
          <p:nvPr/>
        </p:nvSpPr>
        <p:spPr>
          <a:xfrm>
            <a:off x="6019800" y="5411788"/>
            <a:ext cx="685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5" name="Rectangle 18"/>
          <p:cNvSpPr/>
          <p:nvPr/>
        </p:nvSpPr>
        <p:spPr>
          <a:xfrm rot="990933">
            <a:off x="2328863" y="45402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6324600" y="5411788"/>
            <a:ext cx="838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.VnAvant" pitchFamily="34" charset="0"/>
              </a:rPr>
              <a:t>ể</a:t>
            </a:r>
            <a:endParaRPr sz="8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343" grpId="0"/>
      <p:bldP spid="14344" grpId="0"/>
      <p:bldP spid="14344" grpId="1"/>
      <p:bldP spid="14345" grpId="0"/>
      <p:bldP spid="13" grpId="0"/>
      <p:bldP spid="19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8" name="Rectangle 14"/>
          <p:cNvSpPr/>
          <p:nvPr/>
        </p:nvSpPr>
        <p:spPr>
          <a:xfrm>
            <a:off x="2667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6" name="Content Placeholder 5" descr="8b642edc5a1c77a0477eee93394e252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9410" y="0"/>
            <a:ext cx="2434590" cy="1468755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2" name="Rectangle 14"/>
          <p:cNvSpPr/>
          <p:nvPr/>
        </p:nvSpPr>
        <p:spPr>
          <a:xfrm>
            <a:off x="2667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609600"/>
            <a:ext cx="8001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sz="32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chữ s: Có 1 nét cong trái phía trên liền mạch với 1 nét cong phải phía dưới.</a:t>
            </a:r>
            <a:endParaRPr sz="32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1800" y="5046345"/>
            <a:ext cx="2261235" cy="1849755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81000"/>
            <a:ext cx="3048000" cy="4648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1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1143000"/>
            <a:ext cx="28956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0E0A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kumimoji="0" lang="en-US" altLang="en-US" sz="23900" b="1" i="0" u="none" strike="noStrike" kern="1200" cap="none" spc="0" normalizeH="0" baseline="0" noProof="0" dirty="0">
              <a:ln>
                <a:noFill/>
              </a:ln>
              <a:solidFill>
                <a:srgbClr val="0E0A5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143000"/>
            <a:ext cx="29718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6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0" descr="http://luyenchuanhduong.edu.vn/files/assets/ch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47800"/>
            <a:ext cx="28194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9378"/>
            <a:ext cx="7620000" cy="463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14"/>
          <p:cNvSpPr/>
          <p:nvPr/>
        </p:nvSpPr>
        <p:spPr>
          <a:xfrm>
            <a:off x="1905000" y="4581770"/>
            <a:ext cx="5791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lèc</a:t>
            </a:r>
            <a:r>
              <a:rPr lang="en-US" sz="8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xo¸y</a:t>
            </a:r>
            <a:endParaRPr sz="88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0"/>
            <a:ext cx="8001000" cy="486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4"/>
          <p:cNvSpPr/>
          <p:nvPr/>
        </p:nvSpPr>
        <p:spPr>
          <a:xfrm>
            <a:off x="2362200" y="4934744"/>
            <a:ext cx="7620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 dirty="0" smtClean="0">
                <a:solidFill>
                  <a:srgbClr val="6600FF"/>
                </a:solidFill>
                <a:latin typeface=".VnAvant" panose="020B7200000000000000" pitchFamily="34" charset="0"/>
              </a:rPr>
              <a:t>l</a:t>
            </a:r>
            <a:endParaRPr sz="8800" b="1" dirty="0">
              <a:solidFill>
                <a:srgbClr val="6600FF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8194" y="4934744"/>
            <a:ext cx="5334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8800" b="1" dirty="0">
                <a:solidFill>
                  <a:srgbClr val="6600FF"/>
                </a:solidFill>
                <a:latin typeface=".VnAvant" panose="020B7200000000000000" pitchFamily="34" charset="0"/>
              </a:rPr>
              <a:t>«</a:t>
            </a:r>
            <a:endParaRPr sz="8800" b="1" dirty="0">
              <a:solidFill>
                <a:srgbClr val="6600FF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7263" y="4979247"/>
            <a:ext cx="5334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8800" b="1" dirty="0">
                <a:solidFill>
                  <a:srgbClr val="6600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9242" y="4979247"/>
            <a:ext cx="5334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8800" b="1" dirty="0">
                <a:solidFill>
                  <a:srgbClr val="6600FF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7" name="Rectangle 18"/>
          <p:cNvSpPr/>
          <p:nvPr/>
        </p:nvSpPr>
        <p:spPr>
          <a:xfrm rot="990933">
            <a:off x="6350138" y="4054159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8"/>
          <p:cNvSpPr/>
          <p:nvPr/>
        </p:nvSpPr>
        <p:spPr>
          <a:xfrm rot="990933">
            <a:off x="3288030" y="4001029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9257" y="4990868"/>
            <a:ext cx="5334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8800" b="1" dirty="0">
                <a:solidFill>
                  <a:srgbClr val="66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4152" y="4979247"/>
            <a:ext cx="5334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8800" b="1" dirty="0">
                <a:solidFill>
                  <a:srgbClr val="6600FF"/>
                </a:solidFill>
                <a:latin typeface=".VnAvant" panose="020B7200000000000000" pitchFamily="34" charset="0"/>
              </a:rPr>
              <a:t>y</a:t>
            </a:r>
          </a:p>
        </p:txBody>
      </p:sp>
      <p:sp>
        <p:nvSpPr>
          <p:cNvPr id="12" name="Rectangle 14"/>
          <p:cNvSpPr/>
          <p:nvPr/>
        </p:nvSpPr>
        <p:spPr>
          <a:xfrm>
            <a:off x="5959681" y="4979247"/>
            <a:ext cx="930063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.VnAvant" panose="020B7200000000000000" pitchFamily="34" charset="0"/>
              </a:rPr>
              <a:t>a</a:t>
            </a:r>
            <a:endParaRPr sz="8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213</Words>
  <Application>Microsoft Office PowerPoint</Application>
  <PresentationFormat>On-screen Show (4:3)</PresentationFormat>
  <Paragraphs>75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Duc Thuan</dc:creator>
  <cp:lastModifiedBy>Techsi.vn</cp:lastModifiedBy>
  <cp:revision>215</cp:revision>
  <dcterms:created xsi:type="dcterms:W3CDTF">2002-01-03T22:32:17Z</dcterms:created>
  <dcterms:modified xsi:type="dcterms:W3CDTF">2024-06-21T09:01:16Z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0457E2D5B6D948EB9564B6CA0472FD92</vt:lpwstr>
  </property>
  <property fmtid="{D5CDD505-2E9C-101B-9397-08002B2CF9AE}" pid="3" name="KSOProductBuildVer">
    <vt:lpwstr>1033-11.2.0.10463</vt:lpwstr>
  </property>
</Properties>
</file>