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9" r:id="rId2"/>
    <p:sldId id="260" r:id="rId3"/>
    <p:sldId id="256" r:id="rId4"/>
    <p:sldId id="257" r:id="rId5"/>
    <p:sldId id="258" r:id="rId6"/>
    <p:sldId id="265" r:id="rId7"/>
    <p:sldId id="262" r:id="rId8"/>
    <p:sldId id="263" r:id="rId9"/>
    <p:sldId id="268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FFFF99"/>
    <a:srgbClr val="00FF00"/>
    <a:srgbClr val="FFCCFF"/>
    <a:srgbClr val="FF9933"/>
    <a:srgbClr val="00FFCC"/>
    <a:srgbClr val="99FF66"/>
    <a:srgbClr val="EAF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-342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EF4E3-5F88-47AB-8270-DADE4637ED2D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55CFE-DCFA-4BE8-B2ED-D150B78B1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1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34B47-DD38-40AA-AAFE-5FE3C79F57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06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B42E-C4E5-45B3-8331-FADD335BCFD5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6AB84-1466-4875-8CCE-512EBF0C0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2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B42E-C4E5-45B3-8331-FADD335BCFD5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6AB84-1466-4875-8CCE-512EBF0C0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95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B42E-C4E5-45B3-8331-FADD335BCFD5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6AB84-1466-4875-8CCE-512EBF0C0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03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B42E-C4E5-45B3-8331-FADD335BCFD5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6AB84-1466-4875-8CCE-512EBF0C0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74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B42E-C4E5-45B3-8331-FADD335BCFD5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6AB84-1466-4875-8CCE-512EBF0C0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24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B42E-C4E5-45B3-8331-FADD335BCFD5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6AB84-1466-4875-8CCE-512EBF0C0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47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B42E-C4E5-45B3-8331-FADD335BCFD5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6AB84-1466-4875-8CCE-512EBF0C0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01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B42E-C4E5-45B3-8331-FADD335BCFD5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6AB84-1466-4875-8CCE-512EBF0C0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87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B42E-C4E5-45B3-8331-FADD335BCFD5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6AB84-1466-4875-8CCE-512EBF0C0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04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B42E-C4E5-45B3-8331-FADD335BCFD5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6AB84-1466-4875-8CCE-512EBF0C0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53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B42E-C4E5-45B3-8331-FADD335BCFD5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6AB84-1466-4875-8CCE-512EBF0C0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03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7B42E-C4E5-45B3-8331-FADD335BCFD5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6AB84-1466-4875-8CCE-512EBF0C0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6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6.jp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5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4.jpeg"/><Relationship Id="rId5" Type="http://schemas.microsoft.com/office/2007/relationships/media" Target="../media/media5.mp3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image" Target="../media/image13.png"/><Relationship Id="rId18" Type="http://schemas.openxmlformats.org/officeDocument/2006/relationships/image" Target="../media/image23.png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image" Target="../media/image18.jpeg"/><Relationship Id="rId17" Type="http://schemas.openxmlformats.org/officeDocument/2006/relationships/image" Target="../media/image22.png"/><Relationship Id="rId2" Type="http://schemas.openxmlformats.org/officeDocument/2006/relationships/audio" Target="../media/media7.mp3"/><Relationship Id="rId16" Type="http://schemas.openxmlformats.org/officeDocument/2006/relationships/image" Target="../media/image21.pn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slideLayout" Target="../slideLayouts/slideLayout2.xml"/><Relationship Id="rId5" Type="http://schemas.microsoft.com/office/2007/relationships/media" Target="../media/media9.mp3"/><Relationship Id="rId15" Type="http://schemas.openxmlformats.org/officeDocument/2006/relationships/image" Target="../media/image20.jpg"/><Relationship Id="rId10" Type="http://schemas.openxmlformats.org/officeDocument/2006/relationships/audio" Target="../media/media11.mp3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01458" y="1559556"/>
            <a:ext cx="8615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VIỆT HƯNG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090" y="3828596"/>
            <a:ext cx="11599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DỤC ÂM NHẠC</a:t>
            </a:r>
            <a:endParaRPr lang="en-US" sz="4000" b="1" dirty="0">
              <a:ln w="0"/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7483" y="4560055"/>
            <a:ext cx="77326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 tim hồng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 Tai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( 4-5 </a:t>
            </a:r>
            <a:r>
              <a:rPr lang="en-US" sz="24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10" y="2267442"/>
            <a:ext cx="1473463" cy="14734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949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33"/>
    </mc:Choice>
    <mc:Fallback xmlns="">
      <p:transition spd="slow" advTm="2683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72" y="493486"/>
            <a:ext cx="10464800" cy="5892800"/>
          </a:xfrm>
        </p:spPr>
      </p:pic>
    </p:spTree>
    <p:extLst>
      <p:ext uri="{BB962C8B-B14F-4D97-AF65-F5344CB8AC3E}">
        <p14:creationId xmlns:p14="http://schemas.microsoft.com/office/powerpoint/2010/main" val="403752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1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75053" y="1234607"/>
            <a:ext cx="41585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1688" y="2925127"/>
            <a:ext cx="66350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61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074056"/>
            <a:ext cx="10695320" cy="56118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28341" y="5433225"/>
            <a:ext cx="5776687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HÁT: “ YÊU HÀ NỘI”</a:t>
            </a:r>
          </a:p>
          <a:p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2773" y="252299"/>
            <a:ext cx="469537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94323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2773" y="578381"/>
            <a:ext cx="469537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3" name="yeu-ha-noi-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9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0417" y="369906"/>
            <a:ext cx="5293659" cy="1114051"/>
          </a:xfrm>
        </p:spPr>
        <p:txBody>
          <a:bodyPr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ài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hát kể về bạn nhỏ có quê ở Hà Nội, nơi đó có bạn bè, có cô giáo, có Sông Hồng, Hồ Gươm, có Lăng Bác Hồ … và bạn nhỏ rất yêu Hà Nội. 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30" y="3266066"/>
            <a:ext cx="3931271" cy="27321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471" y="3266066"/>
            <a:ext cx="3415553" cy="2732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94" y="3266066"/>
            <a:ext cx="3386418" cy="273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6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3335" y="190313"/>
            <a:ext cx="5885329" cy="962959"/>
          </a:xfrm>
        </p:spPr>
        <p:txBody>
          <a:bodyPr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8084"/>
            <a:ext cx="10515600" cy="5007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2-3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yeu-ha-noi-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53797" y="58198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7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914"/>
            <a:ext cx="10515600" cy="139892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araoke Hà Nội trái tim hồng Tone Nữ Nhạc Sống gia huy karaok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3989" y="1438836"/>
            <a:ext cx="9184340" cy="517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5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4000">
              <a:srgbClr val="FFCCFF"/>
            </a:gs>
            <a:gs pos="69000">
              <a:srgbClr val="FFCCFF"/>
            </a:gs>
            <a:gs pos="99000">
              <a:srgbClr val="EAF2F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7958" y="113902"/>
            <a:ext cx="7028543" cy="110081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9000">
                <a:srgbClr val="EAF2FA"/>
              </a:gs>
            </a:gsLst>
            <a:lin ang="5400000" scaled="1"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Tai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16027" y="1386577"/>
            <a:ext cx="3603813" cy="25208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chuô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27760" y="3231312"/>
            <a:ext cx="609600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89692" y="1469882"/>
            <a:ext cx="3603813" cy="247425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uit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96501" y="3231312"/>
            <a:ext cx="609600" cy="609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516027" y="4125886"/>
            <a:ext cx="3603813" cy="247425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sá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66865" y="5960015"/>
            <a:ext cx="609600" cy="6096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189692" y="4135637"/>
            <a:ext cx="3603813" cy="247425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trố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96501" y="5863762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024" y="1376826"/>
            <a:ext cx="3603813" cy="2523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691" y="1451575"/>
            <a:ext cx="3603813" cy="24742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025" y="4135637"/>
            <a:ext cx="3603813" cy="24742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7" b="2788"/>
          <a:stretch/>
        </p:blipFill>
        <p:spPr>
          <a:xfrm>
            <a:off x="7189690" y="4148297"/>
            <a:ext cx="3603814" cy="246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43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94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196558" y="100455"/>
            <a:ext cx="6162595" cy="9887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9000">
                <a:srgbClr val="EAF2FA"/>
              </a:gs>
            </a:gsLst>
            <a:lin ang="5400000" scaled="1"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Tai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58906" y="1358153"/>
            <a:ext cx="3321423" cy="2420470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482353" y="1358153"/>
            <a:ext cx="3321423" cy="2420470"/>
          </a:xfrm>
          <a:prstGeom prst="round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8305800" y="1358153"/>
            <a:ext cx="3321423" cy="242047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514599" y="4208928"/>
            <a:ext cx="3321423" cy="242047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499412" y="4208928"/>
            <a:ext cx="3321423" cy="2420470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Ai yêu bác hồ chí minh hơn thiếu niên nhi đồ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96407" y="3095197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31233" y="1358604"/>
            <a:ext cx="3321423" cy="2395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đêm qua em mơ gặp bác hồ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739851" y="591591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412" y="4231606"/>
            <a:ext cx="3321423" cy="2420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yêu hà nộ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631146" y="5910005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13258" y="4208928"/>
            <a:ext cx="3321423" cy="2420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tiến quân c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1241" y="3124199"/>
            <a:ext cx="609600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7015" y="1358153"/>
            <a:ext cx="3321423" cy="2420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Từ rừng xanh cháu về thăm lăng bác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04655" y="3079376"/>
            <a:ext cx="609600" cy="609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93676" y="1370413"/>
            <a:ext cx="3298776" cy="2430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8335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6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61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2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22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25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iêu đề"/>
  <p:tag name="ISPRING_SLIDE_INDENT_LEVEL" val="0"/>
  <p:tag name="ISPRING_SLIDE_ID_2" val="{6B7CD74E-CE66-4FD3-B087-BEB160B1021B}"/>
  <p:tag name="GENSWF_ADVANCE_TIME" val="26.83"/>
  <p:tag name="ISPRING_SLIDE_BRANCHING_PROPERTIES" val="&lt;BranchingProperties&gt;&lt;nextAction&gt;&lt;action&gt;0&lt;/action&gt;&lt;/nextAction&gt;&lt;prevAction&gt;&lt;action&gt;0&lt;/action&gt;&lt;/prevAction&gt;&lt;lock&gt;0&lt;/lock&gt;&lt;/BranchingProperties&gt;&#1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150</Words>
  <Application>Microsoft Office PowerPoint</Application>
  <PresentationFormat>Custom</PresentationFormat>
  <Paragraphs>21</Paragraphs>
  <Slides>10</Slides>
  <Notes>1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Nội dung bài hát</vt:lpstr>
      <vt:lpstr>Trẻ thực hiện</vt:lpstr>
      <vt:lpstr>Nghe hát: “ Hà Nội trái tim hồng” Nhạc sĩ: Nguyễn Đức Toàn</vt:lpstr>
      <vt:lpstr>Trò chơi : Tai ai tinh Nghe tiếng đoán tên nhạc cụ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39</cp:revision>
  <dcterms:created xsi:type="dcterms:W3CDTF">2022-05-03T10:08:02Z</dcterms:created>
  <dcterms:modified xsi:type="dcterms:W3CDTF">2024-07-06T02:42:29Z</dcterms:modified>
</cp:coreProperties>
</file>