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4" r:id="rId3"/>
    <p:sldId id="275" r:id="rId4"/>
    <p:sldId id="276" r:id="rId5"/>
    <p:sldId id="259" r:id="rId6"/>
    <p:sldId id="258" r:id="rId7"/>
    <p:sldId id="273" r:id="rId8"/>
    <p:sldId id="266" r:id="rId9"/>
    <p:sldId id="267" r:id="rId10"/>
    <p:sldId id="271" r:id="rId11"/>
    <p:sldId id="270" r:id="rId12"/>
    <p:sldId id="272"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B0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p:scale>
          <a:sx n="78" d="100"/>
          <a:sy n="78" d="100"/>
        </p:scale>
        <p:origin x="-1104"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BD128-5669-4EB8-A261-3E9324FFAEEA}" type="datetimeFigureOut">
              <a:rPr lang="en-US" smtClean="0"/>
              <a:pPr/>
              <a:t>6/21/2024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1D99A-B055-438D-8D07-3BD2411C2280}" type="slidenum">
              <a:rPr lang="en-US" smtClean="0"/>
              <a:pPr/>
              <a:t>‹#›</a:t>
            </a:fld>
            <a:endParaRPr lang="en-US"/>
          </a:p>
        </p:txBody>
      </p:sp>
    </p:spTree>
    <p:extLst>
      <p:ext uri="{BB962C8B-B14F-4D97-AF65-F5344CB8AC3E}">
        <p14:creationId xmlns:p14="http://schemas.microsoft.com/office/powerpoint/2010/main" val="206435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81D99A-B055-438D-8D07-3BD2411C228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587ADF-B107-4F0B-9DC3-BE84F0BF2CF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87ADF-B107-4F0B-9DC3-BE84F0BF2CF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87ADF-B107-4F0B-9DC3-BE84F0BF2CF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587ADF-B107-4F0B-9DC3-BE84F0BF2CF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87ADF-B107-4F0B-9DC3-BE84F0BF2CF3}"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587ADF-B107-4F0B-9DC3-BE84F0BF2CF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587ADF-B107-4F0B-9DC3-BE84F0BF2CF3}" type="datetimeFigureOut">
              <a:rPr lang="en-US" smtClean="0"/>
              <a:pPr/>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587ADF-B107-4F0B-9DC3-BE84F0BF2CF3}" type="datetimeFigureOut">
              <a:rPr lang="en-US" smtClean="0"/>
              <a:pPr/>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7ADF-B107-4F0B-9DC3-BE84F0BF2CF3}" type="datetimeFigureOut">
              <a:rPr lang="en-US" smtClean="0"/>
              <a:pPr/>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87ADF-B107-4F0B-9DC3-BE84F0BF2CF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87ADF-B107-4F0B-9DC3-BE84F0BF2CF3}"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BEFBD-6C88-48A6-976D-E41394AC0D4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87ADF-B107-4F0B-9DC3-BE84F0BF2CF3}" type="datetimeFigureOut">
              <a:rPr lang="en-US" smtClean="0"/>
              <a:pPr/>
              <a:t>6/21/2024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BEFBD-6C88-48A6-976D-E41394AC0D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7.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audio" Target="../media/audio3.wav"/><Relationship Id="rId10" Type="http://schemas.openxmlformats.org/officeDocument/2006/relationships/image" Target="../media/image24.png"/><Relationship Id="rId4" Type="http://schemas.openxmlformats.org/officeDocument/2006/relationships/audio" Target="../media/audio4.wav"/><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ayTinhDucDung\Desktop\Am%20nhac%20thang%205\am%20thanh\QueHuong-CamLy-2442911.mp3" TargetMode="Externa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ayTinhDucDung\Desktop\Am%20nhac%20thang%205\am%20thanh\TraiDatNayLaCuaChungMinh-TopCa_qp45.mp3" TargetMode="Externa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audio" Target="../media/audio4.wav"/><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audio" Target="../media/audio3.wav"/><Relationship Id="rId11" Type="http://schemas.openxmlformats.org/officeDocument/2006/relationships/image" Target="../media/image11.jpeg"/><Relationship Id="rId5" Type="http://schemas.openxmlformats.org/officeDocument/2006/relationships/audio" Target="../media/audio2.wav"/><Relationship Id="rId10" Type="http://schemas.openxmlformats.org/officeDocument/2006/relationships/image" Target="../media/image10.jpeg"/><Relationship Id="rId4" Type="http://schemas.openxmlformats.org/officeDocument/2006/relationships/audio" Target="../media/audio1.wav"/><Relationship Id="rId9" Type="http://schemas.openxmlformats.org/officeDocument/2006/relationships/image" Target="../media/image9.jpe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audio" Target="../media/audio3.wav"/><Relationship Id="rId11" Type="http://schemas.openxmlformats.org/officeDocument/2006/relationships/image" Target="../media/image17.jpeg"/><Relationship Id="rId5" Type="http://schemas.openxmlformats.org/officeDocument/2006/relationships/audio" Target="../media/audio4.wav"/><Relationship Id="rId10" Type="http://schemas.openxmlformats.org/officeDocument/2006/relationships/image" Target="../media/image16.jpeg"/><Relationship Id="rId4" Type="http://schemas.openxmlformats.org/officeDocument/2006/relationships/audio" Target="../media/audio5.wav"/><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MayTinhDucDung\Desktop\Am%20nhac%20thang%205\am%20thanh\QueHuong-CamLy-2442911.mp3" TargetMode="Externa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6000"/>
          </a:stretch>
        </a:blipFill>
        <a:effectLst/>
      </p:bgPr>
    </p:bg>
    <p:spTree>
      <p:nvGrpSpPr>
        <p:cNvPr id="1" name=""/>
        <p:cNvGrpSpPr/>
        <p:nvPr/>
      </p:nvGrpSpPr>
      <p:grpSpPr>
        <a:xfrm>
          <a:off x="0" y="0"/>
          <a:ext cx="0" cy="0"/>
          <a:chOff x="0" y="0"/>
          <a:chExt cx="0" cy="0"/>
        </a:xfrm>
      </p:grpSpPr>
      <p:sp>
        <p:nvSpPr>
          <p:cNvPr id="14" name="Rectangle 13"/>
          <p:cNvSpPr/>
          <p:nvPr/>
        </p:nvSpPr>
        <p:spPr>
          <a:xfrm>
            <a:off x="1007476" y="2971800"/>
            <a:ext cx="8212724" cy="1815882"/>
          </a:xfrm>
          <a:prstGeom prst="rect">
            <a:avLst/>
          </a:prstGeom>
        </p:spPr>
        <p:txBody>
          <a:bodyPr wrap="square">
            <a:spAutoFit/>
          </a:bodyPr>
          <a:lstStyle/>
          <a:p>
            <a:pPr lvl="0" fontAlgn="base">
              <a:spcBef>
                <a:spcPct val="0"/>
              </a:spcBef>
              <a:spcAft>
                <a:spcPct val="0"/>
              </a:spcAft>
            </a:pPr>
            <a:r>
              <a:rPr lang="en-US" sz="2800" b="1" smtClean="0">
                <a:solidFill>
                  <a:srgbClr val="002060"/>
                </a:solidFill>
                <a:latin typeface="Times New Roman" pitchFamily="18" charset="0"/>
                <a:cs typeface="Times New Roman" pitchFamily="18" charset="0"/>
              </a:rPr>
              <a:t>Dạy </a:t>
            </a:r>
            <a:r>
              <a:rPr lang="en-US" sz="2800" b="1" dirty="0" err="1" smtClean="0">
                <a:solidFill>
                  <a:srgbClr val="002060"/>
                </a:solidFill>
                <a:latin typeface="Times New Roman" pitchFamily="18" charset="0"/>
                <a:cs typeface="Times New Roman" pitchFamily="18" charset="0"/>
              </a:rPr>
              <a:t>hát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này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chúng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mình</a:t>
            </a:r>
            <a:r>
              <a:rPr lang="en-US" sz="2800" b="1" dirty="0" smtClean="0">
                <a:solidFill>
                  <a:srgbClr val="002060"/>
                </a:solidFill>
                <a:latin typeface="Times New Roman" pitchFamily="18" charset="0"/>
                <a:cs typeface="Times New Roman" pitchFamily="18" charset="0"/>
              </a:rPr>
              <a:t>”</a:t>
            </a:r>
            <a:br>
              <a:rPr lang="en-US" sz="2800" b="1" dirty="0" smtClean="0">
                <a:solidFill>
                  <a:srgbClr val="002060"/>
                </a:solidFill>
                <a:latin typeface="Times New Roman" pitchFamily="18" charset="0"/>
                <a:cs typeface="Times New Roman" pitchFamily="18" charset="0"/>
              </a:rPr>
            </a:br>
            <a:r>
              <a:rPr lang="en-US" sz="2800" b="1" dirty="0" err="1" smtClean="0">
                <a:solidFill>
                  <a:srgbClr val="002060"/>
                </a:solidFill>
                <a:latin typeface="Times New Roman" pitchFamily="18" charset="0"/>
                <a:cs typeface="Times New Roman" pitchFamily="18" charset="0"/>
              </a:rPr>
              <a:t>Trò</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chơi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Vũ</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điệu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vui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nhộn</a:t>
            </a: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err="1" smtClean="0">
                <a:solidFill>
                  <a:srgbClr val="002060"/>
                </a:solidFill>
                <a:latin typeface="Times New Roman" pitchFamily="18" charset="0"/>
                <a:cs typeface="Times New Roman" pitchFamily="18" charset="0"/>
              </a:rPr>
              <a:t>Nghe</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Quê</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hương</a:t>
            </a:r>
            <a:r>
              <a:rPr lang="en-US" sz="2800" b="1" dirty="0" smtClean="0">
                <a:solidFill>
                  <a:srgbClr val="002060"/>
                </a:solidFill>
                <a:latin typeface="Times New Roman" pitchFamily="18" charset="0"/>
                <a:cs typeface="Times New Roman" pitchFamily="18" charset="0"/>
              </a:rPr>
              <a:t>”</a:t>
            </a:r>
            <a:endParaRPr lang="en-US" sz="2800" dirty="0" smtClean="0">
              <a:solidFill>
                <a:srgbClr val="002060"/>
              </a:solidFill>
              <a:latin typeface="Times New Roman" pitchFamily="18" charset="0"/>
              <a:ea typeface="Calibri" pitchFamily="34" charset="0"/>
              <a:cs typeface="Times New Roman" pitchFamily="18" charset="0"/>
            </a:endParaRPr>
          </a:p>
          <a:p>
            <a:pPr fontAlgn="base">
              <a:spcBef>
                <a:spcPct val="0"/>
              </a:spcBef>
              <a:spcAft>
                <a:spcPct val="0"/>
              </a:spcAft>
            </a:pPr>
            <a:r>
              <a:rPr lang="en-US" sz="2800" b="1" dirty="0" err="1" smtClean="0">
                <a:solidFill>
                  <a:srgbClr val="002060"/>
                </a:solidFill>
                <a:latin typeface="Times New Roman" pitchFamily="18" charset="0"/>
                <a:ea typeface="Calibri" pitchFamily="34" charset="0"/>
                <a:cs typeface="Times New Roman" pitchFamily="18" charset="0"/>
              </a:rPr>
              <a:t>Lứa</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dirty="0" err="1" smtClean="0">
                <a:solidFill>
                  <a:srgbClr val="002060"/>
                </a:solidFill>
                <a:latin typeface="Times New Roman" pitchFamily="18" charset="0"/>
                <a:ea typeface="Calibri" pitchFamily="34" charset="0"/>
                <a:cs typeface="Times New Roman" pitchFamily="18" charset="0"/>
              </a:rPr>
              <a:t>tuổi</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dirty="0" err="1" smtClean="0">
                <a:solidFill>
                  <a:srgbClr val="002060"/>
                </a:solidFill>
                <a:latin typeface="Times New Roman" pitchFamily="18" charset="0"/>
                <a:ea typeface="Calibri" pitchFamily="34" charset="0"/>
                <a:cs typeface="Times New Roman" pitchFamily="18" charset="0"/>
              </a:rPr>
              <a:t>Mẫu</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dirty="0" err="1" smtClean="0">
                <a:solidFill>
                  <a:srgbClr val="002060"/>
                </a:solidFill>
                <a:latin typeface="Times New Roman" pitchFamily="18" charset="0"/>
                <a:ea typeface="Calibri" pitchFamily="34" charset="0"/>
                <a:cs typeface="Times New Roman" pitchFamily="18" charset="0"/>
              </a:rPr>
              <a:t>giáo</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dirty="0" err="1" smtClean="0">
                <a:solidFill>
                  <a:srgbClr val="002060"/>
                </a:solidFill>
                <a:latin typeface="Times New Roman" pitchFamily="18" charset="0"/>
                <a:ea typeface="Calibri" pitchFamily="34" charset="0"/>
                <a:cs typeface="Times New Roman" pitchFamily="18" charset="0"/>
              </a:rPr>
              <a:t>nhỡ</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smtClean="0">
                <a:solidFill>
                  <a:srgbClr val="002060"/>
                </a:solidFill>
                <a:latin typeface="Times New Roman" pitchFamily="18" charset="0"/>
                <a:ea typeface="Calibri" pitchFamily="34" charset="0"/>
                <a:cs typeface="Times New Roman" pitchFamily="18" charset="0"/>
              </a:rPr>
              <a:t>4-5 </a:t>
            </a:r>
            <a:r>
              <a:rPr lang="en-US" sz="2800" b="1" smtClean="0">
                <a:solidFill>
                  <a:srgbClr val="002060"/>
                </a:solidFill>
                <a:latin typeface="Times New Roman" pitchFamily="18" charset="0"/>
                <a:ea typeface="Calibri" pitchFamily="34" charset="0"/>
                <a:cs typeface="Times New Roman" pitchFamily="18" charset="0"/>
              </a:rPr>
              <a:t>tuổi</a:t>
            </a:r>
            <a:endParaRPr lang="en-US" sz="2800" b="1" dirty="0" smtClean="0">
              <a:solidFill>
                <a:srgbClr val="002060"/>
              </a:solidFill>
              <a:latin typeface="Times New Roman" pitchFamily="18" charset="0"/>
              <a:ea typeface="Calibri" pitchFamily="34" charset="0"/>
              <a:cs typeface="Times New Roman" pitchFamily="18" charset="0"/>
            </a:endParaRPr>
          </a:p>
        </p:txBody>
      </p:sp>
      <p:sp>
        <p:nvSpPr>
          <p:cNvPr id="17" name="Text Box 4"/>
          <p:cNvSpPr txBox="1">
            <a:spLocks noChangeArrowheads="1"/>
          </p:cNvSpPr>
          <p:nvPr/>
        </p:nvSpPr>
        <p:spPr bwMode="auto">
          <a:xfrm>
            <a:off x="1828800" y="457200"/>
            <a:ext cx="624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1600" b="1" dirty="0" smtClean="0">
                <a:solidFill>
                  <a:srgbClr val="00B0F0"/>
                </a:solidFill>
                <a:effectLst>
                  <a:outerShdw blurRad="38100" dist="38100" dir="2700000" algn="tl">
                    <a:srgbClr val="C0C0C0"/>
                  </a:outerShdw>
                </a:effectLst>
                <a:latin typeface="Times New Roman" pitchFamily="18" charset="0"/>
                <a:cs typeface="Times New Roman" pitchFamily="18" charset="0"/>
              </a:rPr>
              <a:t>PHÒNG GIÁO DỤC &amp; ĐÀO TẠO QUẬN LONG BIÊN</a:t>
            </a:r>
          </a:p>
          <a:p>
            <a:pPr algn="ctr">
              <a:spcBef>
                <a:spcPct val="50000"/>
              </a:spcBef>
              <a:defRPr/>
            </a:pPr>
            <a:r>
              <a:rPr lang="en-US" sz="1600" b="1" dirty="0" smtClean="0">
                <a:solidFill>
                  <a:srgbClr val="00B0F0"/>
                </a:solidFill>
                <a:effectLst>
                  <a:outerShdw blurRad="38100" dist="38100" dir="2700000" algn="tl">
                    <a:srgbClr val="C0C0C0"/>
                  </a:outerShdw>
                </a:effectLst>
                <a:latin typeface="Times New Roman" pitchFamily="18" charset="0"/>
                <a:cs typeface="Times New Roman" pitchFamily="18" charset="0"/>
              </a:rPr>
              <a:t>TRƯỜNG MẦM </a:t>
            </a:r>
            <a:r>
              <a:rPr lang="en-US" sz="1600" b="1" smtClean="0">
                <a:solidFill>
                  <a:srgbClr val="00B0F0"/>
                </a:solidFill>
                <a:effectLst>
                  <a:outerShdw blurRad="38100" dist="38100" dir="2700000" algn="tl">
                    <a:srgbClr val="C0C0C0"/>
                  </a:outerShdw>
                </a:effectLst>
                <a:latin typeface="Times New Roman" pitchFamily="18" charset="0"/>
                <a:cs typeface="Times New Roman" pitchFamily="18" charset="0"/>
              </a:rPr>
              <a:t>NON </a:t>
            </a:r>
            <a:r>
              <a:rPr lang="en-US" sz="1600" b="1" smtClean="0">
                <a:solidFill>
                  <a:srgbClr val="00B0F0"/>
                </a:solidFill>
                <a:effectLst>
                  <a:outerShdw blurRad="38100" dist="38100" dir="2700000" algn="tl">
                    <a:srgbClr val="C0C0C0"/>
                  </a:outerShdw>
                </a:effectLst>
                <a:latin typeface="Times New Roman" pitchFamily="18" charset="0"/>
                <a:cs typeface="Times New Roman" pitchFamily="18" charset="0"/>
              </a:rPr>
              <a:t>VIỆT HƯNG</a:t>
            </a:r>
            <a:endParaRPr lang="en-US" sz="1600" b="1" dirty="0">
              <a:solidFill>
                <a:srgbClr val="00B0F0"/>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1295400"/>
            <a:ext cx="1498204" cy="1498204"/>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3920" y="381000"/>
            <a:ext cx="6019800" cy="1254740"/>
            <a:chOff x="883920" y="381000"/>
            <a:chExt cx="6019800" cy="1254740"/>
          </a:xfrm>
        </p:grpSpPr>
        <p:sp>
          <p:nvSpPr>
            <p:cNvPr id="4" name="Rectangle 3"/>
            <p:cNvSpPr/>
            <p:nvPr/>
          </p:nvSpPr>
          <p:spPr>
            <a:xfrm>
              <a:off x="990600" y="381000"/>
              <a:ext cx="3200399" cy="685800"/>
            </a:xfrm>
            <a:prstGeom prst="rect">
              <a:avLst/>
            </a:prstGeom>
            <a:noFill/>
          </p:spPr>
          <p:txBody>
            <a:bodyPr wrap="none" lIns="91440" tIns="45720" rIns="91440" bIns="45720">
              <a:prstTxWarp prst="textChevron">
                <a:avLst/>
              </a:prstTxWarp>
              <a:spAutoFit/>
            </a:bodyPr>
            <a:lstStyle/>
            <a:p>
              <a:pPr algn="ctr"/>
              <a:r>
                <a:rPr lang="en-US" sz="5400" b="1" cap="none"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rPr>
                <a:t>BÉ TRẢ LỜI NHANH</a:t>
              </a:r>
              <a:endParaRPr lang="en-US" sz="5400" b="1" cap="none"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endParaRPr>
            </a:p>
          </p:txBody>
        </p:sp>
        <p:sp>
          <p:nvSpPr>
            <p:cNvPr id="5" name="TextBox 4"/>
            <p:cNvSpPr txBox="1"/>
            <p:nvPr/>
          </p:nvSpPr>
          <p:spPr>
            <a:xfrm>
              <a:off x="883920" y="1112520"/>
              <a:ext cx="6019800" cy="523220"/>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hát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vừa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nghe</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grpSp>
      <p:pic>
        <p:nvPicPr>
          <p:cNvPr id="15" name="Picture 14" descr="cuoi.jpg"/>
          <p:cNvPicPr>
            <a:picLocks noChangeAspect="1"/>
          </p:cNvPicPr>
          <p:nvPr/>
        </p:nvPicPr>
        <p:blipFill>
          <a:blip r:embed="rId6" cstate="print"/>
          <a:stretch>
            <a:fillRect/>
          </a:stretch>
        </p:blipFill>
        <p:spPr>
          <a:xfrm>
            <a:off x="1143000" y="3733800"/>
            <a:ext cx="1119488" cy="941070"/>
          </a:xfrm>
          <a:prstGeom prst="rect">
            <a:avLst/>
          </a:prstGeom>
        </p:spPr>
      </p:pic>
      <p:pic>
        <p:nvPicPr>
          <p:cNvPr id="17" name="Picture 16" descr="meu.jpg"/>
          <p:cNvPicPr>
            <a:picLocks noChangeAspect="1"/>
          </p:cNvPicPr>
          <p:nvPr/>
        </p:nvPicPr>
        <p:blipFill>
          <a:blip r:embed="rId7" cstate="print"/>
          <a:stretch>
            <a:fillRect/>
          </a:stretch>
        </p:blipFill>
        <p:spPr>
          <a:xfrm>
            <a:off x="5486400" y="2286000"/>
            <a:ext cx="1219200" cy="914400"/>
          </a:xfrm>
          <a:prstGeom prst="rect">
            <a:avLst/>
          </a:prstGeom>
        </p:spPr>
      </p:pic>
      <p:pic>
        <p:nvPicPr>
          <p:cNvPr id="18" name="Picture 17" descr="meu.jpg"/>
          <p:cNvPicPr>
            <a:picLocks noChangeAspect="1"/>
          </p:cNvPicPr>
          <p:nvPr/>
        </p:nvPicPr>
        <p:blipFill>
          <a:blip r:embed="rId8" cstate="print"/>
          <a:stretch>
            <a:fillRect/>
          </a:stretch>
        </p:blipFill>
        <p:spPr>
          <a:xfrm>
            <a:off x="2209800" y="5562600"/>
            <a:ext cx="1193800" cy="895350"/>
          </a:xfrm>
          <a:prstGeom prst="rect">
            <a:avLst/>
          </a:prstGeom>
        </p:spPr>
      </p:pic>
      <p:grpSp>
        <p:nvGrpSpPr>
          <p:cNvPr id="19" name="Group 18"/>
          <p:cNvGrpSpPr/>
          <p:nvPr/>
        </p:nvGrpSpPr>
        <p:grpSpPr>
          <a:xfrm>
            <a:off x="990600" y="2057400"/>
            <a:ext cx="4191000" cy="1066800"/>
            <a:chOff x="990600" y="2057400"/>
            <a:chExt cx="4191000" cy="1066800"/>
          </a:xfrm>
        </p:grpSpPr>
        <p:sp>
          <p:nvSpPr>
            <p:cNvPr id="7" name="TextBox 6"/>
            <p:cNvSpPr txBox="1"/>
            <p:nvPr/>
          </p:nvSpPr>
          <p:spPr>
            <a:xfrm>
              <a:off x="990600" y="2590800"/>
              <a:ext cx="2515047"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A. </a:t>
              </a:r>
              <a:r>
                <a:rPr lang="en-US" sz="2400" dirty="0" err="1" smtClean="0">
                  <a:solidFill>
                    <a:srgbClr val="002060"/>
                  </a:solidFill>
                  <a:latin typeface="Times New Roman" pitchFamily="18" charset="0"/>
                  <a:cs typeface="Times New Roman" pitchFamily="18" charset="0"/>
                </a:rPr>
                <a:t>Hoa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Trường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em</a:t>
              </a:r>
              <a:endParaRPr lang="en-US" sz="2400" dirty="0">
                <a:solidFill>
                  <a:srgbClr val="002060"/>
                </a:solidFill>
                <a:latin typeface="Times New Roman" pitchFamily="18" charset="0"/>
                <a:cs typeface="Times New Roman" pitchFamily="18" charset="0"/>
              </a:endParaRPr>
            </a:p>
          </p:txBody>
        </p:sp>
        <p:pic>
          <p:nvPicPr>
            <p:cNvPr id="9218" name="Picture 2" descr="Hoa trường em - nhacthieunhiaz.com"/>
            <p:cNvPicPr>
              <a:picLocks noChangeAspect="1" noChangeArrowheads="1"/>
            </p:cNvPicPr>
            <p:nvPr/>
          </p:nvPicPr>
          <p:blipFill>
            <a:blip r:embed="rId9" cstate="print"/>
            <a:srcRect/>
            <a:stretch>
              <a:fillRect/>
            </a:stretch>
          </p:blipFill>
          <p:spPr bwMode="auto">
            <a:xfrm>
              <a:off x="3581400" y="2057400"/>
              <a:ext cx="1600200" cy="1066800"/>
            </a:xfrm>
            <a:prstGeom prst="rect">
              <a:avLst/>
            </a:prstGeom>
            <a:noFill/>
          </p:spPr>
        </p:pic>
      </p:grpSp>
      <p:sp>
        <p:nvSpPr>
          <p:cNvPr id="9220" name="AutoShape 4" descr="Lời bài hát &quot;Quê Hương&quot; đầy đủ và chính xác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Lời bài hát &quot;Quê Hương&quot; đầy đủ và chính xác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4" name="AutoShape 8" descr="Lời bài hát &quot;Quê Hương&quot; đầy đủ và chính xác nhấ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2514600" y="3567323"/>
            <a:ext cx="3962400" cy="1080877"/>
            <a:chOff x="2514600" y="3567323"/>
            <a:chExt cx="3962400" cy="1080877"/>
          </a:xfrm>
        </p:grpSpPr>
        <p:sp>
          <p:nvSpPr>
            <p:cNvPr id="8" name="TextBox 7"/>
            <p:cNvSpPr txBox="1"/>
            <p:nvPr/>
          </p:nvSpPr>
          <p:spPr>
            <a:xfrm>
              <a:off x="2514600" y="3962400"/>
              <a:ext cx="1925527"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B. </a:t>
              </a:r>
              <a:r>
                <a:rPr lang="en-US" sz="2400" dirty="0" err="1" smtClean="0">
                  <a:solidFill>
                    <a:srgbClr val="002060"/>
                  </a:solidFill>
                  <a:latin typeface="Times New Roman" pitchFamily="18" charset="0"/>
                  <a:cs typeface="Times New Roman" pitchFamily="18" charset="0"/>
                </a:rPr>
                <a:t>Quê</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hương</a:t>
              </a:r>
              <a:endParaRPr lang="en-US" sz="2400" dirty="0">
                <a:solidFill>
                  <a:srgbClr val="002060"/>
                </a:solidFill>
                <a:latin typeface="Times New Roman" pitchFamily="18" charset="0"/>
                <a:cs typeface="Times New Roman" pitchFamily="18" charset="0"/>
              </a:endParaRPr>
            </a:p>
          </p:txBody>
        </p:sp>
        <p:pic>
          <p:nvPicPr>
            <p:cNvPr id="9226" name="Picture 10" descr="Quê cha đất tổ"/>
            <p:cNvPicPr>
              <a:picLocks noChangeAspect="1" noChangeArrowheads="1"/>
            </p:cNvPicPr>
            <p:nvPr/>
          </p:nvPicPr>
          <p:blipFill>
            <a:blip r:embed="rId10" cstate="print"/>
            <a:srcRect/>
            <a:stretch>
              <a:fillRect/>
            </a:stretch>
          </p:blipFill>
          <p:spPr bwMode="auto">
            <a:xfrm>
              <a:off x="4648200" y="3567323"/>
              <a:ext cx="1828800" cy="1080877"/>
            </a:xfrm>
            <a:prstGeom prst="rect">
              <a:avLst/>
            </a:prstGeom>
            <a:noFill/>
          </p:spPr>
        </p:pic>
      </p:grpSp>
      <p:grpSp>
        <p:nvGrpSpPr>
          <p:cNvPr id="21" name="Group 20"/>
          <p:cNvGrpSpPr/>
          <p:nvPr/>
        </p:nvGrpSpPr>
        <p:grpSpPr>
          <a:xfrm>
            <a:off x="3733800" y="5100637"/>
            <a:ext cx="4419600" cy="1076028"/>
            <a:chOff x="3733800" y="5100637"/>
            <a:chExt cx="4419600" cy="1076028"/>
          </a:xfrm>
        </p:grpSpPr>
        <p:sp>
          <p:nvSpPr>
            <p:cNvPr id="9" name="TextBox 8"/>
            <p:cNvSpPr txBox="1"/>
            <p:nvPr/>
          </p:nvSpPr>
          <p:spPr>
            <a:xfrm>
              <a:off x="3733800" y="5715000"/>
              <a:ext cx="2497800"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C. </a:t>
              </a:r>
              <a:r>
                <a:rPr lang="en-US" sz="2400" dirty="0" err="1" smtClean="0">
                  <a:solidFill>
                    <a:srgbClr val="002060"/>
                  </a:solidFill>
                  <a:latin typeface="Times New Roman" pitchFamily="18" charset="0"/>
                  <a:cs typeface="Times New Roman" pitchFamily="18" charset="0"/>
                </a:rPr>
                <a:t>Em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mẫu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giáo</a:t>
              </a:r>
              <a:endParaRPr lang="en-US" sz="2400" dirty="0">
                <a:solidFill>
                  <a:srgbClr val="002060"/>
                </a:solidFill>
                <a:latin typeface="Times New Roman" pitchFamily="18" charset="0"/>
                <a:cs typeface="Times New Roman" pitchFamily="18" charset="0"/>
              </a:endParaRPr>
            </a:p>
          </p:txBody>
        </p:sp>
        <p:pic>
          <p:nvPicPr>
            <p:cNvPr id="9228" name="Picture 12" descr="Em Đi Mẫu Giáo - Dạy Bé Tập Hát Nắng Vừa Lên Em Đi Mẫu Giáo - YouTube"/>
            <p:cNvPicPr>
              <a:picLocks noChangeAspect="1" noChangeArrowheads="1"/>
            </p:cNvPicPr>
            <p:nvPr/>
          </p:nvPicPr>
          <p:blipFill>
            <a:blip r:embed="rId11" cstate="print"/>
            <a:srcRect/>
            <a:stretch>
              <a:fillRect/>
            </a:stretch>
          </p:blipFill>
          <p:spPr bwMode="auto">
            <a:xfrm>
              <a:off x="6248400" y="5100637"/>
              <a:ext cx="1905000" cy="1071563"/>
            </a:xfrm>
            <a:prstGeom prst="rect">
              <a:avLst/>
            </a:prstGeom>
            <a:noFill/>
          </p:spPr>
        </p:pic>
      </p:grpSp>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Clr clrSpc="rgb" dir="cw">
                                      <p:cBhvr override="childStyle">
                                        <p:cTn id="12" dur="100" fill="hold"/>
                                        <p:tgtEl>
                                          <p:spTgt spid="19"/>
                                        </p:tgtEl>
                                        <p:attrNameLst>
                                          <p:attrName>style.color</p:attrName>
                                        </p:attrNameLst>
                                      </p:cBhvr>
                                      <p:to>
                                        <a:schemeClr val="accent2"/>
                                      </p:to>
                                    </p:animClr>
                                    <p:animClr clrSpc="rgb" dir="cw">
                                      <p:cBhvr>
                                        <p:cTn id="13" dur="100" fill="hold"/>
                                        <p:tgtEl>
                                          <p:spTgt spid="19"/>
                                        </p:tgtEl>
                                        <p:attrNameLst>
                                          <p:attrName>fillcolor</p:attrName>
                                        </p:attrNameLst>
                                      </p:cBhvr>
                                      <p:to>
                                        <a:schemeClr val="accent2"/>
                                      </p:to>
                                    </p:animClr>
                                    <p:set>
                                      <p:cBhvr>
                                        <p:cTn id="14" dur="100" fill="hold"/>
                                        <p:tgtEl>
                                          <p:spTgt spid="19"/>
                                        </p:tgtEl>
                                        <p:attrNameLst>
                                          <p:attrName>fill.type</p:attrName>
                                        </p:attrNameLst>
                                      </p:cBhvr>
                                      <p:to>
                                        <p:strVal val="solid"/>
                                      </p:to>
                                    </p:set>
                                    <p:set>
                                      <p:cBhvr>
                                        <p:cTn id="15" dur="100" fill="hold"/>
                                        <p:tgtEl>
                                          <p:spTgt spid="19"/>
                                        </p:tgtEl>
                                        <p:attrNameLst>
                                          <p:attrName>fill.on</p:attrName>
                                        </p:attrNameLst>
                                      </p:cBhvr>
                                      <p:to>
                                        <p:strVal val="true"/>
                                      </p:to>
                                    </p:set>
                                    <p:animRot by="120000">
                                      <p:cBhvr>
                                        <p:cTn id="16" dur="100" fill="hold">
                                          <p:stCondLst>
                                            <p:cond delay="0"/>
                                          </p:stCondLst>
                                        </p:cTn>
                                        <p:tgtEl>
                                          <p:spTgt spid="19"/>
                                        </p:tgtEl>
                                        <p:attrNameLst>
                                          <p:attrName>r</p:attrName>
                                        </p:attrNameLst>
                                      </p:cBhvr>
                                    </p:animRot>
                                    <p:animRot by="-240000">
                                      <p:cBhvr>
                                        <p:cTn id="17" dur="200" fill="hold">
                                          <p:stCondLst>
                                            <p:cond delay="200"/>
                                          </p:stCondLst>
                                        </p:cTn>
                                        <p:tgtEl>
                                          <p:spTgt spid="19"/>
                                        </p:tgtEl>
                                        <p:attrNameLst>
                                          <p:attrName>r</p:attrName>
                                        </p:attrNameLst>
                                      </p:cBhvr>
                                    </p:animRot>
                                    <p:animRot by="240000">
                                      <p:cBhvr>
                                        <p:cTn id="18" dur="200" fill="hold">
                                          <p:stCondLst>
                                            <p:cond delay="400"/>
                                          </p:stCondLst>
                                        </p:cTn>
                                        <p:tgtEl>
                                          <p:spTgt spid="19"/>
                                        </p:tgtEl>
                                        <p:attrNameLst>
                                          <p:attrName>r</p:attrName>
                                        </p:attrNameLst>
                                      </p:cBhvr>
                                    </p:animRot>
                                    <p:animRot by="-240000">
                                      <p:cBhvr>
                                        <p:cTn id="19" dur="200" fill="hold">
                                          <p:stCondLst>
                                            <p:cond delay="600"/>
                                          </p:stCondLst>
                                        </p:cTn>
                                        <p:tgtEl>
                                          <p:spTgt spid="19"/>
                                        </p:tgtEl>
                                        <p:attrNameLst>
                                          <p:attrName>r</p:attrName>
                                        </p:attrNameLst>
                                      </p:cBhvr>
                                    </p:animRot>
                                    <p:animRot by="120000">
                                      <p:cBhvr>
                                        <p:cTn id="20" dur="200" fill="hold">
                                          <p:stCondLst>
                                            <p:cond delay="800"/>
                                          </p:stCondLst>
                                        </p:cTn>
                                        <p:tgtEl>
                                          <p:spTgt spid="19"/>
                                        </p:tgtEl>
                                        <p:attrNameLst>
                                          <p:attrName>r</p:attrName>
                                        </p:attrNameLst>
                                      </p:cBhvr>
                                    </p:animRo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subTnLst>
                                    <p:audio>
                                      <p:cMediaNode>
                                        <p:cTn display="0" masterRel="sameClick">
                                          <p:stCondLst>
                                            <p:cond evt="begin" delay="0">
                                              <p:tn val="22"/>
                                            </p:cond>
                                          </p:stCondLst>
                                          <p:endCondLst>
                                            <p:cond evt="onStopAudio" delay="0">
                                              <p:tgtEl>
                                                <p:sldTgt/>
                                              </p:tgtEl>
                                            </p:cond>
                                          </p:endCondLst>
                                        </p:cTn>
                                        <p:tgtEl>
                                          <p:sndTgt r:embed="rId4" name="chua dung ban co gang len.wav"/>
                                        </p:tgtEl>
                                      </p:cMediaNode>
                                    </p:audio>
                                  </p:subTnLst>
                                </p:cTn>
                              </p:par>
                            </p:childTnLst>
                          </p:cTn>
                        </p:par>
                      </p:childTnLst>
                    </p:cTn>
                  </p:par>
                </p:childTnLst>
              </p:cTn>
              <p:nextCondLst>
                <p:cond evt="onClick" delay="0">
                  <p:tgtEl>
                    <p:spTgt spid="19"/>
                  </p:tgtEl>
                </p:cond>
              </p:nextCondLst>
            </p:seq>
            <p:seq concurrent="1" nextAc="seek">
              <p:cTn id="25" restart="whenNotActive" fill="hold" evtFilter="cancelBubble" nodeType="interactiveSeq">
                <p:stCondLst>
                  <p:cond evt="onClick" delay="0">
                    <p:tgtEl>
                      <p:spTgt spid="20"/>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20"/>
                                        </p:tgtEl>
                                      </p:cBhvr>
                                    </p:animEffect>
                                    <p:animScale>
                                      <p:cBhvr>
                                        <p:cTn id="30" dur="250" autoRev="1" fill="hold"/>
                                        <p:tgtEl>
                                          <p:spTgt spid="20"/>
                                        </p:tgtEl>
                                      </p:cBhvr>
                                      <p:by x="105000" y="105000"/>
                                    </p:animScale>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5" name="that tuyet voi.wav"/>
                                        </p:tgtEl>
                                      </p:cMediaNode>
                                    </p:audio>
                                  </p:sub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2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Clr clrSpc="rgb" dir="cw">
                                      <p:cBhvr override="childStyle">
                                        <p:cTn id="39" dur="100" fill="hold"/>
                                        <p:tgtEl>
                                          <p:spTgt spid="21"/>
                                        </p:tgtEl>
                                        <p:attrNameLst>
                                          <p:attrName>style.color</p:attrName>
                                        </p:attrNameLst>
                                      </p:cBhvr>
                                      <p:to>
                                        <a:schemeClr val="accent2"/>
                                      </p:to>
                                    </p:animClr>
                                    <p:animClr clrSpc="rgb" dir="cw">
                                      <p:cBhvr>
                                        <p:cTn id="40" dur="100" fill="hold"/>
                                        <p:tgtEl>
                                          <p:spTgt spid="21"/>
                                        </p:tgtEl>
                                        <p:attrNameLst>
                                          <p:attrName>fillcolor</p:attrName>
                                        </p:attrNameLst>
                                      </p:cBhvr>
                                      <p:to>
                                        <a:schemeClr val="accent2"/>
                                      </p:to>
                                    </p:animClr>
                                    <p:set>
                                      <p:cBhvr>
                                        <p:cTn id="41" dur="100" fill="hold"/>
                                        <p:tgtEl>
                                          <p:spTgt spid="21"/>
                                        </p:tgtEl>
                                        <p:attrNameLst>
                                          <p:attrName>fill.type</p:attrName>
                                        </p:attrNameLst>
                                      </p:cBhvr>
                                      <p:to>
                                        <p:strVal val="solid"/>
                                      </p:to>
                                    </p:set>
                                    <p:set>
                                      <p:cBhvr>
                                        <p:cTn id="42" dur="100" fill="hold"/>
                                        <p:tgtEl>
                                          <p:spTgt spid="21"/>
                                        </p:tgtEl>
                                        <p:attrNameLst>
                                          <p:attrName>fill.on</p:attrName>
                                        </p:attrNameLst>
                                      </p:cBhvr>
                                      <p:to>
                                        <p:strVal val="true"/>
                                      </p:to>
                                    </p:set>
                                    <p:animRot by="120000">
                                      <p:cBhvr>
                                        <p:cTn id="43" dur="100" fill="hold">
                                          <p:stCondLst>
                                            <p:cond delay="0"/>
                                          </p:stCondLst>
                                        </p:cTn>
                                        <p:tgtEl>
                                          <p:spTgt spid="21"/>
                                        </p:tgtEl>
                                        <p:attrNameLst>
                                          <p:attrName>r</p:attrName>
                                        </p:attrNameLst>
                                      </p:cBhvr>
                                    </p:animRot>
                                    <p:animRot by="-240000">
                                      <p:cBhvr>
                                        <p:cTn id="44" dur="200" fill="hold">
                                          <p:stCondLst>
                                            <p:cond delay="200"/>
                                          </p:stCondLst>
                                        </p:cTn>
                                        <p:tgtEl>
                                          <p:spTgt spid="21"/>
                                        </p:tgtEl>
                                        <p:attrNameLst>
                                          <p:attrName>r</p:attrName>
                                        </p:attrNameLst>
                                      </p:cBhvr>
                                    </p:animRot>
                                    <p:animRot by="240000">
                                      <p:cBhvr>
                                        <p:cTn id="45" dur="200" fill="hold">
                                          <p:stCondLst>
                                            <p:cond delay="400"/>
                                          </p:stCondLst>
                                        </p:cTn>
                                        <p:tgtEl>
                                          <p:spTgt spid="21"/>
                                        </p:tgtEl>
                                        <p:attrNameLst>
                                          <p:attrName>r</p:attrName>
                                        </p:attrNameLst>
                                      </p:cBhvr>
                                    </p:animRot>
                                    <p:animRot by="-240000">
                                      <p:cBhvr>
                                        <p:cTn id="46" dur="200" fill="hold">
                                          <p:stCondLst>
                                            <p:cond delay="600"/>
                                          </p:stCondLst>
                                        </p:cTn>
                                        <p:tgtEl>
                                          <p:spTgt spid="21"/>
                                        </p:tgtEl>
                                        <p:attrNameLst>
                                          <p:attrName>r</p:attrName>
                                        </p:attrNameLst>
                                      </p:cBhvr>
                                    </p:animRot>
                                    <p:animRot by="120000">
                                      <p:cBhvr>
                                        <p:cTn id="47" dur="200" fill="hold">
                                          <p:stCondLst>
                                            <p:cond delay="800"/>
                                          </p:stCondLst>
                                        </p:cTn>
                                        <p:tgtEl>
                                          <p:spTgt spid="21"/>
                                        </p:tgtEl>
                                        <p:attrNameLst>
                                          <p:attrName>r</p:attrName>
                                        </p:attrNameLst>
                                      </p:cBhvr>
                                    </p:animRot>
                                  </p:childTnLst>
                                </p:cTn>
                              </p:par>
                            </p:childTnLst>
                          </p:cTn>
                        </p:par>
                        <p:par>
                          <p:cTn id="48" fill="hold">
                            <p:stCondLst>
                              <p:cond delay="1000"/>
                            </p:stCondLst>
                            <p:childTnLst>
                              <p:par>
                                <p:cTn id="49" presetID="4" presetClass="entr" presetSubtype="16"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ox(in)">
                                      <p:cBhvr>
                                        <p:cTn id="51" dur="500"/>
                                        <p:tgtEl>
                                          <p:spTgt spid="18"/>
                                        </p:tgtEl>
                                      </p:cBhvr>
                                    </p:animEffect>
                                  </p:childTnLst>
                                  <p:subTnLst>
                                    <p:audio>
                                      <p:cMediaNode>
                                        <p:cTn display="0" masterRel="sameClick">
                                          <p:stCondLst>
                                            <p:cond evt="begin" delay="0">
                                              <p:tn val="49"/>
                                            </p:cond>
                                          </p:stCondLst>
                                          <p:endCondLst>
                                            <p:cond evt="onStopAudio" delay="0">
                                              <p:tgtEl>
                                                <p:sldTgt/>
                                              </p:tgtEl>
                                            </p:cond>
                                          </p:endCondLst>
                                        </p:cTn>
                                        <p:tgtEl>
                                          <p:sndTgt r:embed="rId4" name="chua dung ban co gang len.wav"/>
                                        </p:tgtEl>
                                      </p:cMediaNode>
                                    </p:audio>
                                  </p:subTnLst>
                                </p:cTn>
                              </p:par>
                            </p:childTnLst>
                          </p:cTn>
                        </p:par>
                      </p:childTnLst>
                    </p:cTn>
                  </p:par>
                </p:childTnLst>
              </p:cTn>
              <p:nextCondLst>
                <p:cond evt="onClick" delay="0">
                  <p:tgtEl>
                    <p:spTgt spid="2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jpg"/>
          <p:cNvPicPr>
            <a:picLocks noChangeAspect="1"/>
          </p:cNvPicPr>
          <p:nvPr/>
        </p:nvPicPr>
        <p:blipFill>
          <a:blip r:embed="rId5"/>
          <a:srcRect b="10714"/>
          <a:stretch>
            <a:fillRect/>
          </a:stretch>
        </p:blipFill>
        <p:spPr>
          <a:xfrm>
            <a:off x="0" y="-12192"/>
            <a:ext cx="9144000" cy="7010400"/>
          </a:xfrm>
          <a:prstGeom prst="rect">
            <a:avLst/>
          </a:prstGeom>
        </p:spPr>
      </p:pic>
      <p:sp>
        <p:nvSpPr>
          <p:cNvPr id="3" name="TextBox 2"/>
          <p:cNvSpPr txBox="1"/>
          <p:nvPr/>
        </p:nvSpPr>
        <p:spPr>
          <a:xfrm>
            <a:off x="2895600" y="1719072"/>
            <a:ext cx="3044423"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lần</a:t>
            </a:r>
            <a:r>
              <a:rPr lang="en-US" sz="3600" b="1" dirty="0" smtClean="0">
                <a:solidFill>
                  <a:srgbClr val="FF0000"/>
                </a:solidFill>
                <a:latin typeface="Times New Roman" pitchFamily="18" charset="0"/>
                <a:cs typeface="Times New Roman" pitchFamily="18" charset="0"/>
              </a:rPr>
              <a:t> 2</a:t>
            </a:r>
            <a:endParaRPr lang="en-US" sz="3600" b="1" dirty="0">
              <a:solidFill>
                <a:srgbClr val="FF0000"/>
              </a:solidFill>
              <a:latin typeface="Times New Roman" pitchFamily="18" charset="0"/>
              <a:cs typeface="Times New Roman" pitchFamily="18" charset="0"/>
            </a:endParaRPr>
          </a:p>
        </p:txBody>
      </p:sp>
      <p:pic>
        <p:nvPicPr>
          <p:cNvPr id="4" name="QueHuong-CamLy-2442911.mp3">
            <a:hlinkClick r:id="" action="ppaction://media"/>
          </p:cNvPr>
          <p:cNvPicPr>
            <a:picLocks noRot="1" noChangeAspect="1"/>
          </p:cNvPicPr>
          <p:nvPr>
            <a:audioFile r:link="rId2"/>
          </p:nvPr>
        </p:nvPicPr>
        <p:blipFill>
          <a:blip r:embed="rId6"/>
          <a:stretch>
            <a:fillRect/>
          </a:stretch>
        </p:blipFill>
        <p:spPr>
          <a:xfrm>
            <a:off x="6019800" y="5897562"/>
            <a:ext cx="960438" cy="960438"/>
          </a:xfrm>
          <a:prstGeom prst="rect">
            <a:avLst/>
          </a:prstGeom>
        </p:spPr>
      </p:pic>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png"/>
          <p:cNvPicPr>
            <a:picLocks noChangeAspect="1"/>
          </p:cNvPicPr>
          <p:nvPr/>
        </p:nvPicPr>
        <p:blipFill>
          <a:blip r:embed="rId4"/>
          <a:stretch>
            <a:fillRect/>
          </a:stretch>
        </p:blipFill>
        <p:spPr>
          <a:xfrm>
            <a:off x="-1" y="0"/>
            <a:ext cx="9126175" cy="6858000"/>
          </a:xfrm>
          <a:prstGeom prst="rect">
            <a:avLst/>
          </a:prstGeom>
        </p:spPr>
      </p:pic>
      <p:sp>
        <p:nvSpPr>
          <p:cNvPr id="4" name="Rectangle 3"/>
          <p:cNvSpPr/>
          <p:nvPr/>
        </p:nvSpPr>
        <p:spPr>
          <a:xfrm>
            <a:off x="3048000" y="2819400"/>
            <a:ext cx="3814634" cy="923330"/>
          </a:xfrm>
          <a:prstGeom prst="rect">
            <a:avLst/>
          </a:prstGeom>
          <a:noFill/>
        </p:spPr>
        <p:txBody>
          <a:bodyPr wrap="none" lIns="91440" tIns="45720" rIns="91440" bIns="45720">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Chào</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các</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bé</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rPr>
              <a: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DB07BD"/>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ce82edffdbbebc3e83312c2104f9941.jpg"/>
          <p:cNvPicPr>
            <a:picLocks noChangeAspect="1"/>
          </p:cNvPicPr>
          <p:nvPr/>
        </p:nvPicPr>
        <p:blipFill>
          <a:blip r:embed="rId2"/>
          <a:stretch>
            <a:fillRect/>
          </a:stretch>
        </p:blipFill>
        <p:spPr>
          <a:xfrm>
            <a:off x="0" y="0"/>
            <a:ext cx="6693326" cy="4674870"/>
          </a:xfrm>
          <a:prstGeom prst="rect">
            <a:avLst/>
          </a:prstGeom>
        </p:spPr>
      </p:pic>
      <p:sp>
        <p:nvSpPr>
          <p:cNvPr id="6" name="Rectangle 5"/>
          <p:cNvSpPr/>
          <p:nvPr/>
        </p:nvSpPr>
        <p:spPr>
          <a:xfrm>
            <a:off x="1905000" y="990600"/>
            <a:ext cx="5562600" cy="4951988"/>
          </a:xfrm>
          <a:prstGeom prst="rect">
            <a:avLst/>
          </a:prstGeom>
        </p:spPr>
        <p:txBody>
          <a:bodyPr wrap="square">
            <a:spAutoFit/>
          </a:bodyPr>
          <a:lstStyle/>
          <a:p>
            <a:r>
              <a:rPr lang="vi-VN" sz="2400" b="1" dirty="0" smtClean="0">
                <a:solidFill>
                  <a:srgbClr val="002060"/>
                </a:solidFill>
                <a:latin typeface="+mj-lt"/>
              </a:rPr>
              <a:t>I. Mục đích yêu cầu</a:t>
            </a:r>
            <a:endParaRPr lang="vi-VN" sz="2400" dirty="0" smtClean="0">
              <a:solidFill>
                <a:srgbClr val="002060"/>
              </a:solidFill>
              <a:latin typeface="+mj-lt"/>
            </a:endParaRPr>
          </a:p>
          <a:p>
            <a:r>
              <a:rPr lang="vi-VN" sz="2400" b="1" dirty="0" smtClean="0">
                <a:solidFill>
                  <a:srgbClr val="002060"/>
                </a:solidFill>
                <a:latin typeface="+mj-lt"/>
              </a:rPr>
              <a:t>1. Kiến thức</a:t>
            </a:r>
            <a:endParaRPr lang="vi-VN" sz="2400" dirty="0" smtClean="0">
              <a:solidFill>
                <a:srgbClr val="002060"/>
              </a:solidFill>
              <a:latin typeface="+mj-lt"/>
            </a:endParaRPr>
          </a:p>
          <a:p>
            <a:r>
              <a:rPr lang="vi-VN" sz="2400" dirty="0" smtClean="0">
                <a:solidFill>
                  <a:srgbClr val="002060"/>
                </a:solidFill>
                <a:latin typeface="+mj-lt"/>
              </a:rPr>
              <a:t>- Trẻ biết tên bài hát, thuộc bài hát và hiểu nội dung bài hát</a:t>
            </a:r>
          </a:p>
          <a:p>
            <a:r>
              <a:rPr lang="vi-VN" sz="2400" dirty="0" smtClean="0">
                <a:solidFill>
                  <a:srgbClr val="002060"/>
                </a:solidFill>
                <a:latin typeface="+mj-lt"/>
              </a:rPr>
              <a:t>- Trẻ biết giai điệu vui tươi, nhịp nhàng khi thể hiện bài hát.</a:t>
            </a:r>
          </a:p>
          <a:p>
            <a:r>
              <a:rPr lang="vi-VN" sz="2400" b="1" dirty="0" smtClean="0">
                <a:solidFill>
                  <a:srgbClr val="002060"/>
                </a:solidFill>
                <a:latin typeface="+mj-lt"/>
              </a:rPr>
              <a:t>2. Kỹ năng</a:t>
            </a:r>
            <a:endParaRPr lang="vi-VN" sz="2400" dirty="0" smtClean="0">
              <a:solidFill>
                <a:srgbClr val="002060"/>
              </a:solidFill>
              <a:latin typeface="+mj-lt"/>
            </a:endParaRPr>
          </a:p>
          <a:p>
            <a:r>
              <a:rPr lang="vi-VN" sz="2400" dirty="0" smtClean="0">
                <a:solidFill>
                  <a:srgbClr val="002060"/>
                </a:solidFill>
                <a:latin typeface="+mj-lt"/>
              </a:rPr>
              <a:t>- Trẻ hát đúng giai điệu bài hát, hát nhịp nhàng.</a:t>
            </a:r>
          </a:p>
          <a:p>
            <a:r>
              <a:rPr lang="vi-VN" sz="2400" dirty="0" smtClean="0">
                <a:solidFill>
                  <a:srgbClr val="002060"/>
                </a:solidFill>
                <a:latin typeface="+mj-lt"/>
              </a:rPr>
              <a:t>- Trẻ hưởng ứng cùng cô với bài nghe hát</a:t>
            </a:r>
          </a:p>
          <a:p>
            <a:r>
              <a:rPr lang="vi-VN" sz="2400" b="1" dirty="0" smtClean="0">
                <a:solidFill>
                  <a:srgbClr val="002060"/>
                </a:solidFill>
                <a:latin typeface="+mj-lt"/>
              </a:rPr>
              <a:t>3. Thái độ</a:t>
            </a:r>
            <a:endParaRPr lang="vi-VN" sz="2400" dirty="0" smtClean="0">
              <a:solidFill>
                <a:srgbClr val="002060"/>
              </a:solidFill>
              <a:latin typeface="+mj-lt"/>
            </a:endParaRPr>
          </a:p>
          <a:p>
            <a:r>
              <a:rPr lang="vi-VN" sz="2400" dirty="0" smtClean="0">
                <a:solidFill>
                  <a:srgbClr val="002060"/>
                </a:solidFill>
                <a:latin typeface="+mj-lt"/>
              </a:rPr>
              <a:t>- Giáo dục trẻ biết yêu quý, giữ gìn và bảo vệ tổ quốc</a:t>
            </a:r>
            <a:endParaRPr lang="vi-VN" sz="2400" dirty="0">
              <a:solidFill>
                <a:srgbClr val="00206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1.jpg"/>
          <p:cNvPicPr>
            <a:picLocks noChangeAspect="1"/>
          </p:cNvPicPr>
          <p:nvPr/>
        </p:nvPicPr>
        <p:blipFill>
          <a:blip r:embed="rId2"/>
          <a:srcRect b="10588"/>
          <a:stretch>
            <a:fillRect/>
          </a:stretch>
        </p:blipFill>
        <p:spPr>
          <a:xfrm>
            <a:off x="0" y="0"/>
            <a:ext cx="9144000" cy="6858000"/>
          </a:xfrm>
          <a:prstGeom prst="rect">
            <a:avLst/>
          </a:prstGeom>
        </p:spPr>
      </p:pic>
      <p:sp>
        <p:nvSpPr>
          <p:cNvPr id="5" name="Rectangle 4"/>
          <p:cNvSpPr/>
          <p:nvPr/>
        </p:nvSpPr>
        <p:spPr>
          <a:xfrm>
            <a:off x="2743200" y="1447800"/>
            <a:ext cx="4419600" cy="3970318"/>
          </a:xfrm>
          <a:prstGeom prst="rect">
            <a:avLst/>
          </a:prstGeom>
        </p:spPr>
        <p:txBody>
          <a:bodyPr wrap="square">
            <a:spAutoFit/>
          </a:bodyPr>
          <a:lstStyle/>
          <a:p>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Chuẩn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bị</a:t>
            </a:r>
            <a:endParaRPr lang="en-US" sz="3600" dirty="0" smtClean="0">
              <a:latin typeface="Times New Roman" pitchFamily="18" charset="0"/>
              <a:cs typeface="Times New Roman" pitchFamily="18" charset="0"/>
            </a:endParaRPr>
          </a:p>
          <a:p>
            <a:pPr>
              <a:buFontTx/>
              <a:buChar char="-"/>
            </a:pPr>
            <a:r>
              <a:rPr lang="en-US" sz="3600" dirty="0" smtClean="0">
                <a:latin typeface="Times New Roman" pitchFamily="18" charset="0"/>
                <a:cs typeface="Times New Roman" pitchFamily="18" charset="0"/>
              </a:rPr>
              <a:t>BGĐT</a:t>
            </a:r>
          </a:p>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Que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chỉ</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chiếu</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hát</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- 4 </a:t>
            </a:r>
            <a:r>
              <a:rPr lang="en-US" sz="3600" dirty="0" err="1" smtClean="0">
                <a:latin typeface="Times New Roman" pitchFamily="18" charset="0"/>
                <a:cs typeface="Times New Roman" pitchFamily="18" charset="0"/>
              </a:rPr>
              <a:t>cái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dục</a:t>
            </a:r>
            <a:endParaRPr lang="en-US" sz="3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de-thuong-cho-powerpoint_023216908.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371600" y="990600"/>
            <a:ext cx="7010400" cy="5016758"/>
          </a:xfrm>
          <a:prstGeom prst="rect">
            <a:avLst/>
          </a:prstGeom>
        </p:spPr>
        <p:txBody>
          <a:bodyPr wrap="square">
            <a:spAutoFit/>
          </a:bodyPr>
          <a:lstStyle/>
          <a:p>
            <a:r>
              <a:rPr lang="vi-VN" sz="2000" b="1" dirty="0" smtClean="0">
                <a:latin typeface="+mj-lt"/>
              </a:rPr>
              <a:t>III. Tiến hành</a:t>
            </a:r>
            <a:endParaRPr lang="vi-VN" sz="2000" dirty="0" smtClean="0">
              <a:latin typeface="+mj-lt"/>
            </a:endParaRPr>
          </a:p>
          <a:p>
            <a:r>
              <a:rPr lang="vi-VN" sz="2000" b="1" dirty="0" smtClean="0">
                <a:latin typeface="+mj-lt"/>
              </a:rPr>
              <a:t>  </a:t>
            </a:r>
            <a:r>
              <a:rPr lang="en-US" sz="2000" b="1" dirty="0" err="1" smtClean="0">
                <a:latin typeface="+mj-lt"/>
              </a:rPr>
              <a:t>Ổn</a:t>
            </a:r>
            <a:r>
              <a:rPr lang="en-US" sz="2000" b="1" dirty="0" smtClean="0">
                <a:latin typeface="+mj-lt"/>
              </a:rPr>
              <a:t> </a:t>
            </a:r>
            <a:r>
              <a:rPr lang="en-US" sz="2000" b="1" dirty="0" err="1" smtClean="0">
                <a:latin typeface="+mj-lt"/>
              </a:rPr>
              <a:t>định</a:t>
            </a:r>
            <a:r>
              <a:rPr lang="en-US" sz="2000" b="1" dirty="0" smtClean="0">
                <a:latin typeface="+mj-lt"/>
              </a:rPr>
              <a:t> </a:t>
            </a:r>
            <a:r>
              <a:rPr lang="en-US" sz="2000" b="1" dirty="0" err="1" smtClean="0">
                <a:latin typeface="+mj-lt"/>
              </a:rPr>
              <a:t>tổ</a:t>
            </a:r>
            <a:r>
              <a:rPr lang="en-US" sz="2000" b="1" dirty="0" smtClean="0">
                <a:latin typeface="+mj-lt"/>
              </a:rPr>
              <a:t> </a:t>
            </a:r>
            <a:r>
              <a:rPr lang="en-US" sz="2000" b="1" dirty="0" err="1" smtClean="0">
                <a:latin typeface="+mj-lt"/>
              </a:rPr>
              <a:t>chức</a:t>
            </a:r>
            <a:endParaRPr lang="vi-VN" sz="2000" dirty="0" smtClean="0">
              <a:latin typeface="+mj-lt"/>
            </a:endParaRPr>
          </a:p>
          <a:p>
            <a:r>
              <a:rPr lang="vi-VN" sz="2000" dirty="0" smtClean="0">
                <a:latin typeface="+mj-lt"/>
              </a:rPr>
              <a:t>- Cô cho trẻ quan sát tranh quả cầu và hỏi trẻ:</a:t>
            </a:r>
          </a:p>
          <a:p>
            <a:r>
              <a:rPr lang="vi-VN" sz="2000" dirty="0" smtClean="0">
                <a:latin typeface="+mj-lt"/>
              </a:rPr>
              <a:t>+ Đây là gì?</a:t>
            </a:r>
          </a:p>
          <a:p>
            <a:r>
              <a:rPr lang="vi-VN" sz="2000" dirty="0" smtClean="0">
                <a:latin typeface="+mj-lt"/>
              </a:rPr>
              <a:t>+ Quả cầu này biểu tượng cho tất cả các nước trên thế giới, trong đó có nước nào mà chúng ta đang sinh sống?</a:t>
            </a:r>
          </a:p>
          <a:p>
            <a:r>
              <a:rPr lang="vi-VN" sz="2000" dirty="0" smtClean="0">
                <a:latin typeface="+mj-lt"/>
              </a:rPr>
              <a:t>+ Nó có hình gì?</a:t>
            </a:r>
          </a:p>
          <a:p>
            <a:r>
              <a:rPr lang="vi-VN" sz="2000" dirty="0" smtClean="0">
                <a:latin typeface="+mj-lt"/>
              </a:rPr>
              <a:t>Để cho trái đất của chúng ta mỗi ngày càng giàu đẹp, thì mỗi một con người chúng ta phải biết bảo vệ môi trường trong sạch. Vậy để bảo vệ môi trường thì chúng ta phả làm gì?</a:t>
            </a:r>
          </a:p>
          <a:p>
            <a:r>
              <a:rPr lang="vi-VN" sz="2000" dirty="0" smtClean="0">
                <a:latin typeface="+mj-lt"/>
              </a:rPr>
              <a:t>=&gt; Để ứng phó với biến đổi khí hậu và môi trường, thì mỗi chúng ta phải biết giữ gìn môi trường sạch sẽ, không xả rác bừa bãi, không thả rác xuống sông khi đi chơi, du lịch ở biển…Và có 1 bài hát nói về trái đất của chúng ta rất hay . Đó là bài hát “Trái đất này là của chúng mình” tác giả Trương Quang Lục  các con chú ý lắng nghe nhé!</a:t>
            </a:r>
            <a:endParaRPr lang="vi-VN" sz="20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000"/>
          </a:stretch>
        </a:blipFill>
        <a:effectLst/>
      </p:bgPr>
    </p:bg>
    <p:spTree>
      <p:nvGrpSpPr>
        <p:cNvPr id="1" name=""/>
        <p:cNvGrpSpPr/>
        <p:nvPr/>
      </p:nvGrpSpPr>
      <p:grpSpPr>
        <a:xfrm>
          <a:off x="0" y="0"/>
          <a:ext cx="0" cy="0"/>
          <a:chOff x="0" y="0"/>
          <a:chExt cx="0" cy="0"/>
        </a:xfrm>
      </p:grpSpPr>
      <p:sp>
        <p:nvSpPr>
          <p:cNvPr id="4" name="Rectangle 3"/>
          <p:cNvSpPr/>
          <p:nvPr/>
        </p:nvSpPr>
        <p:spPr>
          <a:xfrm>
            <a:off x="1143000" y="3124200"/>
            <a:ext cx="7238999" cy="923330"/>
          </a:xfrm>
          <a:prstGeom prst="rect">
            <a:avLst/>
          </a:prstGeom>
          <a:noFill/>
        </p:spPr>
        <p:txBody>
          <a:bodyPr wrap="none" lIns="91440" tIns="45720" rIns="91440" bIns="45720">
            <a:prstTxWarp prst="textArchUp">
              <a:avLst/>
            </a:prstTxWarp>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Dạy</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hát</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Trái</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đất</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này</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p>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là</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của</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chúng</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mình</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endParaRPr>
          </a:p>
        </p:txBody>
      </p:sp>
      <p:pic>
        <p:nvPicPr>
          <p:cNvPr id="5" name="TraiDatNayLaCuaChungMinh-TopCa_qp45.mp3">
            <a:hlinkClick r:id="" action="ppaction://media"/>
          </p:cNvPr>
          <p:cNvPicPr>
            <a:picLocks noRot="1" noChangeAspect="1"/>
          </p:cNvPicPr>
          <p:nvPr>
            <a:audioFile r:link="rId2"/>
          </p:nvPr>
        </p:nvPicPr>
        <p:blipFill>
          <a:blip r:embed="rId6"/>
          <a:stretch>
            <a:fillRect/>
          </a:stretch>
        </p:blipFill>
        <p:spPr>
          <a:xfrm>
            <a:off x="6629400" y="4482028"/>
            <a:ext cx="731838" cy="731838"/>
          </a:xfrm>
          <a:prstGeom prst="rect">
            <a:avLst/>
          </a:prstGeom>
        </p:spPr>
      </p:pic>
      <p:sp>
        <p:nvSpPr>
          <p:cNvPr id="7" name="TextBox 6"/>
          <p:cNvSpPr txBox="1"/>
          <p:nvPr/>
        </p:nvSpPr>
        <p:spPr>
          <a:xfrm>
            <a:off x="2971800" y="5029200"/>
            <a:ext cx="3370666" cy="369332"/>
          </a:xfrm>
          <a:prstGeom prst="rect">
            <a:avLst/>
          </a:prstGeom>
          <a:noFill/>
        </p:spPr>
        <p:txBody>
          <a:bodyPr wrap="none" rtlCol="0">
            <a:spAutoFit/>
          </a:bodyPr>
          <a:lstStyle/>
          <a:p>
            <a:r>
              <a:rPr lang="en-US" dirty="0" err="1" smtClean="0"/>
              <a:t>Trẻ</a:t>
            </a:r>
            <a:r>
              <a:rPr lang="en-US" dirty="0" smtClean="0"/>
              <a:t> </a:t>
            </a:r>
            <a:r>
              <a:rPr lang="en-US" dirty="0" err="1" smtClean="0"/>
              <a:t>hát</a:t>
            </a:r>
            <a:r>
              <a:rPr lang="en-US" dirty="0" smtClean="0"/>
              <a:t> </a:t>
            </a:r>
            <a:r>
              <a:rPr lang="en-US" dirty="0" err="1" smtClean="0"/>
              <a:t>tập</a:t>
            </a:r>
            <a:r>
              <a:rPr lang="en-US" dirty="0" smtClean="0"/>
              <a:t> </a:t>
            </a:r>
            <a:r>
              <a:rPr lang="en-US" dirty="0" err="1" smtClean="0"/>
              <a:t>thể</a:t>
            </a:r>
            <a:r>
              <a:rPr lang="en-US" dirty="0" smtClean="0"/>
              <a:t>, </a:t>
            </a:r>
            <a:r>
              <a:rPr lang="en-US" dirty="0" err="1" smtClean="0"/>
              <a:t>tổ</a:t>
            </a:r>
            <a:r>
              <a:rPr lang="en-US" dirty="0" smtClean="0"/>
              <a:t>, </a:t>
            </a:r>
            <a:r>
              <a:rPr lang="en-US" dirty="0" err="1" smtClean="0"/>
              <a:t>tốp</a:t>
            </a:r>
            <a:r>
              <a:rPr lang="en-US" dirty="0" smtClean="0"/>
              <a:t>, </a:t>
            </a:r>
            <a:r>
              <a:rPr lang="en-US" dirty="0" err="1" smtClean="0"/>
              <a:t>cá</a:t>
            </a:r>
            <a:r>
              <a:rPr lang="en-US" dirty="0" smtClean="0"/>
              <a:t> </a:t>
            </a:r>
            <a:r>
              <a:rPr lang="en-US" dirty="0" err="1" smtClean="0"/>
              <a:t>nhân</a:t>
            </a:r>
            <a:r>
              <a:rPr lang="en-US" dirty="0" smtClean="0"/>
              <a:t>,…</a:t>
            </a:r>
            <a:endParaRPr lang="en-US" dirty="0"/>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png"/>
          <p:cNvPicPr>
            <a:picLocks noChangeAspect="1"/>
          </p:cNvPicPr>
          <p:nvPr/>
        </p:nvPicPr>
        <p:blipFill>
          <a:blip r:embed="rId8"/>
          <a:stretch>
            <a:fillRect/>
          </a:stretch>
        </p:blipFill>
        <p:spPr>
          <a:xfrm>
            <a:off x="0" y="0"/>
            <a:ext cx="9149893" cy="6853587"/>
          </a:xfrm>
          <a:prstGeom prst="rect">
            <a:avLst/>
          </a:prstGeom>
        </p:spPr>
      </p:pic>
      <p:sp>
        <p:nvSpPr>
          <p:cNvPr id="6" name="TextBox 5"/>
          <p:cNvSpPr txBox="1"/>
          <p:nvPr/>
        </p:nvSpPr>
        <p:spPr>
          <a:xfrm>
            <a:off x="3352800" y="685800"/>
            <a:ext cx="2645276" cy="400110"/>
          </a:xfrm>
          <a:prstGeom prst="rect">
            <a:avLst/>
          </a:prstGeom>
          <a:noFill/>
        </p:spPr>
        <p:txBody>
          <a:bodyPr wrap="none" rtlCol="0">
            <a:spAutoFit/>
          </a:bodyPr>
          <a:lstStyle/>
          <a:p>
            <a:r>
              <a:rPr lang="en-US" sz="2000" b="1" dirty="0" err="1" smtClean="0">
                <a:solidFill>
                  <a:srgbClr val="FF0000"/>
                </a:solidFill>
                <a:latin typeface="Times New Roman" pitchFamily="18" charset="0"/>
                <a:cs typeface="Times New Roman" pitchFamily="18" charset="0"/>
              </a:rPr>
              <a:t>Bé</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vừa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bài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gì</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grpSp>
        <p:nvGrpSpPr>
          <p:cNvPr id="16" name="Group 15"/>
          <p:cNvGrpSpPr/>
          <p:nvPr/>
        </p:nvGrpSpPr>
        <p:grpSpPr>
          <a:xfrm>
            <a:off x="3810000" y="4876800"/>
            <a:ext cx="4191000" cy="857250"/>
            <a:chOff x="3810000" y="4876800"/>
            <a:chExt cx="4191000" cy="857250"/>
          </a:xfrm>
        </p:grpSpPr>
        <p:sp>
          <p:nvSpPr>
            <p:cNvPr id="10" name="TextBox 9"/>
            <p:cNvSpPr txBox="1"/>
            <p:nvPr/>
          </p:nvSpPr>
          <p:spPr>
            <a:xfrm>
              <a:off x="3810000" y="5105400"/>
              <a:ext cx="3066865" cy="461665"/>
            </a:xfrm>
            <a:prstGeom prst="rect">
              <a:avLst/>
            </a:prstGeom>
            <a:noFill/>
          </p:spPr>
          <p:txBody>
            <a:bodyPr wrap="none" rtlCol="0">
              <a:spAutoFit/>
            </a:bodyPr>
            <a:lstStyle/>
            <a:p>
              <a:r>
                <a:rPr lang="en-US" sz="2400" b="1" dirty="0" smtClean="0">
                  <a:solidFill>
                    <a:srgbClr val="0070C0"/>
                  </a:solidFill>
                  <a:latin typeface="Times New Roman" pitchFamily="18" charset="0"/>
                  <a:cs typeface="Times New Roman" pitchFamily="18" charset="0"/>
                </a:rPr>
                <a:t>C. </a:t>
              </a:r>
              <a:r>
                <a:rPr lang="en-US" sz="2400" b="1" dirty="0" err="1" smtClean="0">
                  <a:solidFill>
                    <a:srgbClr val="0070C0"/>
                  </a:solidFill>
                  <a:latin typeface="Times New Roman" pitchFamily="18" charset="0"/>
                  <a:cs typeface="Times New Roman" pitchFamily="18" charset="0"/>
                </a:rPr>
                <a:t>Bài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Màu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hoa</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pic>
          <p:nvPicPr>
            <p:cNvPr id="13" name="Picture 12" descr="mau hoa.jpg"/>
            <p:cNvPicPr>
              <a:picLocks noChangeAspect="1"/>
            </p:cNvPicPr>
            <p:nvPr/>
          </p:nvPicPr>
          <p:blipFill>
            <a:blip r:embed="rId9"/>
            <a:stretch>
              <a:fillRect/>
            </a:stretch>
          </p:blipFill>
          <p:spPr>
            <a:xfrm>
              <a:off x="6858000" y="4876800"/>
              <a:ext cx="1143000" cy="857250"/>
            </a:xfrm>
            <a:prstGeom prst="rect">
              <a:avLst/>
            </a:prstGeom>
          </p:spPr>
        </p:pic>
      </p:grpSp>
      <p:pic>
        <p:nvPicPr>
          <p:cNvPr id="17" name="Picture 16" descr="cuoi.jpg"/>
          <p:cNvPicPr>
            <a:picLocks noChangeAspect="1"/>
          </p:cNvPicPr>
          <p:nvPr/>
        </p:nvPicPr>
        <p:blipFill>
          <a:blip r:embed="rId10" cstate="print"/>
          <a:stretch>
            <a:fillRect/>
          </a:stretch>
        </p:blipFill>
        <p:spPr>
          <a:xfrm>
            <a:off x="6096000" y="1676400"/>
            <a:ext cx="990600" cy="832723"/>
          </a:xfrm>
          <a:prstGeom prst="rect">
            <a:avLst/>
          </a:prstGeom>
        </p:spPr>
      </p:pic>
      <p:pic>
        <p:nvPicPr>
          <p:cNvPr id="18" name="Picture 17" descr="meu.jpg"/>
          <p:cNvPicPr>
            <a:picLocks noChangeAspect="1"/>
          </p:cNvPicPr>
          <p:nvPr/>
        </p:nvPicPr>
        <p:blipFill>
          <a:blip r:embed="rId11" cstate="print"/>
          <a:stretch>
            <a:fillRect/>
          </a:stretch>
        </p:blipFill>
        <p:spPr>
          <a:xfrm>
            <a:off x="1295400" y="3657600"/>
            <a:ext cx="1016000" cy="762000"/>
          </a:xfrm>
          <a:prstGeom prst="rect">
            <a:avLst/>
          </a:prstGeom>
        </p:spPr>
      </p:pic>
      <p:pic>
        <p:nvPicPr>
          <p:cNvPr id="19" name="Picture 18" descr="meu.jpg"/>
          <p:cNvPicPr>
            <a:picLocks noChangeAspect="1"/>
          </p:cNvPicPr>
          <p:nvPr/>
        </p:nvPicPr>
        <p:blipFill>
          <a:blip r:embed="rId12" cstate="print"/>
          <a:stretch>
            <a:fillRect/>
          </a:stretch>
        </p:blipFill>
        <p:spPr>
          <a:xfrm>
            <a:off x="2286000" y="5029200"/>
            <a:ext cx="990600" cy="742950"/>
          </a:xfrm>
          <a:prstGeom prst="rect">
            <a:avLst/>
          </a:prstGeom>
        </p:spPr>
      </p:pic>
      <p:grpSp>
        <p:nvGrpSpPr>
          <p:cNvPr id="15" name="Group 14"/>
          <p:cNvGrpSpPr/>
          <p:nvPr/>
        </p:nvGrpSpPr>
        <p:grpSpPr>
          <a:xfrm>
            <a:off x="2514600" y="3657600"/>
            <a:ext cx="4584579" cy="762000"/>
            <a:chOff x="2514600" y="3657600"/>
            <a:chExt cx="4584579" cy="762000"/>
          </a:xfrm>
        </p:grpSpPr>
        <p:sp>
          <p:nvSpPr>
            <p:cNvPr id="9" name="TextBox 8"/>
            <p:cNvSpPr txBox="1"/>
            <p:nvPr/>
          </p:nvSpPr>
          <p:spPr>
            <a:xfrm>
              <a:off x="2514600" y="3886200"/>
              <a:ext cx="2877711" cy="461665"/>
            </a:xfrm>
            <a:prstGeom prst="rect">
              <a:avLst/>
            </a:prstGeom>
            <a:noFill/>
          </p:spPr>
          <p:txBody>
            <a:bodyPr wrap="none" rtlCol="0">
              <a:spAutoFit/>
            </a:bodyPr>
            <a:lstStyle/>
            <a:p>
              <a:r>
                <a:rPr lang="en-US" sz="2400" b="1" dirty="0" smtClean="0">
                  <a:solidFill>
                    <a:srgbClr val="0070C0"/>
                  </a:solidFill>
                  <a:latin typeface="Times New Roman" pitchFamily="18" charset="0"/>
                  <a:cs typeface="Times New Roman" pitchFamily="18" charset="0"/>
                </a:rPr>
                <a:t>B. </a:t>
              </a:r>
              <a:r>
                <a:rPr lang="en-US" sz="2400" b="1" dirty="0" err="1" smtClean="0">
                  <a:solidFill>
                    <a:srgbClr val="0070C0"/>
                  </a:solidFill>
                  <a:latin typeface="Times New Roman" pitchFamily="18" charset="0"/>
                  <a:cs typeface="Times New Roman" pitchFamily="18" charset="0"/>
                </a:rPr>
                <a:t>Bài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Cô</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giáo</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pic>
          <p:nvPicPr>
            <p:cNvPr id="17410" name="Picture 2" descr="Em là cô giáo mầm non | MN Trung Hà"/>
            <p:cNvPicPr>
              <a:picLocks noChangeAspect="1" noChangeArrowheads="1"/>
            </p:cNvPicPr>
            <p:nvPr/>
          </p:nvPicPr>
          <p:blipFill>
            <a:blip r:embed="rId13" cstate="print"/>
            <a:srcRect/>
            <a:stretch>
              <a:fillRect/>
            </a:stretch>
          </p:blipFill>
          <p:spPr bwMode="auto">
            <a:xfrm>
              <a:off x="5823102" y="3657600"/>
              <a:ext cx="1276077" cy="762000"/>
            </a:xfrm>
            <a:prstGeom prst="rect">
              <a:avLst/>
            </a:prstGeom>
            <a:noFill/>
          </p:spPr>
        </p:pic>
      </p:grpSp>
      <p:grpSp>
        <p:nvGrpSpPr>
          <p:cNvPr id="14" name="Group 13"/>
          <p:cNvGrpSpPr/>
          <p:nvPr/>
        </p:nvGrpSpPr>
        <p:grpSpPr>
          <a:xfrm>
            <a:off x="1066800" y="2362200"/>
            <a:ext cx="7196667" cy="952500"/>
            <a:chOff x="1066800" y="2362200"/>
            <a:chExt cx="7196667" cy="952500"/>
          </a:xfrm>
        </p:grpSpPr>
        <p:sp>
          <p:nvSpPr>
            <p:cNvPr id="8" name="TextBox 7"/>
            <p:cNvSpPr txBox="1"/>
            <p:nvPr/>
          </p:nvSpPr>
          <p:spPr>
            <a:xfrm>
              <a:off x="1066800" y="2514600"/>
              <a:ext cx="6011197" cy="461665"/>
            </a:xfrm>
            <a:prstGeom prst="rect">
              <a:avLst/>
            </a:prstGeom>
            <a:noFill/>
          </p:spPr>
          <p:txBody>
            <a:bodyPr wrap="none" rtlCol="0">
              <a:spAutoFit/>
            </a:bodyPr>
            <a:lstStyle/>
            <a:p>
              <a:r>
                <a:rPr lang="en-US" sz="2400" b="1" dirty="0" smtClean="0">
                  <a:solidFill>
                    <a:srgbClr val="0070C0"/>
                  </a:solidFill>
                  <a:latin typeface="Times New Roman" pitchFamily="18" charset="0"/>
                  <a:cs typeface="Times New Roman" pitchFamily="18" charset="0"/>
                </a:rPr>
                <a:t>A. </a:t>
              </a:r>
              <a:r>
                <a:rPr lang="en-US" sz="2400" b="1" dirty="0" err="1" smtClean="0">
                  <a:solidFill>
                    <a:srgbClr val="0070C0"/>
                  </a:solidFill>
                  <a:latin typeface="Times New Roman" pitchFamily="18" charset="0"/>
                  <a:cs typeface="Times New Roman" pitchFamily="18" charset="0"/>
                </a:rPr>
                <a:t>Bài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hát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Trái</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đất</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này</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là</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của</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chúng</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mình</a:t>
              </a:r>
              <a:r>
                <a:rPr lang="en-US" sz="2400" b="1" dirty="0" smtClean="0">
                  <a:solidFill>
                    <a:srgbClr val="0070C0"/>
                  </a:solidFill>
                  <a:latin typeface="Times New Roman" pitchFamily="18" charset="0"/>
                  <a:cs typeface="Times New Roman" pitchFamily="18" charset="0"/>
                </a:rPr>
                <a:t>”</a:t>
              </a:r>
              <a:endParaRPr lang="en-US" sz="2400" b="1" dirty="0">
                <a:solidFill>
                  <a:srgbClr val="0070C0"/>
                </a:solidFill>
                <a:latin typeface="Times New Roman" pitchFamily="18" charset="0"/>
                <a:cs typeface="Times New Roman" pitchFamily="18" charset="0"/>
              </a:endParaRPr>
            </a:p>
          </p:txBody>
        </p:sp>
        <p:pic>
          <p:nvPicPr>
            <p:cNvPr id="17412" name="Picture 4" descr="Tải 10+ mẫu trái đất vector đẹp file AI, PNG, SVG, EPS"/>
            <p:cNvPicPr>
              <a:picLocks noChangeAspect="1" noChangeArrowheads="1"/>
            </p:cNvPicPr>
            <p:nvPr/>
          </p:nvPicPr>
          <p:blipFill>
            <a:blip r:embed="rId14"/>
            <a:srcRect/>
            <a:stretch>
              <a:fillRect/>
            </a:stretch>
          </p:blipFill>
          <p:spPr bwMode="auto">
            <a:xfrm>
              <a:off x="6781800" y="2362200"/>
              <a:ext cx="1481667" cy="952500"/>
            </a:xfrm>
            <a:prstGeom prst="rect">
              <a:avLst/>
            </a:prstGeom>
            <a:noFill/>
          </p:spPr>
        </p:pic>
      </p:grpSp>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trang 3.wav"/>
                                        </p:tgtEl>
                                      </p:cMediaNode>
                                    </p:audio>
                                  </p:sub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1000" tmFilter="0, 0; .2, .5; .8, .5; 1, 0"/>
                                        <p:tgtEl>
                                          <p:spTgt spid="16"/>
                                        </p:tgtEl>
                                      </p:cBhvr>
                                    </p:animEffect>
                                    <p:animScale>
                                      <p:cBhvr>
                                        <p:cTn id="13" dur="500" autoRev="1" fill="hold"/>
                                        <p:tgtEl>
                                          <p:spTgt spid="16"/>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5" name="chua dung ban chon lai di.wav"/>
                                        </p:tgtEl>
                                      </p:cMediaNode>
                                    </p:audio>
                                  </p:sub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6" name="that tuyet voi.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5"/>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15"/>
                                        </p:tgtEl>
                                      </p:cBhvr>
                                    </p:animEffect>
                                    <p:animScale>
                                      <p:cBhvr>
                                        <p:cTn id="33" dur="250" autoRev="1" fill="hold"/>
                                        <p:tgtEl>
                                          <p:spTgt spid="15"/>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7" name="chua dung ban co gang len.wav"/>
                                        </p:tgtEl>
                                      </p:cMediaNode>
                                    </p:audio>
                                  </p:sub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500"/>
                                        <p:tgtEl>
                                          <p:spTgt spid="18"/>
                                        </p:tgtEl>
                                      </p:cBhvr>
                                    </p:animEffect>
                                  </p:childTnLst>
                                </p:cTn>
                              </p:par>
                            </p:childTnLst>
                          </p:cTn>
                        </p:par>
                      </p:childTnLst>
                    </p:cTn>
                  </p:par>
                </p:childTnLst>
              </p:cTn>
              <p:nextCondLst>
                <p:cond evt="onClick" delay="0">
                  <p:tgtEl>
                    <p:spTgt spid="15"/>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8"/>
          <a:stretch>
            <a:fillRect/>
          </a:stretch>
        </p:blipFill>
        <p:spPr>
          <a:xfrm>
            <a:off x="-11784" y="0"/>
            <a:ext cx="9155784" cy="6858000"/>
          </a:xfrm>
          <a:prstGeom prst="rect">
            <a:avLst/>
          </a:prstGeom>
        </p:spPr>
      </p:pic>
      <p:sp>
        <p:nvSpPr>
          <p:cNvPr id="5" name="TextBox 4"/>
          <p:cNvSpPr txBox="1"/>
          <p:nvPr/>
        </p:nvSpPr>
        <p:spPr>
          <a:xfrm>
            <a:off x="990600" y="533400"/>
            <a:ext cx="7284366" cy="584775"/>
          </a:xfrm>
          <a:prstGeom prst="rect">
            <a:avLst/>
          </a:prstGeom>
          <a:noFill/>
        </p:spPr>
        <p:txBody>
          <a:bodyPr wrap="none" rtlCol="0">
            <a:spAutoFit/>
          </a:bodyPr>
          <a:lstStyle/>
          <a:p>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con </a:t>
            </a:r>
            <a:r>
              <a:rPr lang="en-US" sz="3200" dirty="0" err="1" smtClean="0">
                <a:solidFill>
                  <a:srgbClr val="FF0000"/>
                </a:solidFill>
                <a:latin typeface="Times New Roman" pitchFamily="18" charset="0"/>
                <a:cs typeface="Times New Roman" pitchFamily="18" charset="0"/>
              </a:rPr>
              <a:t>thấy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giai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hát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thế</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2133600" y="2362200"/>
            <a:ext cx="2900153" cy="523220"/>
          </a:xfrm>
          <a:prstGeom prst="rect">
            <a:avLst/>
          </a:prstGeom>
          <a:noFill/>
        </p:spPr>
        <p:txBody>
          <a:bodyPr wrap="none" rtlCol="0">
            <a:spAutoFit/>
          </a:bodyPr>
          <a:lstStyle/>
          <a:p>
            <a:r>
              <a:rPr lang="en-US" sz="2800" b="1" dirty="0" smtClean="0">
                <a:solidFill>
                  <a:srgbClr val="DB07BD"/>
                </a:solidFill>
                <a:latin typeface="Times New Roman" pitchFamily="18" charset="0"/>
                <a:cs typeface="Times New Roman" pitchFamily="18" charset="0"/>
              </a:rPr>
              <a:t>A. </a:t>
            </a:r>
            <a:r>
              <a:rPr lang="en-US" sz="2800" b="1" dirty="0" err="1" smtClean="0">
                <a:solidFill>
                  <a:srgbClr val="DB07BD"/>
                </a:solidFill>
                <a:latin typeface="Times New Roman" pitchFamily="18" charset="0"/>
                <a:cs typeface="Times New Roman" pitchFamily="18" charset="0"/>
              </a:rPr>
              <a:t>Giai</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điệu</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buồn</a:t>
            </a:r>
            <a:endParaRPr lang="en-US" sz="2800" b="1" dirty="0">
              <a:solidFill>
                <a:srgbClr val="DB07BD"/>
              </a:solidFill>
              <a:latin typeface="Times New Roman" pitchFamily="18" charset="0"/>
              <a:cs typeface="Times New Roman" pitchFamily="18" charset="0"/>
            </a:endParaRPr>
          </a:p>
        </p:txBody>
      </p:sp>
      <p:sp>
        <p:nvSpPr>
          <p:cNvPr id="7" name="TextBox 6"/>
          <p:cNvSpPr txBox="1"/>
          <p:nvPr/>
        </p:nvSpPr>
        <p:spPr>
          <a:xfrm>
            <a:off x="3276600" y="3657600"/>
            <a:ext cx="3300904" cy="523220"/>
          </a:xfrm>
          <a:prstGeom prst="rect">
            <a:avLst/>
          </a:prstGeom>
          <a:noFill/>
        </p:spPr>
        <p:txBody>
          <a:bodyPr wrap="none" rtlCol="0">
            <a:spAutoFit/>
          </a:bodyPr>
          <a:lstStyle/>
          <a:p>
            <a:r>
              <a:rPr lang="en-US" sz="2800" b="1" dirty="0" smtClean="0">
                <a:solidFill>
                  <a:srgbClr val="DB07BD"/>
                </a:solidFill>
                <a:latin typeface="Times New Roman" pitchFamily="18" charset="0"/>
                <a:cs typeface="Times New Roman" pitchFamily="18" charset="0"/>
              </a:rPr>
              <a:t>B. </a:t>
            </a:r>
            <a:r>
              <a:rPr lang="en-US" sz="2800" b="1" dirty="0" err="1" smtClean="0">
                <a:solidFill>
                  <a:srgbClr val="DB07BD"/>
                </a:solidFill>
                <a:latin typeface="Times New Roman" pitchFamily="18" charset="0"/>
                <a:cs typeface="Times New Roman" pitchFamily="18" charset="0"/>
              </a:rPr>
              <a:t>Giai</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điệu</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vui</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tươi</a:t>
            </a:r>
            <a:endParaRPr lang="en-US" sz="2800" b="1" dirty="0">
              <a:solidFill>
                <a:srgbClr val="DB07BD"/>
              </a:solidFill>
              <a:latin typeface="Times New Roman" pitchFamily="18" charset="0"/>
              <a:cs typeface="Times New Roman" pitchFamily="18" charset="0"/>
            </a:endParaRPr>
          </a:p>
        </p:txBody>
      </p:sp>
      <p:sp>
        <p:nvSpPr>
          <p:cNvPr id="8" name="TextBox 7"/>
          <p:cNvSpPr txBox="1"/>
          <p:nvPr/>
        </p:nvSpPr>
        <p:spPr>
          <a:xfrm>
            <a:off x="2057400" y="4953000"/>
            <a:ext cx="3828292" cy="523220"/>
          </a:xfrm>
          <a:prstGeom prst="rect">
            <a:avLst/>
          </a:prstGeom>
          <a:noFill/>
        </p:spPr>
        <p:txBody>
          <a:bodyPr wrap="none" rtlCol="0">
            <a:spAutoFit/>
          </a:bodyPr>
          <a:lstStyle/>
          <a:p>
            <a:r>
              <a:rPr lang="en-US" sz="2800" b="1" dirty="0" smtClean="0">
                <a:solidFill>
                  <a:srgbClr val="DB07BD"/>
                </a:solidFill>
                <a:latin typeface="Times New Roman" pitchFamily="18" charset="0"/>
                <a:cs typeface="Times New Roman" pitchFamily="18" charset="0"/>
              </a:rPr>
              <a:t>C. </a:t>
            </a:r>
            <a:r>
              <a:rPr lang="en-US" sz="2800" b="1" dirty="0" err="1" smtClean="0">
                <a:solidFill>
                  <a:srgbClr val="DB07BD"/>
                </a:solidFill>
                <a:latin typeface="Times New Roman" pitchFamily="18" charset="0"/>
                <a:cs typeface="Times New Roman" pitchFamily="18" charset="0"/>
              </a:rPr>
              <a:t>Giai</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điệu</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hùng</a:t>
            </a:r>
            <a:r>
              <a:rPr lang="en-US" sz="2800" b="1" dirty="0" smtClean="0">
                <a:solidFill>
                  <a:srgbClr val="DB07BD"/>
                </a:solidFill>
                <a:latin typeface="Times New Roman" pitchFamily="18" charset="0"/>
                <a:cs typeface="Times New Roman" pitchFamily="18" charset="0"/>
              </a:rPr>
              <a:t> </a:t>
            </a:r>
            <a:r>
              <a:rPr lang="en-US" sz="2800" b="1" dirty="0" err="1" smtClean="0">
                <a:solidFill>
                  <a:srgbClr val="DB07BD"/>
                </a:solidFill>
                <a:latin typeface="Times New Roman" pitchFamily="18" charset="0"/>
                <a:cs typeface="Times New Roman" pitchFamily="18" charset="0"/>
              </a:rPr>
              <a:t>tráng</a:t>
            </a:r>
            <a:endParaRPr lang="en-US" sz="2800" b="1" dirty="0">
              <a:solidFill>
                <a:srgbClr val="DB07BD"/>
              </a:solidFill>
              <a:latin typeface="Times New Roman" pitchFamily="18" charset="0"/>
              <a:cs typeface="Times New Roman" pitchFamily="18" charset="0"/>
            </a:endParaRPr>
          </a:p>
        </p:txBody>
      </p:sp>
      <p:pic>
        <p:nvPicPr>
          <p:cNvPr id="9" name="Picture 8" descr="cuoi.jpg"/>
          <p:cNvPicPr>
            <a:picLocks noChangeAspect="1"/>
          </p:cNvPicPr>
          <p:nvPr/>
        </p:nvPicPr>
        <p:blipFill>
          <a:blip r:embed="rId9" cstate="print"/>
          <a:stretch>
            <a:fillRect/>
          </a:stretch>
        </p:blipFill>
        <p:spPr>
          <a:xfrm>
            <a:off x="2057400" y="3581400"/>
            <a:ext cx="1087761" cy="914399"/>
          </a:xfrm>
          <a:prstGeom prst="rect">
            <a:avLst/>
          </a:prstGeom>
        </p:spPr>
      </p:pic>
      <p:pic>
        <p:nvPicPr>
          <p:cNvPr id="10" name="Picture 9" descr="meu.jpg"/>
          <p:cNvPicPr>
            <a:picLocks noChangeAspect="1"/>
          </p:cNvPicPr>
          <p:nvPr/>
        </p:nvPicPr>
        <p:blipFill>
          <a:blip r:embed="rId10" cstate="print"/>
          <a:stretch>
            <a:fillRect/>
          </a:stretch>
        </p:blipFill>
        <p:spPr>
          <a:xfrm>
            <a:off x="5791200" y="2209800"/>
            <a:ext cx="1143000" cy="857250"/>
          </a:xfrm>
          <a:prstGeom prst="rect">
            <a:avLst/>
          </a:prstGeom>
        </p:spPr>
      </p:pic>
      <p:pic>
        <p:nvPicPr>
          <p:cNvPr id="11" name="Picture 10" descr="meu.jpg"/>
          <p:cNvPicPr>
            <a:picLocks noChangeAspect="1"/>
          </p:cNvPicPr>
          <p:nvPr/>
        </p:nvPicPr>
        <p:blipFill>
          <a:blip r:embed="rId11" cstate="print"/>
          <a:stretch>
            <a:fillRect/>
          </a:stretch>
        </p:blipFill>
        <p:spPr>
          <a:xfrm>
            <a:off x="6400800" y="4876800"/>
            <a:ext cx="1066800" cy="8001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trang 11.wav"/>
                                        </p:tgtEl>
                                      </p:cMediaNode>
                                    </p:audio>
                                  </p:sub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1000" tmFilter="0, 0; .2, .5; .8, .5; 1, 0"/>
                                        <p:tgtEl>
                                          <p:spTgt spid="6"/>
                                        </p:tgtEl>
                                      </p:cBhvr>
                                    </p:animEffect>
                                    <p:animScale>
                                      <p:cBhvr>
                                        <p:cTn id="13" dur="500" autoRev="1" fill="hold"/>
                                        <p:tgtEl>
                                          <p:spTgt spid="6"/>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5" name="chua dung ban co gang len.wav"/>
                                        </p:tgtEl>
                                      </p:cMediaNode>
                                    </p:audio>
                                  </p:subTnLst>
                                </p:cTn>
                              </p:par>
                            </p:childTnLst>
                          </p:cTn>
                        </p:par>
                        <p:par>
                          <p:cTn id="14" fill="hold">
                            <p:stCondLst>
                              <p:cond delay="1000"/>
                            </p:stCondLst>
                            <p:childTnLst>
                              <p:par>
                                <p:cTn id="15" presetID="4"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1000" tmFilter="0, 0; .2, .5; .8, .5; 1, 0"/>
                                        <p:tgtEl>
                                          <p:spTgt spid="7"/>
                                        </p:tgtEl>
                                      </p:cBhvr>
                                    </p:animEffect>
                                    <p:animScale>
                                      <p:cBhvr>
                                        <p:cTn id="23" dur="500" autoRev="1" fill="hold"/>
                                        <p:tgtEl>
                                          <p:spTgt spid="7"/>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6" name="that tuyet voi.wav"/>
                                        </p:tgtEl>
                                      </p:cMediaNode>
                                    </p:audio>
                                  </p:subTnLst>
                                </p:cTn>
                              </p:par>
                            </p:childTnLst>
                          </p:cTn>
                        </p:par>
                        <p:par>
                          <p:cTn id="24" fill="hold">
                            <p:stCondLst>
                              <p:cond delay="1000"/>
                            </p:stCondLst>
                            <p:childTnLst>
                              <p:par>
                                <p:cTn id="25" presetID="4"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nextCondLst>
                <p:cond evt="onClick" delay="0">
                  <p:tgtEl>
                    <p:spTgt spid="7"/>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1000" tmFilter="0, 0; .2, .5; .8, .5; 1, 0"/>
                                        <p:tgtEl>
                                          <p:spTgt spid="8"/>
                                        </p:tgtEl>
                                      </p:cBhvr>
                                    </p:animEffect>
                                    <p:animScale>
                                      <p:cBhvr>
                                        <p:cTn id="33" dur="500" autoRev="1" fill="hold"/>
                                        <p:tgtEl>
                                          <p:spTgt spid="8"/>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7" name="chua dung ban chon lai di.wav"/>
                                        </p:tgtEl>
                                      </p:cMediaNode>
                                    </p:audio>
                                  </p:subTnLst>
                                </p:cTn>
                              </p:par>
                            </p:childTnLst>
                          </p:cTn>
                        </p:par>
                        <p:par>
                          <p:cTn id="34" fill="hold">
                            <p:stCondLst>
                              <p:cond delay="1000"/>
                            </p:stCondLst>
                            <p:childTnLst>
                              <p:par>
                                <p:cTn id="35" presetID="4"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nextCondLst>
                <p:cond evt="onClick" delay="0">
                  <p:tgtEl>
                    <p:spTgt spid="8"/>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named (1).png"/>
          <p:cNvPicPr>
            <a:picLocks noChangeAspect="1"/>
          </p:cNvPicPr>
          <p:nvPr/>
        </p:nvPicPr>
        <p:blipFill>
          <a:blip r:embed="rId4"/>
          <a:stretch>
            <a:fillRect/>
          </a:stretch>
        </p:blipFill>
        <p:spPr>
          <a:xfrm>
            <a:off x="0" y="0"/>
            <a:ext cx="9179859" cy="6858000"/>
          </a:xfrm>
          <a:prstGeom prst="rect">
            <a:avLst/>
          </a:prstGeom>
        </p:spPr>
      </p:pic>
      <p:sp>
        <p:nvSpPr>
          <p:cNvPr id="7" name="Rectangle 6"/>
          <p:cNvSpPr/>
          <p:nvPr/>
        </p:nvSpPr>
        <p:spPr>
          <a:xfrm>
            <a:off x="1752600" y="381000"/>
            <a:ext cx="5562600" cy="1676400"/>
          </a:xfrm>
          <a:prstGeom prst="rect">
            <a:avLst/>
          </a:prstGeom>
          <a:noFill/>
        </p:spPr>
        <p:txBody>
          <a:bodyPr wrap="none" lIns="91440" tIns="45720" rIns="91440" bIns="45720">
            <a:prstTxWarp prst="textChevron">
              <a:avLst/>
            </a:prstTxWarp>
            <a:spAutoFit/>
          </a:bodyPr>
          <a:lstStyle/>
          <a:p>
            <a:pPr algn="ctr"/>
            <a:r>
              <a:rPr lang="en-US"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TRÒ CHƠI</a:t>
            </a:r>
          </a:p>
          <a:p>
            <a:pPr algn="ctr"/>
            <a:r>
              <a:rPr lang="en-US" sz="54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Vũ</a:t>
            </a:r>
            <a:r>
              <a:rPr lang="en-US"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r>
              <a:rPr lang="en-US" sz="54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điệu</a:t>
            </a:r>
            <a:r>
              <a:rPr lang="en-US"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r>
              <a:rPr lang="en-US" sz="54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vui</a:t>
            </a:r>
            <a:r>
              <a:rPr lang="en-US" sz="5400" b="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r>
              <a:rPr lang="en-US" sz="5400" b="1" spc="50" dirty="0" err="1"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nhộn</a:t>
            </a:r>
            <a:endParaRPr lang="en-US" sz="5400" b="1" cap="none"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8" name="TextBox 10"/>
          <p:cNvSpPr txBox="1">
            <a:spLocks noChangeArrowheads="1"/>
          </p:cNvSpPr>
          <p:nvPr/>
        </p:nvSpPr>
        <p:spPr bwMode="auto">
          <a:xfrm>
            <a:off x="685800" y="3657600"/>
            <a:ext cx="8229600" cy="1569660"/>
          </a:xfrm>
          <a:prstGeom prst="rect">
            <a:avLst/>
          </a:prstGeom>
          <a:noFill/>
          <a:ln w="9525">
            <a:noFill/>
            <a:miter lim="800000"/>
            <a:headEnd/>
            <a:tailEnd/>
          </a:ln>
        </p:spPr>
        <p:txBody>
          <a:bodyPr wrap="square">
            <a:spAutoFit/>
          </a:bodyPr>
          <a:lstStyle/>
          <a:p>
            <a:r>
              <a:rPr lang="en-US" sz="2400" b="1" dirty="0" err="1">
                <a:solidFill>
                  <a:srgbClr val="7030A0"/>
                </a:solidFill>
                <a:latin typeface="Times New Roman" pitchFamily="18" charset="0"/>
                <a:cs typeface="Times New Roman" pitchFamily="18" charset="0"/>
              </a:rPr>
              <a:t>Cách</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chơi</a:t>
            </a:r>
            <a:r>
              <a:rPr lang="en-US" sz="2400" b="1" dirty="0">
                <a:solidFill>
                  <a:srgbClr val="7030A0"/>
                </a:solidFill>
                <a:latin typeface="Times New Roman" pitchFamily="18" charset="0"/>
                <a:cs typeface="Times New Roman" pitchFamily="18" charset="0"/>
              </a:rPr>
              <a:t>: </a:t>
            </a:r>
          </a:p>
          <a:p>
            <a:pPr algn="just"/>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Các</a:t>
            </a:r>
            <a:r>
              <a:rPr lang="en-US" sz="2400" dirty="0" smtClean="0">
                <a:solidFill>
                  <a:srgbClr val="7030A0"/>
                </a:solidFill>
                <a:latin typeface="Times New Roman" pitchFamily="18" charset="0"/>
                <a:cs typeface="Times New Roman" pitchFamily="18" charset="0"/>
              </a:rPr>
              <a:t> con </a:t>
            </a:r>
            <a:r>
              <a:rPr lang="en-US" sz="2400" dirty="0" err="1" smtClean="0">
                <a:solidFill>
                  <a:srgbClr val="7030A0"/>
                </a:solidFill>
                <a:latin typeface="Times New Roman" pitchFamily="18" charset="0"/>
                <a:cs typeface="Times New Roman" pitchFamily="18" charset="0"/>
              </a:rPr>
              <a:t>chọn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đôi</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nắm</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tay</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nhau</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khi</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tiếng</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nhạc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trên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đàn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cô</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bật</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cất</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lên</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thì</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nhạc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nhanh</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các</a:t>
            </a:r>
            <a:r>
              <a:rPr lang="en-US" sz="2400" dirty="0" smtClean="0">
                <a:solidFill>
                  <a:srgbClr val="7030A0"/>
                </a:solidFill>
                <a:latin typeface="Times New Roman" pitchFamily="18" charset="0"/>
                <a:cs typeface="Times New Roman" pitchFamily="18" charset="0"/>
              </a:rPr>
              <a:t> con </a:t>
            </a:r>
            <a:r>
              <a:rPr lang="en-US" sz="2400" dirty="0" err="1" smtClean="0">
                <a:solidFill>
                  <a:srgbClr val="7030A0"/>
                </a:solidFill>
                <a:latin typeface="Times New Roman" pitchFamily="18" charset="0"/>
                <a:cs typeface="Times New Roman" pitchFamily="18" charset="0"/>
              </a:rPr>
              <a:t>nhảy</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vũ</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điệu</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nhanh</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nhạc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chậm</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thì</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nhảy</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vũ</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điệu</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chậm</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theo</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tốc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độ</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của</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nhạc</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Trẻ</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chơi</a:t>
            </a:r>
            <a:r>
              <a:rPr lang="en-US" sz="2400" dirty="0" smtClean="0">
                <a:solidFill>
                  <a:srgbClr val="7030A0"/>
                </a:solidFill>
                <a:latin typeface="Times New Roman" pitchFamily="18" charset="0"/>
                <a:cs typeface="Times New Roman" pitchFamily="18" charset="0"/>
              </a:rPr>
              <a:t> 2-3 </a:t>
            </a:r>
            <a:r>
              <a:rPr lang="en-US" sz="2400" dirty="0" err="1" smtClean="0">
                <a:solidFill>
                  <a:srgbClr val="7030A0"/>
                </a:solidFill>
                <a:latin typeface="Times New Roman" pitchFamily="18" charset="0"/>
                <a:cs typeface="Times New Roman" pitchFamily="18" charset="0"/>
              </a:rPr>
              <a:t>lần</a:t>
            </a:r>
            <a:r>
              <a:rPr lang="en-US" sz="2400" dirty="0" smtClean="0">
                <a:solidFill>
                  <a:srgbClr val="7030A0"/>
                </a:solidFill>
                <a:latin typeface="Times New Roman" pitchFamily="18" charset="0"/>
                <a:cs typeface="Times New Roman" pitchFamily="18" charset="0"/>
              </a:rPr>
              <a:t>)</a:t>
            </a:r>
            <a:endParaRPr lang="en-US" sz="2400" dirty="0">
              <a:solidFill>
                <a:srgbClr val="7030A0"/>
              </a:solidFill>
              <a:latin typeface="Times New Roman" pitchFamily="18" charset="0"/>
              <a:cs typeface="Times New Roman" pitchFamily="18" charset="0"/>
            </a:endParaRPr>
          </a:p>
        </p:txBody>
      </p:sp>
      <p:sp>
        <p:nvSpPr>
          <p:cNvPr id="9" name="TextBox 11"/>
          <p:cNvSpPr txBox="1">
            <a:spLocks noChangeArrowheads="1"/>
          </p:cNvSpPr>
          <p:nvPr/>
        </p:nvSpPr>
        <p:spPr bwMode="auto">
          <a:xfrm>
            <a:off x="685800" y="2819400"/>
            <a:ext cx="7848600" cy="830997"/>
          </a:xfrm>
          <a:prstGeom prst="rect">
            <a:avLst/>
          </a:prstGeom>
          <a:noFill/>
          <a:ln w="9525">
            <a:noFill/>
            <a:miter lim="800000"/>
            <a:headEnd/>
            <a:tailEnd/>
          </a:ln>
        </p:spPr>
        <p:txBody>
          <a:bodyPr wrap="square">
            <a:spAutoFit/>
          </a:bodyPr>
          <a:lstStyle/>
          <a:p>
            <a:r>
              <a:rPr lang="en-US" sz="2400" b="1" dirty="0" err="1" smtClean="0">
                <a:solidFill>
                  <a:srgbClr val="002060"/>
                </a:solidFill>
                <a:latin typeface="Times New Roman" pitchFamily="18" charset="0"/>
                <a:cs typeface="Times New Roman" pitchFamily="18" charset="0"/>
              </a:rPr>
              <a:t>Chuẩn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bị</a:t>
            </a:r>
            <a:r>
              <a:rPr lang="en-US" sz="2400" b="1" dirty="0" smtClean="0">
                <a:solidFill>
                  <a:srgbClr val="002060"/>
                </a:solidFill>
                <a:latin typeface="Times New Roman" pitchFamily="18" charset="0"/>
                <a:cs typeface="Times New Roman" pitchFamily="18" charset="0"/>
              </a:rPr>
              <a:t>: </a:t>
            </a:r>
            <a:endParaRPr lang="en-US" sz="2400" b="1" dirty="0">
              <a:solidFill>
                <a:srgbClr val="002060"/>
              </a:solidFill>
              <a:latin typeface="Times New Roman" pitchFamily="18" charset="0"/>
              <a:cs typeface="Times New Roman" pitchFamily="18" charset="0"/>
            </a:endParaRPr>
          </a:p>
          <a:p>
            <a:pPr>
              <a:buFontTx/>
              <a:buChar char="-"/>
            </a:pP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Cô</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chuẩn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bị</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bản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có</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những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đoạn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chậm</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khác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nhau</a:t>
            </a:r>
            <a:r>
              <a:rPr lang="en-US" sz="2400" dirty="0" smtClean="0">
                <a:solidFill>
                  <a:srgbClr val="002060"/>
                </a:solidFill>
                <a:latin typeface="Times New Roman" pitchFamily="18" charset="0"/>
                <a:cs typeface="Times New Roman" pitchFamily="18" charset="0"/>
              </a:rPr>
              <a:t> </a:t>
            </a:r>
          </a:p>
        </p:txBody>
      </p:sp>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1000" tmFilter="0, 0; .2, .5; .8, .5; 1, 0"/>
                                        <p:tgtEl>
                                          <p:spTgt spid="9"/>
                                        </p:tgtEl>
                                      </p:cBhvr>
                                    </p:animEffect>
                                    <p:animScale>
                                      <p:cBhvr>
                                        <p:cTn id="13" dur="50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2000" tmFilter="0, 0; .2, .5; .8, .5; 1, 0"/>
                                        <p:tgtEl>
                                          <p:spTgt spid="8"/>
                                        </p:tgtEl>
                                      </p:cBhvr>
                                    </p:animEffect>
                                    <p:animScale>
                                      <p:cBhvr>
                                        <p:cTn id="19" dur="100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de-thuong-cho-powerpoint_023216908.jpg"/>
          <p:cNvPicPr>
            <a:picLocks noChangeAspect="1"/>
          </p:cNvPicPr>
          <p:nvPr/>
        </p:nvPicPr>
        <p:blipFill>
          <a:blip r:embed="rId5"/>
          <a:stretch>
            <a:fillRect/>
          </a:stretch>
        </p:blipFill>
        <p:spPr>
          <a:xfrm>
            <a:off x="0" y="0"/>
            <a:ext cx="9144000" cy="6858000"/>
          </a:xfrm>
          <a:prstGeom prst="rect">
            <a:avLst/>
          </a:prstGeom>
        </p:spPr>
      </p:pic>
      <p:sp>
        <p:nvSpPr>
          <p:cNvPr id="3" name="Rectangle 2"/>
          <p:cNvSpPr/>
          <p:nvPr/>
        </p:nvSpPr>
        <p:spPr>
          <a:xfrm>
            <a:off x="1295400" y="2743200"/>
            <a:ext cx="7238999" cy="923330"/>
          </a:xfrm>
          <a:prstGeom prst="rect">
            <a:avLst/>
          </a:prstGeom>
          <a:noFill/>
        </p:spPr>
        <p:txBody>
          <a:bodyPr wrap="none" lIns="91440" tIns="45720" rIns="91440" bIns="45720">
            <a:prstTxWarp prst="textArchUp">
              <a:avLst/>
            </a:prstTxWarp>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Nghe</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hát</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Quê</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 </a:t>
            </a: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rPr>
              <a:t>hương</a:t>
            </a:r>
            <a:endPar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5">
                  <a:lumMod val="75000"/>
                </a:schemeClr>
              </a:solidFill>
              <a:effectLst>
                <a:outerShdw blurRad="41275" dist="12700" dir="12000000" algn="tl" rotWithShape="0">
                  <a:srgbClr val="000000">
                    <a:alpha val="40000"/>
                  </a:srgbClr>
                </a:outerShdw>
              </a:effectLst>
            </a:endParaRPr>
          </a:p>
        </p:txBody>
      </p:sp>
      <p:pic>
        <p:nvPicPr>
          <p:cNvPr id="4" name="QueHuong-CamLy-2442911.mp3">
            <a:hlinkClick r:id="" action="ppaction://media"/>
          </p:cNvPr>
          <p:cNvPicPr>
            <a:picLocks noRot="1" noChangeAspect="1"/>
          </p:cNvPicPr>
          <p:nvPr>
            <a:audioFile r:link="rId2"/>
          </p:nvPr>
        </p:nvPicPr>
        <p:blipFill>
          <a:blip r:embed="rId6"/>
          <a:stretch>
            <a:fillRect/>
          </a:stretch>
        </p:blipFill>
        <p:spPr>
          <a:xfrm>
            <a:off x="4800600" y="3429000"/>
            <a:ext cx="960438" cy="960438"/>
          </a:xfrm>
          <a:prstGeom prst="rect">
            <a:avLst/>
          </a:prstGeom>
        </p:spPr>
      </p:pic>
      <p:sp>
        <p:nvSpPr>
          <p:cNvPr id="5" name="TextBox 4"/>
          <p:cNvSpPr txBox="1"/>
          <p:nvPr/>
        </p:nvSpPr>
        <p:spPr>
          <a:xfrm>
            <a:off x="3200400" y="3657600"/>
            <a:ext cx="1560364" cy="369332"/>
          </a:xfrm>
          <a:prstGeom prst="rect">
            <a:avLst/>
          </a:prstGeom>
          <a:noFill/>
        </p:spPr>
        <p:txBody>
          <a:bodyPr wrap="none" rtlCol="0">
            <a:spAutoFit/>
          </a:bodyPr>
          <a:lstStyle/>
          <a:p>
            <a:r>
              <a:rPr lang="en-US" dirty="0" smtClean="0"/>
              <a:t>Click </a:t>
            </a:r>
            <a:r>
              <a:rPr lang="en-US" dirty="0" err="1" smtClean="0"/>
              <a:t>vào</a:t>
            </a:r>
            <a:r>
              <a:rPr lang="en-US" dirty="0" smtClean="0"/>
              <a:t> </a:t>
            </a:r>
            <a:r>
              <a:rPr lang="en-US" dirty="0" err="1" smtClean="0"/>
              <a:t>đây</a:t>
            </a:r>
            <a:r>
              <a:rPr lang="en-US" dirty="0" smtClean="0"/>
              <a:t> &gt;</a:t>
            </a:r>
            <a:endParaRPr lang="en-US" dirty="0"/>
          </a:p>
        </p:txBody>
      </p:sp>
      <p:sp>
        <p:nvSpPr>
          <p:cNvPr id="6" name="TextBox 5"/>
          <p:cNvSpPr txBox="1"/>
          <p:nvPr/>
        </p:nvSpPr>
        <p:spPr>
          <a:xfrm>
            <a:off x="3429000" y="4572000"/>
            <a:ext cx="1986441" cy="461665"/>
          </a:xfrm>
          <a:prstGeom prst="rect">
            <a:avLst/>
          </a:prstGeom>
          <a:noFill/>
        </p:spPr>
        <p:txBody>
          <a:bodyPr wrap="none" rtlCol="0">
            <a:spAutoFit/>
          </a:bodyPr>
          <a:lstStyle/>
          <a:p>
            <a:r>
              <a:rPr lang="en-US" sz="2400" dirty="0" err="1" smtClean="0">
                <a:solidFill>
                  <a:srgbClr val="002060"/>
                </a:solidFill>
                <a:latin typeface="Times New Roman" pitchFamily="18" charset="0"/>
                <a:cs typeface="Times New Roman" pitchFamily="18" charset="0"/>
              </a:rPr>
              <a:t>Nghe</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lần</a:t>
            </a:r>
            <a:r>
              <a:rPr lang="en-US" sz="2400" dirty="0" smtClean="0">
                <a:solidFill>
                  <a:srgbClr val="002060"/>
                </a:solidFill>
                <a:latin typeface="Times New Roman" pitchFamily="18" charset="0"/>
                <a:cs typeface="Times New Roman" pitchFamily="18" charset="0"/>
              </a:rPr>
              <a:t> 1</a:t>
            </a:r>
            <a:endParaRPr lang="en-US" sz="2400" dirty="0">
              <a:solidFill>
                <a:srgbClr val="002060"/>
              </a:solidFill>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0822A313-3D33-4A17-A8AC-78DEB94ADC41}"/>
  <p:tag name="ISPRING_RESOURCE_FOLDER" val="C:\Users\MayTinhDucDung\Desktop\Bai giang 3.2\VDTN bai qua gi\"/>
  <p:tag name="ISPRING_PRESENTATION_PATH" val="C:\Users\MayTinhDucDung\Desktop\Bai giang 3.2\VDTN bai qua gi.pptx"/>
  <p:tag name="ISPRING_PROJECT_FOLDER_UPDATED" val="1"/>
  <p:tag name="ISPRING_SCREEN_RECS_UPDATED" val="C:\Users\MayTinhDucDung\Desktop\Bai giang 3.2\VDTN bai qua gi\"/>
  <p:tag name="FLASHSPRING_ZOOM_TAG" val="68"/>
  <p:tag name="ISPRING_PRESENTATION_INFO_2" val="&lt;?xml version=&quot;1.0&quot; encoding=&quot;UTF-8&quot; standalone=&quot;no&quot; ?&gt;&#10;&lt;presentation2&gt;&#10;&#10;  &lt;slides&gt;&#10;    &lt;slide id=&quot;{534D7436-4499-4B31-862F-406673CEF480}&quot; pptId=&quot;256&quot;/&gt;&#10;    &lt;slide id=&quot;{87C4716B-7BC4-47A6-B8EE-6A2990C70A96}&quot; pptId=&quot;257&quot;/&gt;&#10;    &lt;slide id=&quot;{C6E958EA-1E3A-4F20-9416-E028C3CCB440}&quot; pptId=&quot;258&quot;/&gt;&#10;    &lt;slide id=&quot;{69A8C72C-A049-4C0C-A778-89BC3C82560B}&quot; pptId=&quot;259&quot;/&gt;&#10;    &lt;slide id=&quot;{9E6CD5FD-629D-4B76-BD79-E497C6960212}&quot; pptId=&quot;260&quot;/&gt;&#10;    &lt;slide id=&quot;{2281C5C4-340A-48FC-8781-D133B141EB17}&quot; pptId=&quot;261&quot;/&gt;&#10;    &lt;slide id=&quot;{E377382A-B3E5-4493-936F-2E2297E161D3}&quot; pptId=&quot;262&quot;/&gt;&#10;    &lt;slide id=&quot;{504591D6-AFA3-4665-8895-EF054E79EDE4}&quot; pptId=&quot;263&quot;/&gt;&#10;    &lt;slide id=&quot;{4DFFE93B-B04F-4C28-89FF-922E6A663E18}&quot; pptId=&quot;264&quot;/&gt;&#10;    &lt;slide id=&quot;{31FDC8F4-4939-48D2-8D23-6D2E0B3045B7}&quot; pptId=&quot;265&quot;/&gt;&#10;    &lt;slide id=&quot;{EA931907-F554-4B83-87F5-F98E33B3AC7A}&quot; pptId=&quot;273&quot;/&gt;&#10;    &lt;slide id=&quot;{571FAECA-9468-4440-9033-B62EB532BEAC}&quot; pptId=&quot;266&quot;/&gt;&#10;    &lt;slide id=&quot;{05A6ED70-0A80-4777-8982-E0D93BCAB00D}&quot; pptId=&quot;267&quot;/&gt;&#10;    &lt;slide id=&quot;{ABE57677-6266-4CA2-B05E-936FF2F29652}&quot; pptId=&quot;268&quot;/&gt;&#10;    &lt;slide id=&quot;{FD0A739B-7522-4348-8357-ACBDFB991BD7}&quot; pptId=&quot;269&quot;/&gt;&#10;    &lt;slide id=&quot;{C88136E4-1EE7-40AF-886D-FFE8F20ACB17}&quot; pptId=&quot;271&quot;/&gt;&#10;    &lt;slide id=&quot;{9E2D55DD-C07C-4476-A096-BFE49ED1430C}&quot; pptId=&quot;270&quot;/&gt;&#10;    &lt;slide id=&quot;{7C2867D3-B381-4F8D-AB77-F49278DBAA26}&quot; pptId=&quot;272&quot;/&gt;&#10;  &lt;/slides&gt;&#10;&#10;  &lt;narration&gt;&#10;    &lt;audioTracks&gt;&#10;      &lt;audioTrack muted=&quot;false&quot; name=&quot;trang 1&quot; resource=&quot;7d093c4b&quot; slideId=&quot;{534D7436-4499-4B31-862F-406673CEF480}&quot; startTime=&quot;0&quot; stepIndex=&quot;0&quot; volume=&quot;1&quot;&gt;&#10;        &lt;audio channels=&quot;2&quot; format=&quot;s16&quot; sampleRate=&quot;44100&quot;/&gt;&#10;      &lt;/audioTrack&gt;&#10;      &lt;audioTrack muted=&quot;false&quot; name=&quot;trang 3&quot; resource=&quot;9eebd9f0&quot; slideId=&quot;{C6E958EA-1E3A-4F20-9416-E028C3CCB440}&quot; startTime=&quot;0&quot; stepIndex=&quot;0&quot; volume=&quot;1&quot;&gt;&#10;        &lt;audio channels=&quot;2&quot; format=&quot;s16&quot; sampleRate=&quot;44100&quot;/&gt;&#10;      &lt;/audioTrack&gt;&#10;      &lt;audioTrack muted=&quot;false&quot; name=&quot;trang 11&quot; resource=&quot;2a267c9a&quot; slideId=&quot;{EA931907-F554-4B83-87F5-F98E33B3AC7A}&quot; startTime=&quot;0&quot; stepIndex=&quot;0&quot; volume=&quot;1&quot;&gt;&#10;        &lt;audio channels=&quot;2&quot; format=&quot;s16&quot; sampleRate=&quot;44100&quot;/&gt;&#10;      &lt;/audioTrack&gt;&#10;      &lt;audioTrack muted=&quot;false&quot; name=&quot;trang 16&quot; resource=&quot;1c631645&quot; slideId=&quot;{C88136E4-1EE7-40AF-886D-FFE8F20ACB17}&quot; startTime=&quot;0&quot; stepIndex=&quot;0&quot; volume=&quot;1&quot;&gt;&#10;        &lt;audio channels=&quot;2&quot; format=&quot;s16&quot; sampleRate=&quot;44100&quot;/&gt;&#10;      &lt;/audioTrack&gt;&#10;      &lt;audioTrack muted=&quot;false&quot; name=&quot;trang 12&quot; resource=&quot;58f4da5c&quot; slideId=&quot;{571FAECA-9468-4440-9033-B62EB532BEAC}&quot; startTime=&quot;0&quot; stepIndex=&quot;0&quot; volume=&quot;1&quot;&gt;&#10;        &lt;audio channels=&quot;2&quot; format=&quot;s16&quot; sampleRate=&quot;44100&quot;/&gt;&#10;      &lt;/audioTrack&gt;&#10;    &lt;/audioTracks&gt;&#10;    &lt;videoTracks/&gt;&#10;  &lt;/narration&gt;&#10;&#10;&lt;/presentation2&gt;&#10;"/>
  <p:tag name="ISPRING_PLAYERS_CUSTOMIZATION" val="UEsDBBQAAgAIADyAJku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HtSflAKvhLwyQUAAKUUAAAdAAAAdW5pdmVyc2FsL2NvbW1vbl9tZXNzYWdlcy5sbme1WF9r21YUfy/0O1wEhQ26tB00jJE4yPaNLSxfudJ1km4M4cjGErHl1Ja9ek8rZYxRRpOxlzJKm4WstGvYSvsyi7EHlX4P7ZPsnCvZtTt3lpzswY6vovO7554/v3POXdu43W6RQaPbczruunRt5apEGq7VqTtuc12q8s2PPpFIz6u59Vqr4zbWJbcjkY3MxQtrrZrb7NeaDfh98QIha+1GrwfLXgZXb9fEqa9LlayZ08oVmd00Va2gmVmlIGXUTrNDXh+8OXLJVujf++Dj1dXb166vfrh2JRZNgmSUZVUdYx0i1gCwiAC7fjUBFuO6ppoASFWT0R0uZbgTjv7aJ17on1jp5LUqVxVGpUwZZUkrPUJFp1tS5ka/NgTp0ZGzULqq65Rx01CVPDUVw2QaFwZSKad5KZMFEJfs2+Ho2CG3G23idYLHLtkN/QfE64IH4Tt47tpkN3g8BAOG/l3ipTh/XivLCjN1anBdyXFFY1JGD0cnXoRiXSZecGSRJiyOAT44JoPgFbGd0P+2T+zgZU0otQv/dWc0ASfeAdFnLmnDu3dc4sLTlcXabDNVk/OmXKmYZWoYcgGc8foATzV/Hzfe7CeHDJx6o3MZlDoewtmFvfqhfwgmCv2n8F0He8AfRzOETt+gWYNT4hj7XcgVUmnVhgv10+VthRVMrmmqYVKWHz+RMiWwFhjNDkYW6DP6MyWULhtUlzI7YNElJE2RQyiMJwfnWXD+dDhFpVBU4cNRjWww8tDbR2DmOgD202FVKIswFolB5FMdMscwtjUdop1BnJ/ukzZ8e2QPFk/7cUzP9f4ieIXlNEivHJ/aojyNvWcHr8D1cNKR21yEpspVliuaWc7gZ5aCwUt26D9yhIYPEstDtr0/ul+ANtNx3Av900ngTgXqwkyK4c2stgOUAqoWgx9ZIY2UVop0+4EVSPAwjeRNaqQRZfKWUpCRepD/xkz0lvwssPJ3xApeQnYJeuv2hxjgECjzGBAoSvBk983vQAsWPnm5kk4Hg96oQmgqsjqHgC3kw39v7NmNjlDwKRLvC+LaIhExNu659kIFoG7kaB5T6EZV+czclBWV5k3IKaBEk4uyFmkSh2xsCuRol7SQZ3dFLA6C5xhH8KKwRPz2AG1x7JFb/Rp8nK9AAmiq14JII5fi0sPydOdSWj1nqtU8dWPDobqnaCgHCUp4riMMiGac0QAKHKnVBzXXaiyjDCb6f2oybYr/Tx8jR5msK9oyjlzsQuiTcGGRNtRiOJd/XxS5R2f06ETppF61oLySZjj6DbZPoMoZTZnaveevkhEVrKyiiS7Tv9sXDJ1ckkK3BaRC2zWnlVxKYZu4YRwwDjRTTTzmQ4f0Onj45EhMi8FKEVjEqmfH3QKTAuoWlq7lUbZp1lA41EQu8vDLxu4iWZH3kUPfHxO2aJnhmI+BrK3g56inOHxbIvZsh3SFxnsYLs4cek/Uvk510TMFkStcxVMJs4ic74suZBcnHWitsXu1k5gKNqiW6dhiUb2ac270alv0vjOzwJz2GZ7/ioPKEzcumnhuC0Uhu4M/YBHRz8ZZNItPP7VtotFokvip/Dud9OfuYIPKOrRwOZnlsP8rhv6TIXrxfkJBSD80lMqNcQuphv73oJ8YHm71ccjygudtrAqjk2FC1GjyzNNNGZBjA3FE2UPnt//++peEQO/oVnpXqwjv01Ro2O8Cc9MJ6ucFcIYFc9IXi3C4nJ0VHUsmEYxH+bFoioGeKxDI5z4Qexjyoto/xIkBi0c7WdCJ/ImdLHMu54plSDEDfQzti9vsD6FrSANSlvUSsK2Y1aRMLioEYJlUE980oHBSCvdMiS5z4zItf35FEs3BlYop5/PiZiqaRk/2x5cqdvAM/BoVfSQWMTeO76uSgueKMoOiMAdfTDlgfOwnasvvo1M6uZHCmxRxN/H6QLAdkmUCMhC1fEy3wFjRejLyRt0oFvpZoMmqJy4U165M3S/+A1BLAwQUAAIACAB7Un5Qgt5tPzcFAAA5FwAAJwAAAHVuaXZlcnNhbC9mbGFzaF9wdWJsaXNoaW5nX3NldHRpbmdzLnhtbNVYXU/jRhR9z68YudrHTQILlEVJUIBkichXiavuqqrQxB7iKfbYa4+B7FMlnqpVtaXqS7VCXYq2VVtQW+2+NHnog1H/h/tLesdOQkIC2KVBu0IEPL733I+5c3zizPK+oaNdYjvUZFlpJpmWEGGKqVLWykofy8X7ixJyOGYq1k1GshIzJbScS2Qst6lTR2sQzsHUQQDDnCWLZyWNc2spldrb20tSx7LFXVN3OeA7ScU0UpZNHMI4sVOWjtvwh7ct4kg9hAgA8GuYrOeWSyQQyoRIFVN1dYKoCpkzKorCelHHjialQrMmVnZatukyddXUTRvZrWZW+mAxL376NiHUGjUIEz1xcrAolvkSVlUqssB6gz4jSCO0pUG6M7NzEtqjKtey0oP0rMAB+9Q4ToAeFo8FzqoJXWC8F8AgHKuY4/AyjMjJPnf6C+GS2mbYoIoMd5DoQFZak7ca5dJaYatakwuNrXW5Ug5ziOEkFx7LMZzkklwuxLGPCl/fLDQKVbmwubVSqsX0iJ7UhU+hki+VY/p8UlhplOS4kar5SlyX+nqtGs1ntVap56tPYqW2/qRe2CyXqhtbcq1Wlkv1Cy8Y3pHZy6RGhzMDQ2y6tkKci2HtH+q6ZnLz0sw6hAOp6NhuEdksUjgz21h3iIQ+t0jrIxfrlLfhHKWBe3YIsfKORRS+Kc5IVuK2S6QLuBAQUoNgFycwPT84gQ/nRqpPheGHKpucaAZIxcKsXTZbd579/MIg+9mFhevTn5RmBnOOFQ2IBjYsyC2TGl7qm22bbIRNxDVqmro6qIgYTaJWsUGGCLSxQ1kRLGcktA1TpEOtNYsw1MAMSJtyqF8ZADhu0+GUB2Rd7FnnbYp1BHjwVCGo0hjrh6JhG4p0htd7rRdEqeQ+faRRpGhe57OwIeHqVdYFA1M9iqFsY9ZCe6QZyZj63QMXOX73LIr5it85Zkjx3iDD9buHDHHqd/6yEPe7rxXU9DsnsGR7p0xDTe9VW6z/inS/8xND+8SAWyI1RbhC5d6fcLGjeW9Zazl6cEuDKBRppvcKYmnwqQHUDy46PwRYCPH37373pQLAFNl+94jCf373Be0FH86OwUcyduRdEeCEo6cuFjAA7HfOoAW2GcCLIPfC50OpulZ4fA9xE2F1FzOFxA/GIfezKYYJ2x+EOQg3kyHd+4XBXna/h1q9U7GrYHh+6J30rYc78NSlz8CjoyBHp3AQRnJK3m5bDe+tWO++CCq+y30djgyNmFTbrbZVEaPa8ju/Af7UYl25tzfv6vlhcKFESS5+9QEVBBsNU/bdhA0UR/lghFtikBNk+2VAUb3CbbcN/Q7PznggqD9kpt54wcqb/1aR4h0rE0JwjZhBKj+LSv5ADDxe86DE50yLFCo9M/tgbn7hw8WHS8nUP1/8eP9ap54squuYsr4uWr1S4kbzuiR0b3C6Uu5G9oub5jXSN7LnBJUZ2feyDI7sOCaGb/C8RhLf4HmNMB7zLZq2AVKLqGOTMPl7VU/SjSueTEqoscniLBCR76o22wDqEVQIpxtx79RAO4KMjKUox7Xsd7+C59RlBC4OfjsKQCVQU3pU3uvLyCi2IOzbQpAd04jqMBYDn3/td7+pPkLeURTrjXXv2+qj/x9XHmLf6KUK/j8KHpewZWdcPJqeoxbI45egSgTXvxdMfdX5nCbJT4387oSGbv0dMeSx6dCQfEE9ME1Tm8D3gu+n2ed3qWvh1eAd1chLqcGLntE3reKOQRk1oJdCoA9ez+bm59KZ1ORbiQSgjb7uziX+BVBLAwQUAAIACAB7Un5QoQIJvd0CAACECgAAIQAAAHVuaXZlcnNhbC9mbGFzaF9za2luX3NldHRpbmdzLnhtbJVWbW/aMBD+vl+B2Peme6WTUiRK2YTUFURRv05OciQWjh3ZDh3/frZjNzYQkuWEFN89z/l8vrsQiz2m0w+jUZzWnAOVWygrgiSMEiRgmd2P56vNerWZbRd/tpvZ8nn5/GscNQRGGH8BKTHNhdY43QgrWlJLyehNyqhUXm8o4yUi4+nHn+aJI4PsY7ED8KGcHUqh3WZiniEUu8e3iZYuQsrKCtHjE8vZTYLSfc5ZTbPe0IpjBZxgulfI2x+T+aJzA4KFXEoog5gWd1qGUSoOQoAO6ftCSy+LoASI2+nWPAM57VbXT39CO2CBpaHNPmnpolUohzDJdzMt3XiqvIe3MtFynSDhr1TQL5+1dEIJOgIPnT9+1dLJYFVd/U+NVJzlOqEh5/olvnMIQ5lqPx3VrZZegj6Q3qj3Fmx6zFkfPZB99fs+1u3KGVnrvJ4MBH3pCYGp5DXEkVs1NlGwt1UtVX/AdIeIUABf1YLWKug1qoVzE+pa3AbeMM18X1bTQl4ZqUuYNwF77kJ9i5/PH8ys8J2+67wIORys0guxVbbIZ5XXM6SnbJEvBGewouR4HsGpqSG5S35A9jqv519ZgSK1zKzVrZxV7/SkW1d4oVqFw5Qsg6nQ4WxxCfre4sjompCis5hiig44RxIz+lvjkqM5jIijE4OttcuVFUssCVwqOBOjGtN+yHrZX47NR6E9WrMeSTXD78dISpQWpfooifHI8u7H5kqaz+E5RY9JhQe+pDs2lFQivge+ZYwM3ocyCYPBrGmuLngceVmIo8tZjq2TS+mndZkAX6hbw+DKJtQ1uALnBVE/+YrhDTJntDXeYW2oslD+KMLkHe5pbBEA4mnhSqBZNJayJhITOIBrfk9hjtx1tlioKu0quJl8gp30Ss4qTkrS62CvJu2oaGslHCGe/gL+VUUVOD6x9Je9RIkw5wr63g3hNpRgLLthpkvPn2NmbSspcKzs5/lTSv3v8x9QSwMEFAACAAgAe1J+UIywHYEeBQAAyhYAACYAAAB1bml2ZXJzYWwvaHRtbF9wdWJsaXNoaW5nX3NldHRpbmdzLnhtbNVYXU/bVhi+51cceeplE6DAKEpAAUyJyNeIp7WaJnRiH+Iz7GPXPgbSq0lcTdXUMe1mqtDKUDdtA21Te7PkYhdG+x/eL9l77HySEOx1gU2IgI/f74/HT5xZOTQNtE8cl1osK82kpiVEmGpplNWz0ofKxv1FCbkcMw0bFiNZiVkSWlmeythezaCuXiWcg6iLwAxzl2yelXTO7aV0+uDgIEVd2xF3LcPjYN9NqZaZth3iEsaJk7YN3IA/vGETV2pbiGEAfk2LtdWWp6YQykSWipbmGQRRDSJnVCSFjU1uGlI6kqphda/uWB7T1izDcpBTr2Wl9xZz4qcjE1lapyZhoiTuMhyKY76ENY2KILBRpc8I0gmt6xDtzOychA6oxvWs9GB6VtgB+fSwndB6lDsWdtYsKALjbQcm4VjDHEeXkUdODrnbOYiOtAbDJlUVuINEAbLSurJTLeTX5Z1SWZGrO5tKsRDFkEBJkR8rCZSUvFKQk8jHNV/ZlqtySZG3d1bz5YQa8YPq6cjFXL6QUOcjebWaV5J6KuWKSVUqm+VSPJ21crGSKz1JFNrmk4q8XciXtnaUcrmg5Cs9LRjegdnLpAeHMwNDbHmOStzesHZ2uqJb3Loysy7hgCkGdupEsTYo7MwuNlwioU9tUv/AwwblDdijaYCePULsnGsTlW+LHclK3PGI1DMXGYTQwFlvA6fnuxv4cG4g+3Tkvi+z0YFmAFNszBoFq37r0c8vdKOfXVgYH/6oMDOYc6zqADTQsDC2TLr/qCO2a7EBNBHXqGYZWjcjYtaIVsImTEhlg0loF8bGgOTKNmGoihmANOWQsNrVcL2ayykPwXmjLZ1zKDYQADA8RQgqVocKoOrYgazc/vN2rQUyqssfP9IpUnW/+UlUgej0OmnZxNSII6g4mNXRAanFEqZB68hDbtC6iCO+GjRPGVL9N8j0gtYxQ5wGzT9sxIPWaxXVguYZHDn+OdNRzX/VEOc/IyNo/sDQITHhlghNFaqQuf87XOzp/ltWX4nv3NbBC0W65b8CXzp86mDqOw9dHoNZcPHnr0HrpQqGKXKC1gmF/4LWC9p23h8dg49UYs/7wsEZR089LMyA4aB5ASVwrNC8cHIveiDkS+vy43uIWwhr+5ipJLkzDrFfTNBNVP7QzVHUTIYM/ycGvWx9C7n656KrIHh57J91pPsr8NSjz0CjqSLXoLAIAzGl3q2tpv9WnLdehBnfZl/7PUMhRuX2Tm1VxajWg+YvYH9ivq7t7c1dvTwOL9Q4wSXPPoSCsNEwZd+MaKBY5aMBbEkAThDt5yFEtRN3vAbUO9qdYUeQf4RM7fGCkzf/LCPVP1VHuOA6scJQfhSZ/IYYaLzmYYrPmR7L1fTM7IO5+YX3Fx8updJ/ffb9/bFKbR5UMTBlHSK0di2njad1hdneoHQtv42tlzTMMVw3tuYIWhlb9yrvja04xH5v0BzDgW/QHMOEh3Q3LMcEbkW0oUkY/UWqzeGGGU8mLejXaDYWssYrZKx2d2xsC8BGgB/sM+L+uYn2BPyYS3EWtBC0voAn01ULXKx6I46BYsifjLhI1yGOcWSBuzcEBTulMflgIsy9/DJofVV6hPyTONJbm/7XpUf/vl2lD2/jpyoQ/yR8QELLLrh4GD1HdSDEL4GHCHT/X2DzdRs5SVifGNzdCvCM/BpIxyJPhFWTAR6lBzYwPxObubvD9Lsr7X+pUNFV913TwMul7gubwTemU3A++P55eepvUEsDBBQAAgAIAHtSflB1tZ8AhQEAAP4FAAAfAAAAdW5pdmVyc2FsL2h0bWxfc2tpbl9zZXR0aW5ncy5qc42Uy27CMBBF93xF5G4rRJ+03aFCpUosKrW7qgsnmBDh2JbtpKSIfy9jXrYzKfVs8OX4jmciz7qXbBfJSPKUrN1vt38L905joFldsctQ5x16CToxvJixj6JkvBCMREh9OHqUNycCMybCmabNO9gaz49I+GdOufFxhVhoRDPY4RoBvxFthR3+OYo9r65dTV6j08paKfqZFJYJ2xdSl9Qx5OLFLb/ECJY102fQOc1YYDp0q4s8Od4NIXwuk6WiopnKXPZTmi1zLSsx68q/aBTT20++3AGDx+HzJLDjhbGvlpVx4skDRDepNDOG7fPeTyBQmNOUcc934NYfaGDcLiii68IU9kCPriB8WtGctbr0MIIIMbH1anVzCNHmLFvZHXFzDREQnDZMt6zGtxABKFWl/vEBlZY5dKSFtnt+RLmks0Lk+9QDCJSDy4JtV/dOhbrrj0nwhGT0hBbY8yu7Zgf28CPN4k/XRHmnyFGO3QXLKxENG1bhhDxcxcZTBPafydeZ4RmZ9Ta/UEsDBBQAAgAIAHxSflBLjs2FsUUAADRvAAAXAAAAdW5pdmVyc2FsL3VuaXZlcnNhbC5wbmfsvHk81Gv4N1620CKVLfsxbZIt+041dAoJITsh2YexG4QoDEnIWsfJbiZkGcaSbWIslWXsY5khxq6xDeYZZ1GnM9/f8/vj98fv9Tznj/Ri5nPf1329r/u63td9X9fn6R0dzePMZ5kPHTp0/KbW9buHDtG2HTpEA2ZkoPxlrqxUiPLfYc+7mhqHYF08s5Rf6BzUtdUPHSqJO7pjTU/5ncldy8Tz0KFTXvv/Do/Z8/seOuTadvO6uoGvxcLoEhzgaKIKIZ8nh3TzW0nqgvk2nU9px3CdPp1+7KyEHF2gAC2DUMwpQPtJcToH/iLVFDr6ziIGk1cNGgMZgpfL5mNErLzXLyx+sYStjQYgcyuqawqCR0Z9LOE6OvZd8n3EqQLMbOFYkJEhudFm2Ze0UMmhujury+FWtzU9GSs7Zozc2ybEBZlXezl6LI4gPsMnkIFwGuFPuvQwy/q6b24BmwrjJJQlR981ZU6rkMMMlB+hdceu98d2cFu61RL7bY8s1N8J5pjwHe1iSyAxKfcb0E8bqGktEiKCRp3KscNZx8QbDtFSfjR40bImBa+XZWXwqqgytz3PzD1TEo4brnTrlt+TKWbOU4tkqwrcWh38upqIYei5Hcx673K5zZ8THmaAdqsdO7v/VEruIkAQ0fS77UtDqyZmxjbUxqQysXzIa52X9q+JxLFqZpBAmQQlvBThrpWgX9P7CUfhT9b04bgtsaLU56kSf4pziHb3bFQPrFtjNT3jIsAnxauolNnZ+LAgAsuxKQ8n5JRncf29XPJVcUVA8M4Uv2Vz6FqGoo+M0vy6FNudUAth94Wh8rJ6H7HUsxf+nr5BjZ227BooPXvhDY1wfCGNicVJl9zp7kN/fy4AmGlXqLhHL1MQYv/GRPxvYY49kBAAuJ3hUrpJDzIUQB/9baF3528BDjNUM7dtLGEtm2euour5hF/TLAi/NnnIfuzgaZNjPEFakM3licnpzjQHWRYFn8WRbDF1hLlaKYDt4+rjh4rSwQwH8GUfb/PYmC80got2ZamSjeVE1eUfl0VSEEhjfsieSv/jSjTZEmy9NltjuaOPcojGMEz5A7YmW6JdvoS+zQth3mTMw0i3iGh/9i7t+ksQTdYEW4PN9peXncI8eBOmyBJDgYT+4jIrXowwKn9wX/Qa+M/rdn8Xj1z0mrMWgC4JaWleFBXq9FDwDlRNl4FZQrHm9ZDR2DrvrOQOCWv6UqTAkE5n1uG/l/LaUQv6fCw/Vz95nDtULlMfm3e5Lg6LIrZLdF/KdUB9Y80UeqjpC3XnVR+9Rm9gFUQvdbTz8cHTAtGh5wXlaWbTe/KFdlq13NM1lNejGsywDZc1lgY+rvVmadcyDZRkfuElqIK5+1FvZvVFhlXtThAg9c43C+d4SJC5NG68UJMNBO/UfmlrRclHNzhw6YGf+vuMVNUDHTZYXAPRxeZnI1kfTtmbsa7n0L1afX5nJV1BSvd4K9GrBKrPt5KuHYZN3Op+lRMocq9XsF+17j4DfkBTL84urhSyQvINA4xtRoFj4ZvB5qgUI+SluxB+cr+63NiD/GAfiv3dfPtMVrcRVboF7GxfImy3VGtLSzje0LH6pVOj7MCAOD/aWMEF/doZ3cKfMyp7ai7+Ev7yNXd37JKtyjmpLia0/lJi0G1BBN+52BAuy8JHAwqbLZAr6r6brZrh05vCce53gy0d2hk/sRbkQvkw3cePosd6864FKl3IicYnaipV4tNOoDKzy36ChzIjwkwROXfebDg8bJWrHQ1kF9q8/umSoEjj8kD1bd5XZmwJkdkZrPcJrCt5N5R/4yKLoWMPcQqW7Kjs1QufOaFpPuVXEgv+WpTMhobatRh1yNbBMRemZdejiJxPOox1TO6J2M6zSlsSW5vEz7BoJhH8kog8pjpFw+7YvvJooqn3PQ0lsWlzVRtlG9XW7BEBV+6s3G9m/1YLIobmhFujNN5r7tJhoUZzRCgmcRYtZXemoggjLnIlDVMab1ZRNqJdEzOUJG6iYcs1G4vv+/B+5E6RmawpzVqplTHQEf1tJcjk3o4IzaMtc6aAc7dbu20VJ2fsUkGpJHe/lXTrEFgYrrSneEq+cMw3j/ZRL2Cai5x0iI94CWhjsRLkV5bd6+vcLAsxgrt1yELYu3ktZpRk2s3qB+/oXMgKeNLEE6msnYan/+z9aO/7pg843sZK82v8KEo689zyDeO0gEfOMXlJ8UpEhSk7QURglyevv82eXRrhMyblfJIR0BoNHiZyH8FDR20PX5mTH+lf9TB6O9aERW3gY0NO/UYA88Isd+01nD1NKie+zpXG87yp4RvkK7z1ysHv2hu6XV8L3nvo2TU77qkNPGxaArvKcMPZUqQSZjsIW825tuW84DtWHc/Tkyh72p+5jHTf6Gc1LwkiTpTqN31Np90F2b6zy90TTTPa3WrX16xIjsDZCZaFfzx1+9bXYk0lQoMZnFBKcERBVJTo/Y1nNuvM1hQrkHYEy8YHTANNrJN2gn4mGZOxYYylxHxci2Ytiw02kRBG6PlyK8iGj/g1WL44OANefUJfY3VZal1eVNdlSEQsqkJ/zeFAnIEALei7O4/nS50sK5nOEMHdnjqxV2TZCt3637sq34sFxMWm9wtKQvjBUeOGlnCeCXeRcbezCVMG0yXxZkkSsgBM7jPUeq905ukE9Mft5fuEkucLp9JvaYlhmDC5xhiiqE+exczlJPM5cZlfVJHXquJ3goNZUyPsPxwEgfgWtRfxZli8/1zeQnXDfYgljDe2QYbIYLYysoro9AS+NjJ/wXPYyTcbtj1tuEKyE1SBGEWiQMKbxsXtx6vmtpsrejGqLIQ7qg6uWqK5V5MVIzFoc3A1WPlLjYhAst/xJQve7iu5BShypE8ddBZ9CY//Nn8qzyjD2zJunEX3uZg0fEMvaJdoEJerYJ7EcX04f+vqgUOWYmojznB213r7Gn69yD+lD7tisS6hYbt20ac683SRrTxaxUcWeB5dXiXRPUEsOpeIWbsoKFeRPfKgwMyzxrm2PRY2uSHhsmNqScuzFrOElkauuCEk7vVau2pBZxL9jm2MFnD7HHd7bQj8TKhxTd69u24rv1Bz4oPd77XObr0lZgE8HyrGKkBBPjvIOr/7+fq8rZFgYf4b9/rzUzI8vRvzGXADoj/Z1uubWqLZgawF0zEj0Agoo9q59338M1IbZV5oz+RRq0fOg3jXT8R64kO3HSRdrf+DKjoko5lEEFMBsdR2e3VkYralCfzUr7enNZAgzlEPX2JQRl4aWE6cmVhDJcl61y6VOoVEYrji+lw2RwamS4ZaqnuHTePuoPxZKs/ViZXnzZhgJWpUjr6py/auHSUyEi9FYvOHk37erJ0aoPCKU7dnoF03tIR9xGBhHjuqQHZMRLv1yQFcV79+U/OAly1GOXkc2RnIsjUycKEQuIhyrQJ/JGaUzYN8VsCyNGlXu8dy+0Skjn6P5CIMqRG47asvcjMneSYqVbQRdLhVD3XPJm8mYWJGsWwGKv3T6dwjyYQn6I/4AqfEmQ5SfA9sO3BW0gbykTjsNViy2MQ6pz0DFu5G/0wS7AXlGxsTu29D3U8JKgAtjWLPJhN0ZJkQxNjm++Ep214Txt4xBW6lY1f6+yQNrIpofrbvnnjk/NUXaOn3ePv7YDmYZqyRtpHK/UsaD0Uc+szfyyLKyr/+TvPqcvzPitK+BgqPWX3Vdm4n6TMejDmL+uiUPsZtXdVhu5k+sSFx1hwWGzuTxK21sOaZdvXIpWFINdunn3USids2mLHOywgo9ggfA3HMyE8gRHz6pMtzuX2cXzF3wNX+ZfMsbXhPCCEE2cZbYMQ7TWEQ+Kng9pk5KP2qYe6D7jjWzDc0uaaHf7Y7Py0opx6NcwyuAhlqiBjEVDsl6crODUiyDRT9i/e5x8cjB62rHfJDmHkKftZWSHxgXq81QviT3r84DoVKX8wzNmSTM/iZvRwW3LqT3wQyfJ3N/C/WMR+/M1/WnRk09k7xmk+ie1EBhduGgsoUf/bK3lp1XrNfflHRufS4lMIAGxyNBFSClfbGyv4lhcpCjC3BwKqQwrlTw2npD8RIOyzoV8g40SbsPsR2MkG6xVn787rk38vWWHV04DHNpTE1VNPqB/BcPEB58JgzTwLcora6CrK7bWtpyhsbUEqZXv3yyQ0uzj1tyyr3D9JtcKeYwbPZC3aZfwI7wiBzos3jatYERj1u+YoZ/b4w19X4SDXeU7AR7Ub1x7vdB6OnR+BmMgNcVzGdabIcukorzV8xozU+HHW9IaEqx5WIvfq3yBUzSGCK9zYh/34+2wFIgQxdGquy9Vvalo8OjOMvkMZC4ufjBHb5Q2WfIm+2/vghBT4RwNG2H79N+bHEeTJhV2LT9ru+//hxMiFDZzzx1I9/oqwNdZzz5jr0uU8M5z+/HgMIQH1UBP40NDCh9tqkueRPY+jR6lQyNEXT/kPshpCe4ox7E++Zf/oyb6br7ohn95XFsVrCreOccodpVzbm6e++ePDdOlyt1mf7u1XJO5OdslgzXwrhT7enn1xS3Osqq5cbghxhPMgTdGjLNFavdiuV+RKKK3Wucg0IU7IjTbao+rXNAAwnSIaBNAr5K/qGdjDYR+ACNhafslKSgZvCJ4OXXlnyuNSE0R5YVG6oieDWh7AjNydDOw0OU0bxiRV0sH2HXfD5WzJnNa2kCAM1euBlAYAT9FVatsvMn6YaimQIf3D4Jj0lAV1HRHWd/b7kAZxnQobrFe18tUxmzptdpMV8n66FgIMBG7RAmR22twyt7tGHP+iU8PR8v7Dzp3uIx4TEK12WSTGmX6WM2jXMyXNmYONvmxgMiU+/sDZwly3F8LCgiWfHCI+LIvnPD3HSAoDuZ8fP3wtVouyLNRmGI/Tryn/nPDKULLBNqcKA3n5/Y/BcldUc7vpr9/odZ2wrswl7aiigS0lZkbEf1EOD/rbrV5TP/CTjrhiGmuzvNVRH5+eKtT8/VLOgbLaiASsbto/6hwXl3Wzd71hh/3Jwava0Gv93Lw+XsjnRFBk9XOkWBxlFeF7QZHXGa1BZrcixK7+cwSL9PD2Ic30tEUc52Ge6MkxJ4K1VfEsstyw7JQk3+nC6OCS+SN7eFVqR8Ve8XD17MkFXavz2YBEjCgMzN01XDYa4XLRgS4ebIUrFG5XeTgZpCwFmXI6dYJ4P+MGIFy9Xzju72OJ8h92VjnVh4Jaq3C/X5WL3Xazt9PTD4a0/N40AnOLqpVY7cMVRJ7mF6vV18scepEZziJ01zETKQgM0qOhj1WMmMQNmTodjLEkLx8p3P2V9lGu55IXhfWCvUTqdgpAf8t7783jhoxPFt2vtyHVoTLWaeTYuyvQAOX3miNbra7AkYSoyjxn+Jre61UxsJGi4xRzSjIfGBd9fj2KdTMEk1lgdbdeE2nTOMf1bfsQSz1XHBaFvMOaPrFBZxOy9kR0nc2NojUPANxOqgGZt2a3eR13qLly0qV2IrcgZYZzvLzZ9gcGEo/SpGSO/7vlBdGqRQqdC4xoMxl0XuLX65fMcp8v6VziNBmisdfx1Q913HxSO2ytF46Trgsl7X/Rw5thQ/9GMMqGigG9UDX3jpal98UKBHq4q0xcTV5WPKdWvmZrhCzKktmNGjFxflVegVU7L68SOYWwNxX1cVusK6rK2mP+tFT/Vrclxz1j94uTRz/59mkouNZOFrmfY+cXwn6lvj90HSSZOZ3P14yJwnOZjG0Iq647Og67j5UvtS957VJAdc4HJpSKuKC4gWmbYUY59aGBJXI7avQcuVEd3ytbIOi1C0sphx9CjLmEi5fpqupXBSKcr//ayuKnOi6bFg6XxyG7CcwIbe0LlUJDmygNqpqjX/HwUHh6PJKXap2VT3TlbjG0Xqm25XZPi0ysl5C6+W/rr5EugjGI41l8fIvLsBOUX/WuXUG9UII+wwy9dqK1V5TNuarH/fzdQ1ouRybJnFOox55lgujivfOUWFQ8VwMwZmblQoJ855UMKvH6Sv6YGHO4QBxEWoLaJL5R1WPTYWRPbX14um5EmMsm6jhhvc7VdgUVmVmfmmFpSsyh4N/OoTsl8NY4TP4qaOacauOnusbez9TmeRzUOG/CNuo9TfWW3ngpTwPvzvwEP8pYLJSr2+a8vKm6epuL0ApcvlmLZqrwXhr70ZIlZIKvKPo/ayRKehfCEBmIx6kuVz+RnRKmsRmVlp2zuzNdTVksjiDIPNps91gqUa68hhD03KOCbEdXNkWxuD18pjQsTFpQB+k89MfXkr3Qdvc8d7yN/X9ln93a9OVVbG8ZHuWbWznl9PZU05TrAmoTJOMs74dtHRIE3x+wTq9MmM78+o7Jjtq7TdrmXTb7/eulDBd1Iive80+BoYWSuKcqLVBXmnTAKPpN2idqynsl9sT+XY6aKnBuazK8/HT883x0kdoMK9CSds5oyZMZ2fZ3azLNRkT0t0h91SlRKM+om5ijRiTssjIaU+RepkOQ+mSB77GSt6hWYcqb/3LfeBp4JRY0qlKMBtaiX+9xBZuhZlbpRIHS1wnqLYi3AONkhWtQu4H/w3+edOLLrJUp5rH0eWUHT/Ftm+OE1p71fHH8XX0t1goCnHLsdUjQgyvjpIWbYwwHtmkCi/nGn+0ZUA7sUx8KcAeFUSgYoyD+emgX5D9rj2Vs+rojCrll4X4UzonU+qBw3oOZLez5efVExub4wvH9KLJIzVuzfMztZPS13fDh7iVow2w8Gfgu233x7PtXMrk1OW6icerQqqlDNFEHFUDQ5tL1rNFjvUox4QEkg2Yo3u91ncWRwAfjK9AXVwW+OUILZNCX0lRnBLcxHqsFOdnmxfq2OwysruvpNla8DU3brF+5Sm2r4/FOhIMiIklM7EeXxqxfdlDa//lICr7pfGt65GpJZ6UeNXiD9nsgNOehwqUP1xjlZx/qyR6QD+ohoYKKP4YLMGisVblTZxq2dfCq7qbBxTmVJifeDYuNyKR61NNJReCkyluM8FWcbK9TsoSIBY7Ngu+Mj748sovFgXi8gvBRqDuAJprq7UFmG5+HWdOOGhxF48xxMxiqv9dhUFTW6jJvquvQCI6oxW9qTzgK+slz9esTGIAB0WHsTxkzN4HUBPC0o2SvcN1Rw5m+NIjaqSBWolXvU7BGVpncePljQUwQ3r5HxUyGluvdtyy/4WxpiIXXUrGihrPnDzLv5tfipaRPUqjH4WknV52TUClUKiUrWti/+TEnukjPtg25jdmAKCwo6bBtydVRljhNL67ifbZf90Qhm9ko6i/00qvwzGpYmkzpiw9Jh+oRKTJrBP8lO9R+8CBrpVAC6xq2wZj1XYk+MPc+PHTtFBVF+S5lXSCAa+DxO3v2sdiYygEXlDZVRWfhuyJiGGmJ+4SdcBA1+qXqT8hnXuR6AdmCiIrRpDpRXtHCmJylASTswsgaWZkKNVqV9XA2+fFYWcd+btkjRZ9Gr5IbH6LcBmesh63JQ6roQiuu4H22XJR94Oysa6RoGo4BzNsE2fGRKTpiqeXwUKuu3GTxe4zpSJeGkEpkuB0QG8fQKbjRs2x2lMj7GISI7dTKxEX8pfDe7sWTqJSsVJg8Na6lzqJw3IPDp6qu8dRncgKg271DbkZFa/KYinoOoC0SvAvDgjmH2JGpP4p7pfKNrpjAVYV1/QduwfljphU2Ze7cTi00rFYau5iIKqFkbdLWztJsD+nqQMDXXV5j9QRWy6DFAlXm/k3/Q/0VX4k6mzXJWuX6crw01f80amThR0CKNrHTDQjCYXdKG4tAzlJG0jiD/cM7mK5Q11a3XNH3yllFoNiWf+Ddd2Xoo9IxNP7SJ6taK7BRMgtFomlKjCaufgWcu59BEUs1SWNKuiZjTQyuoUuLs2Iv3btOfMKVKr2UijauZeajzRk1uvaIUZh7KqFRYmfOJEi82uSHqxijzm7EEm5wzVb/6S+RIfXCwB2l94TOcYtrpymtD5U7Rq2TD59OreHT05qMt383lid/BTggdYulvdZRMTbFwadljngDJSy03g1HRqd+NuSq/tWmTd7Hw/UC1f/v5lcSIWonCxkYg/Sv2w4VZPWRX5A6KvEHkhKEoKV/qkTXEMLt0ne/KZE1mf1N192j/WA4HFZNuxp0S9HEG+Jpr8UGjWvM8d5z540reIeLwzle7GVcl/M1U51Kbl6aOM8U1UY3HShLRRcxt+8zJDAHCf77oqfwb9+F3e+Y79SrKNemw2vktj19BuzWSpcpKLYrAPKHA/lwwSsquWVHmas5T8OWe5kDbPds4zonYhWczybO2Xj5yGhYQo73YmRZQpNvFRPBTv8TP3+72+O+VIO++8B8l4Fv9+9DFudxdV+vg/MTBwxJxKUZ+Hfnd12XMdamFoKcS9oZaohPCNA/DG/wBUo+Nwz+DXDyZkHYlTViWLP414Qkp4Ospkt0HbzkNUxoPk3s7KjR2JsnGS3a5waj11lm83RDji5UgE28/1y2VisKimYGHHjsimfw9Ld7NGxKr5t2qFcV0YxPVmJpL06cJ+pmm/W9EKndE93gt1ngIxhD+4ZOEsptB50tn/SWpGX0zZ5krAJGpzVTIOvbLZl+uEUvYorvU1Wn9yFHrZXOw/0ZivBkcXSBwH/YGVllose6ubLMt+ahGBIDJRrPesTXwkWs3PbJgJ6sQnQodFbkyLc+zANOERdb4z2uH5xNffcwhtFE7WpBo7UCcR4T32Ql6GQ7wPMGlVPDdhGl6RhaqnANguk04EiJzhTEE3vroO/fjAMmfFM8B4iJ2fS24Bs3LXVnjhS4ms277G0B810r9VUpgJV0l85wtULhCFLwQe134wtVX1GzY5vdBAACVh6tOC4qNaFEoalGaq3mEwXzikwSgSm8NxAQT1JTPAZJ76pIj1g0FEUoXGkF0o6eKjDrLekv4HPm4b2Zun2/8f0D5RTxPGV/mWZ4Pohru8sU+5lrQz4P5/NzlrgCv0SXC3d5c3bjY3tY85/CNEk2mNmJ5T9N2i/dxtw5D1yG2tfRTCbbVqyboFXKKQ1AsBeC6uC1grS2JIMvVro1slzkwsH9T9ExOW5njbazNv9xO+sRFhjdNVMebaYDpqiR/U0IuVjhr0K2uvupg5avkumTOkWD7qkSlxAIPGwKniOVeTe4pJdS4ojyF3rdK2QVNYbcNVikrjzFDIYXokvFJfq3d7UtPZLm5VTCz/WjyIapAAjS/8tSY9A7M8LHAo2Mdf/3KkylaO7eFP29pB5FwCV+ciHII2vYQuaDhpeSzydXZRDy7Vyd6w3lpWXSIWA1siHWhbDA1i8Un5hruRZpFuq9cjet9XZ118zuXGRxsiaJCrXj5prTg4lQHpcoifb/sNxat6du3H/QQH1DzxEJQiXOf+gqNdbhVcI/igk6AinS3tHKvwYYT7TTNIyf829dKtYWowCeko4Ive4rOc5SP8PW94kbQvog5jPJPBEeTNbUWJ/RULBGRYGWcAjMVV8zySuO8iOJjEC/FZOl0U1oszj99bQY3iunoz721ZPfGfug9Ne/uelZR5Db9dj61CIbI6rDRNnztSM25j0h5G6cw/495bktqgVoPVXLvOP9OnO1rLtX4BZGMljYMzaF2dgjqGbC23i9qon6owu5UQKNNNUTnlDQ1GrzOohq9SG0i/Qb0qVQjtLZtZES+mirVs9GNFyZF+cxSVAN0WuuJo/qh/+NJg7E+28P71OKzbCwvew7NLtUz3BFd+5Ic4U//fwfQPgJX47O07hnupm2oRl9RoLZT6wDxeL9w4sTBrUX6/pfUVtsvw53B4wttwq9pUJahm4qYMyAZ+h/uGOYZ7CNxDpl+9ith/DvjIiKku7QMOt1qO0EorN86h+bw0qHQg1sORytvLYZzF858f/zPMY5RwM/K0si01hwGkl794wrH2E1Niz2h9uZPN0TL0MOCg/xhqgz/vGqhuOxd8Rp91t6ofwzy0a5Bq9QnBmnb/M9RrADymBrBsd3Seq5/XNgQ/8e7IEx92Lg5u7TNPy6OQFziCfO8QkucEv+UkvNmF9E1yqd+3u0fUlrVhsZqJmQF7221hB1h6aqzgGzhWy7DkaBVS7sAy8CVlhbPbuVKouIVS/I2hkNXZQs3eTVrq2PydNZm82QT/95yGyRo3pZfcbhrs9pjqnUyPzdzqBqy14AhhxY+P/uDDOLd+3eTHVe7RSyCd4kRKJuVnqw9L4+lsdpBazEaG7rJW8mib/e2P0WqvN9sN6qTrIHsfZzZfV6Y7P/jIKOUQUQEVPfWG4bd6murAjYWca853ixvQJY27kZObXeGMrYDX+aSP/h76F/+YZ3rTlb3tKD6Rcpj5qH7Jzz10J5CLHlv4+jHMNZvjO17nzZIkbC6OfR3jTVI0ZZpgMxeECQsQqvOB/BWV/HJki71oyvIbnvTbv39buZBu5Ah/lqF/NM/aBl9vIO5Taz2W0IM8jeaQp0aqN6DXBOxegZF4MDuG/8S+x9xvcadwpYQC4BD4sYvqG61fXnN4eMl8wy5DbSDaa8/9v3KcR3tEP/DPezYxICvWRpyPk5YheamlgVvgioxX5dLe11w/UfDcL9D4UQnroE6hF1dZY61exSAn4TsPI8LxM2vZU4BzdKc3dKhixmKSyM/mkeD4PH5K4A/rj92t4ll8Imp9YXhOIgPeW+XF9XbMrnPuj1nuq7YyBfz2+aauQUUgOm6ty83Pgz/tGmitDiCKJNKhOytZamSgnYUL1TpvPJRrjfO9UUuNx7ljsSlWPbOxQefTFqg/2E3hY4wrLMn3LoT+86f0F+MKp1riebo1pivezwveG114BImLfPR7luxIMeVISd47eWZYGKhZQZPwn4Ba1YEbtPHUnAraCkAO4lS3VsxqYold5t0uQ/lveR4OyL263r97g+371r75VIcomZyRxsxMPOAM9/4VAI3LwpgBOWBiba4Sj4TqDuHavRMouaWyU6gXNAre84E1LR+puWFT5fWMiUlzbNAvLLZQwApYF6sZjiOk15UqI01/dbJYs2AqTMzktpB1Z5bWwX6ryOF+iTI2jPmOoix8yKo2dnInex3zmLtP0CDk36HiecRajWCmZlcNxaNkzuu2OixgzzR5nHfO9AyK1P5WI1dqiQzL7l150ncxForMAmt1O6Z2xXwqxZMFwHtJo9S2J8jesV38umFJJV6ukHGL8Qoz5368F7GvpWoYFS/0Bgnp8qv70QFg7qQ6B2bUZlB11yzmSCJL1EHwYSid1vxfTHUpWASscG3fIXfIMK/gEaXqymSdZwbaH3vweyjrGF+pBYh6NeFzA3HbScSNnew2o02Jjp+iwVOCbZDcvSKj5fFzeDMbRIavHFyhgo50Z8Jp3JuHcpSXDIPxzHOopZR1rxIras/XKF3N4xdAzG9Zn2Izu9fISMEEbfrRTjdTifMdFBWB3WcTCTAA/GXuelxjK1N8WZilSN5hZT1Ic7dZrm2UhBvRrMwQGxP6wrgEJSvaHE4PxMg8SVk3vMfa9qI55kQ1amE6sNtv1XGCLudTUAtJtUuzPbbZg/oNy2XzlLm2BzBagOfT8njz8yArniE98sRFfgo02FH/V/EK3k/+jYwWpzbEWAkKK+jr/pE9SRhPCL1B4M1Y0il4L8b686Tq55MeJEcgfP/vWpkszDwgUHH/kmC0xqhtKcYbV5B6Cm0tbczz+kIWGjEvhLQoWC3OyoFCF5wslRM0w+6siJe5Xr2AVrhpZri+sodz2nzxQretVi9BV9nT21QB+oSBmERJcVHSjuYe9x4vzaLtbWd2HyOjuUaCOEt/9hjBzYyUDgyUpipubWDT8EMxOY+EUR0XIbwdRerZhZQ2BtGESWFnlaWBqC8PFW980/0sp5CPwTRTTOiz8ktPQIgYm4nOyWgJZOCGNbcAX6bO2rmfMNPHuSaBTxXSuK4SfjwywF6aDVKavBhdmdrLW60wYkzYcofv732Yorc5Gjze2VdGbjDcx/E9lX0Q69XRkxg/RnlCwDNvFEvgHwmB3+u1Lp824qmgvRHWPV5+cUQc9dvhhWFZlglu/1JU4xMxkQ1Vh1U1rhyzciBlgF692h/8NtDXAOmWpmnzxMcp3rnSsZNc/JV0VV7OzgwmpvEMz3hKZOxUWqn2TB6HoDyRDuwJ9eYuinWl8xgfLrGHuyt7DB+S1Py6fOc7Bq3ODZUy5lXfv8Ho1zubPkcgQN5wjlXMk4/xkTgtoemON+6EgemEwnmkV18Mxw+jBuRcy2pP0bX+1xy+1ulzqPT3UwTSdCkWwaZr8Jmap0h+N6vfLRzEkWeI4LIPv4wvO+E3Y/ePvtoW3GjExofuBzGP7KV/xF10sq0KEwfVqvlaPCDk3gvRWF0WmjyZhz5IoC8sz2nfY34QlfFUWrwOPLHsP36KYVRqWuJ+sSMSQHsgy1GOIvwippJ+IxffxB2n1Zyh+OMm2dUNhCxmnfLInEDe/DgXcLjUp8TP5IMqyUK5wEKyqtY/DowupNI4JZ1nd+N+1AT4Ye98n5p4QfvYUMhjmcSbCVcx8v9tPaWI1VFAAGY+B81tO5KCbV7EyzBA+J3M8d+c8XW1UYRnIJc7oUtBc4oRlOI3vaQ/vHMgEVEbf24b2S/4vvvy0ftPwvlvuO3X3LiTT8WuNbZstatKiYekJz0vf7p7V9lIrkZJ5wzmPMaTOjH/AnFLVe7lV6s3lgZwA6+h4wFOXwP/RTO9uyPmhH3pTFlwcEa1PcJZ48xttEkUMZ4SD/Zwbp0d3HD/FeioeXBxtv86/OQ+HleG7eo7zghbSmjxlNGDX+graf/4Icin3NCbHdCDdncq4krGdtTXiKk8INKlPrDQm2g/dGeP1jiCZhJ+a5/jFAbmVRPrvFdH3TgwG51+bBbkoYwgfmHaTWdBfZ0ppaIfUaW5tvsoc9xu/W3ZjOspO2/N0g0dAETpkJIAVjS2CQ+2VJGNJdG2B3HFlXfQ9pYEsuEbDtSFt069v0Rzrxj8yKAYIIp9r68MBj36sNcvlo783UtaJlaKx8wIW7JXHtJavjCATvYO075Omo2Dfhcf1qEe9SDfvJLlB2LoB9ZrCE1/ezBlkI5UDIVuXFjMNtABY3G6krtRafEdaaDQGxMISYVl5rWDF9PUfKDyKDD/Yf6DurM5FQo2QPqMKqgsKGCkjrFLd0wyX6ve2B2TRRLrtTmyoTT8BqpaanMH33HkHdQOtiwwiU3FB9IWl9oaYpkYTmruk9I/ugo0cT75jVI3Bv/q41BpCtDceMrgeLHop0wMO1tEiuVieR8teogu9s284TJlmiHI9s1viPVYILIPFT5lwfXOUXjNoPpoGmybpnFRrs15kXRfnkNMOGT3k2PwieXzet+fVgHwrcP3WCisr4jx9sk7prRgHgGUOqQLRUIxxFyDac29B3vGm9Ar1ALa5RtNWMfq7h3yXz5pRY64Xfq9O1p8ug9YCOY7ivjl0I+ahqljEn8EMAzryk3ihKiaaqbro0jSuuyGRuF+p6+oOFuliS+ftFNsgX7Mj5wgMNEW2eX63snD88NLagTZCqkvm69kgeXTLsjt6vw2BWxvkqJZQ65Ghis2FFaInLKb4UtTtLGLJMj1xgFstnmHBSNSxEFpqCX2nd+vcMFI1WHTG0Iv3OhbzTzNSNGXb14j37WF/YcV2fxTtqYFP3d9kOzGdtYNSKFLJoOcR8hnRtp/Wpy2xKG4GGYU5BLdJxyAKtBl9D5o3gf4o6NH94flyKaZFQX93yW8bPdGbHGj9U99yuP36AYAJi+caaUMI/2mrinNUaOzgO+bT0wBEcuuWfxPEfWmtKO9R2uoBsFxboHWkYOSP6mxJ5to8IKtU2sCp+XNA+POeVFENfT8DCxQNyrhljU1q2Q7TBK0d7C7+KYm9NkiIMnbNGMS4QukHhC4H2xr2ff77b9vfGd3cYvaqyKh7ceDua1IjTw1EfrDSv8nhT3gesos4R5RyEfk2jPjZAoTfnRmpFLcpn6WdvKSPkv7hYrQeHuLGwPDUNPhSRnfLgzJnef4/cI3ILldelfpA/chw66QS8cV6KvQbA6+6Z872LOZt2Jt3bvfUVeNwf+otX8DfwOuvXSScFWym8wv1BidNmvabzE9T3M0L00XYktStajcX2AtwiNP4qvxhv6OHIk6BLozcMqVA9AXzjOowRIZoVvq6nQqPFej8RcRi3NPR9jrLIVQtiFV3XU8B2GjpupRMr3Ww9qzjZ7EfN7m3oqhKySwbH4XgLr2pUJlf6Wh56ZJ4dtbjXd27qN2/ZMQHfOt9ev2N/Z3bgLT4tH7lIQ+f3Jj4j4akHH5XheFYd9FRdnqY+j3aNMJ2glRwkDM6AMENMxVkC7gzSq/tzIiVxuCL9gtRmBhwzXfIm+6C0ilGPiIzvJ/qFdUqeQZqX1dlAycZkDyxIs441QN9DQUinm8Do+tHegvgpZ9+X4wNvPzwEjppz6ZvML+2UzjYJdXZThjCto4Bo0n6Ef7yV8B2YqKtRu6yDJ2DZcH/Xo+qOPf2ObnnRYcMtL8vkVvVAfw9d0eDsfS2o6ZGx7/JIZAAuhstiTCaePANJgFO/nWPva6dP6QXPYu9rDgiY6d0ObKc6tMpi1L6r3IGjKXaG4vsmQBz2GalRWJABA3xSOr6KMuC7229nnZyX/9ra5dlYOgluDDlnmO5QwfJtH1rma+ZthqOyYr+3Ktx5dMfPZIyx8IsjxrP6jdbuOwQfPEfadORl3QVWeFDPOYeH7Ifms+KfQULcggqkDyXHwmpYFmaagLY/1wMv4M3izJ0ypKQITIh64nRL/FBlKCStwnm32BN0lesvTlbpc308qvM8mkBQGe4cKQpiLCigK2qM3eKEndBBOv1HCKejPcBuO6wn4gGle0P9+EEHRkNrdwxQF1SP2Wu5e+/6cQOTBRxEPfCS/n9b4okLiRQTyQ/bPm37L+fhDq90toPBrGteRl1OJgrlPBrt/aEUEJuABbHcokXhMfr1L4nu17PMHbVr0Bg1aq998ztSSCu4d1Lie+N8+AoL6XKsluKgeRMKe45w3k15Q2EEMIGBmQPEHwkHiu7mXRd7K2qc1S/vlt7/Qbixhs3aSGsKOsCDvPEr6kZvMewG2xmoDonWD5vSjN5AzyvtVzEIyyxRy5bt/O/Yy1EQrE/IrtCe599mBNfHSKh7dP4L4Mvnl7a3oaA6x7bu0DAoSy7FugbaOdyigzURY9FSIHYA2uw9v/XKEGCMwg07I7YGvUC7n5gvVrdOCg5cMZnXegOLFdwXUi/+cQSA7NCMCJzfAXhcuxrAtKQBwCuTiznKZ/vtw9B5lB8Tu+XsKlVAQC3OP/4FtVx0WlPdQk5wbxuQtqawnxxddevTs+2I1Sp/ru/15kmai33vmOzndr+rVslfT8i4TlhWxPUCeU3rcyylUz+q28/5hGrTWs+N7xk8n1Bb8TTNY6lJKy+HAXbZuUpjqZlhZ1sLUdod/5gpCbmW3AK+8hXsRvTnkZX6vU7FipQa7u9i6NuaVoSSGAbdrlObkXTrYL8d4xAGaF2PGZaV3bty5oi61t0uo3yPcoMMjstoCZ7+8LZvpYgo5B4DfHzsviLDYmEASsExtiMY5nrSa9Hta/Wekb3xnz7QROMaC/XMnjuC9mWCVywAWWvWO3JjrKLKQL0qK9fEU2c6rgs9lbzW5Huk7l5/bBXw9JU9UIswSKBHcTEwskwMtmj1MSVnJrlXpvq5KYo9OkltBBD+WYNljbYTpWvT4Aws/muqfdHuEue2cbyeX4BX18hMuxLUpMitEyLe1XsI85m7y8jbFLqZEYpI+Ezb9mPrsMlfKGD+vuN02glgmKZtZ7CBvk+cK4SoKo9XhI/6DTe+4CJtfbollKOfSLUgW1M356E9fGZhmqqgZwfykNS/2BEJPceQHybq4TyZAF6FxoBUfdBKmcEUhU/VYF6tGqwaIK1ZU8G04flMFYpQlykuQQK77bzJ8EA/B5L7B1KdJLpkzXFhrP10V8U+G/VUEgJFdFM4FJovLywjzfpAG+k5hT0GMKGaprfh4VfxQXARuoryXGEhgnd/0i7FZEgbovqq0SrswsAiyPPpPP/HJRIuP4bFhNtxuiPMm1ClLSATVnTNiVRjza7JVzU0tvpoTlEA7iT+LtwutH+tKsR9F+nCld1zWHWdPkL6h/fx7gs5IScpn+8XTtRHnEXyjsQImjQ8QesbhIYxt+FT8hOScfrFt6upzHVtBhEqtwvTp7Ba7bbk+iia857yDlL1j7seZZ5lrbA8s5XSYvus87eyDgP+0ajl3LejzIcY0YigkZhMaVNQzoHmjr5u/63KdmOzss+Bb4tAGs/22uepMFQ03pkG7QaLkpI9E9zbQiqh562VacPF2SqExcKcuMN3QPNrwD+0+oWiXtfrf87DXgcLFSIi4XRGA07PUX767u/idgYsV4hjNlLKs9bKsfyU+EbgsS90rXgXqCL+RwZmMWCU+Jd93y4/zHb8bxYOry0c9nJXA2VOv/QaFgL/TiX2IpjBRzpv933Lq9tKgbAf9KWpaMgVznbHNlP3fKXqrrCyj6C/n2mDwZ7TsrYTrYYPmxQRNylKGRG6jmA+6it+VxSuts+qQ5PJkdT9AQ0cpLkm6RqSz63uvsv5+CKz/9uVWnIqtcdSgeZTerfKR3NBNZ1fZxS/iOTLHekoa//oq136mhApd19dVPndRMWhYuiuDM6pM9Z7yyOj90x2f6FyEZv4+mpZ610PhniPwuu25SYpDgYlJW41HHW9+xU/g0yh9MvH6+83DQ6sZQb/R0EpsYQjzN719j9cxcMbl6sZB9Np4blT0llkKHhJfpC6ndeALJfeviTRZjhqEquxX7DzjSvvtu+sNx6msPis3CJ3evwVjPMJ0EL+AFIWtfbUOFf6kuZ+tStjqv+8cufo3piOaFiVJwp+QNBqlDBMCP8hISfT5lEXu0G9Tkt+iS/bOzypeBRxgTfp4uf8ufSolF+sX4AEceBouCjc6nY3KUPRhx8DM0+SINh5bq3jNnlZPFJ/nDMKZj5S6gYuVnri5f3N25qrMjeGOv6/HpI7+UQKRrhq8J6LUiok4ytHPEF1oBM/U5uhBebqNVJWsy5NSx/fPpemxYLT8fp/7TZvR/XG51qJmeuP8x4hLMq82ql1WSWb/VkGnxiolN+SgxNrgRElRC2RVVNaVgOalHLrZeyV2rl+Lrq2WgtMVu1O6S1OvuxA+E7SnRwuSknr+rTE1inXF0LN+nfuktBOU/oxH3X+eNfuLXbh8ztMltFCdmFCfHU4eYklG3uZXX21/edkhV48l6/Ra9EwiPpF1eWK7Waa3J9EPI4jYIxf4JYHNKooIGLiYjcUKCTTn88rHWZMrv95vbXowypOpswRKRNqq8Am/g/0LnXEBQXngU4Jet90RAiud0MiNr4X8YHFRQWkI/xvf+W2sgjPqG/4MnjEBHFKsaSs0D1wWyR4tOWFL4MkNxwjWFs0Ya1lId5/Codds65oWoNjjmnnojabnU9ukPNsgZXD4tqHbnaKjupCsbMrUOSkll4bsF/8Kyq/9tETVvQY7i1qBiejytnMDN8RjPn9aNXw8aRwV+06ORz52dnLGNheQ7NfsmWM2ZQorh84SxuXZE4w6r0IoAWzYYE+1CEUJljFKyX6aWnwWw+lC64Pt8v8GTfsaiEs982w8gXab0Zc1aarE+cz2SUH5/guNHjE2GKGRtHDcpQ/gnnilCzyv7tH/9m9JTbQs2OKFpODVT43kXyroBEM1wz+XvK6d753Z9iIY69B1bvr0aYHS58zi1MQUR6uh+nivuQnHz+cGYKkOuyOGrMVFpOX3iwNJ/oqRuab8q13jvzhkUbMtEN3IhPa7dnCpLf+SgY6qqGxJQZgHHc7fwk4Fb2+Jl8enjm1WjlQV1LX6GWqJvqkTuUCzOaAFdjYysajltRWihG6uYT03zAD34RLkwJOJ2BqbMbTriLTZYiLhAykG3O+f/EeHXYz2ZxnP7oO+0tWCsI1LQm01SpuyYmx3Qon/lkyTNQHDD0vToDd4Daa29xX8jDOZve7+xNUeSAkAfE4ZF+Uwv4dR2fumF1jQ+qE6+x7o5IlTB9wmhuKBdGii+wxC+/8trAaIgLP2E/50kyLF8UZ1moOj5c8UKW5alaQKf6r+F3wUD5ShJKJLr5BPxQ8qMonc06ffr3D+yZEwthW/iMTnq12g5gcvhLY8KlAj7OcLNq05D9MQf+cSggjw6jsltq+/U/GDi4B3xtpsD82pOOpKHb6kXJoMAyp+MIOOvTCfpvgyFUfd39a0avB6v4b5bHgY3UGWk02R4kWDjbThf2D9B9Z/YP0H1n9g/QfWf2D9B9Z/YP0H1n9g/QfWf2D9B9Z/YP0H1n9g/QfWf2D9B9Z/YP0H1v/nYO1X735ggXzalhtdNVCjP2EQuhmAAUgxfa9icN7vxfqjyarf1I33a/yojaEa/X1Dgb2uqSXl4aO/LYBP/tCxcxlwJCVgY/HKfjHvPdRcUjaN8KcqmpUN3uCZs+EMP7wL8XPDfDzPjWesOfslwvt9W59CWB90itte/eHyTeKdnhYDo8BPr7TTp6iOHPhg54xPkUup5T+7p7YYwh8IDqbR/b99R98MS42ioXrnPyfokbECDCoCxyT+2WrFKZ4QOLQE8fVB79n944Np7v+pByuTDH3sY90b849h5Fz2X+xni+MV+mlh/oCtCA4L4827tD99MM/QBUywDN4F/x/ztsIGmVzT/ao0k8AttKXFzmDW7uDkfg/ffhWT5hob4TSBjcBBmO09nBv3Y7fTDsOvdb5Y0piP1OBvhl1PXaDHTltWuo6mpltb7PeuOaiSBstmzGv9pQ1Hf9kImtPPuh+4FIBNM4Pnw2nLNBOEfNdLaW2U6fFTwerpz/q8UJViUxFbw9i99VZLkq/eFG4zfeDCnxW3DcK0Hkg+61xDgQVredZAzO5os4dBq+yZ1nVsuix7f580RFURgFJUUm4QJnASFN+ezFmZ7GyQol15jCQA2d0eKu9+69m7lzHd8qcla9BKMA/p1z0sh0mcLJnbNBjlU03zS1b389ZadHFo3mZW7WmMU8jvUaCVACG7fUTo7RgwXN8CgH9Yo+RyixhET80CNDuH3R3FFndIFDf666IH+0p+j1daG62mbCBRCKES4gRa3kPX76BvKOVC1MkDKJWKKveJxmx48C4mOENJNdYabFsVRFq3LY9dutWp8u0Ni/K2+U5wUZLlZiMHn/Zp0lY9mVTfnRMdPEUqxdpUXyLZOJPdaqCFmfyEbyzkZZZou2FZuwwj7bIlILtQ+zAseyar/8OLv4oNc50EunQIl0LKLYwE/faC4JMKeHOkPWPbVQ0QXSbjr/Wb0fVyiE2KdPU7MEfC+Bnryxprot45fkgIu80tcVFryblTbtd73VybyZFuOtdP7r213H6r+UFu/dagLJEc2VNcQBrYw9rz2pqgKeIQa+pJNQ6WEp0qSu/lXjzgJ7hk5gaE2GGHKvd1ncXgX92tR3A3S7oA6GZp06sBg9NWUwUB3Yxt5wy0j7exhgidhA+xNi3L2OW+skdyNUftkknB5KUSf9TGOaV+0i97/NnFemTGxBW3ebiCluZHUUHZRk9lYd6elqiFgiCJCrKsCepUjC2kMNMS+Bwts9D0NH5kJvSjikjKhaN/WOowZxS3Pq9w4HrpCNganrwg1+zvGuBpLOgH1BIVo9O/BgqHg6oXSzmeMzrp646OTkdcbPJENVozNeCxdyP9h0o+T07U8S2u+T/wM3FBrZNzCJw6v/wO998bqFjwrz/adiLK26V9J2XfO61yRXGL8P4iR6y4LehX9hw30O0xRJTJAnnFx+9sdQdDVt6KBc1+Njpesed3u/LKdNBIldOvWpmgBVCQwjuGkqCwAamQpKE4emwpfOYJzo4UPAyelwDEjX69vFdhCwieXxrGNq4HH32U92fVK+pRA4pdmwWCYk+YGljY7wnt33IeDpQlbq04iqTt8fIAAFiEp4Oe6tzx4mC+Hu0rjaWzJ9gSpqo/GQo14w3GwEKdaYsDMd3DMiGLkgCxYfIwzFZXUL5xBVO3Xl4m2/QkOGulsnb+hky2+fC81R89IAJhofqIE4hjm9ptl84Zi3LzGEvHJQn6OStPGcOOWbWSLX0nIlpO6yqVgFXS7laaa5fNojSY2gLkRqtHBhwHo8251NnjfbAn0dIf9Uh5bgggwizMbP0m8uQxOAccrg6dnUydAsWuLp/FVd1D1AERYxjCOlmGwIk2Wd+xVRjdFuLf+vhH1+FggAVYC2rFU86R4OOm2vThpQvuyX552nCDDEYwWRZrGbBQrmn7aIXsew1iFPpoLrA9BJs4W7/dB88sdttRtNv2TzV/gpNjMF2Psi0vIcYMAcWhcDfIWloZpt75FjLfPY/1q3tZG7FNY5VPAxQjIEZizARNvd0M4kLEBEfyn37L5NxP195Z+VsOqzP6IYQOUwWs6kWaifGA4/Tzb+2iR9/YViswJh/iVRXrERnWLFwPVnJYVGj1nGy1tjNNUiZ/EpQ/C9wqsAwnxPOQ4zhuCvpdxVpw9Mb+UThhRLuyVe55bXI5oUOu7qJDfovEDabCYtqB9HgewSv9bvOrZWDigJ0WdF4PGEEIjQE5y1Rkgs1liz06fOQelrrW+OyStFVsDLTGBABwktkUowEa+HRqZmVnIlkPPypdCwornNByMydVjzXFjQuT7DdbbwRaQioL1IuHyHg/T0wJxSpH19CM26V6iy7chAJun2J/H8kxdZHc80xtNWV1C3vfAkl/vBH59cvQqudfciZy6Yrl+vOa7HdUgS9sf786bQ68RZD9il65aeK9mwPZqb/NPaHIR1R+/msKT6aw8rG2lRH/Oom5+/1Xp/njtDWmRa+BzEkl8apm3XKXxSuynY12VCHsa5d6WvMxxKVIkuyjk93cJzJvD+riteMlySXojWnf1ICh8nikupYr0cZG/iymhGtACoCRxZ1OQKjIYPojb+5TqXqGSS+MfKi9nAuToe3G5QJabO+yITAb7Sm002Kk1O7YgieB0THg3W+5qkHrSLmxS9Y1ZjXDTlqi5ZdQ7nppd6NLtVfOayj/poqcBSERd+b0xuKjgt67qr7EonamtvSG81ZknkyPNd/SYk+QrSOkPSnFPgHFENkS1hbWbL0eZsjtl+dtSy4vuAUHFIaUoeN51C83mnLRF2v62V6vjrmX7OSFUnFxcAbIALVth1aRkquDtlqibieva115UxFTwKKZgE6jI3IfA6fwHm0maIC4gsZkODEEiQ37Lo1SCpe4Kr7/jgGM+tMwrT87PcY5jyE3J6NNI3Cnhtod+8Cblz54t8/2S2RJBqXnmD+2lGdT0HCVx1fvuM7fn1QAsOheEl1bkgckn+SWPpuZaRGJu1tp6GbjfCphw6PYb0TKtQv7OF6JUWtjcVSxRv0usskg2LzG22Vlvqy7S3gxndf6vnbREdq0J7gvHSNV0Wt86aaaOhT2FzrKbQw+JoGXGgIZEUDmzkoOvs+8mB7gdb4Qyzskgpgs7byqYrb7MUeTrYxdT8lUuIK1RIVa8KLD5x5u8CQI0e6/Q8bpTgUi5ltrPTrHki0heSE3KAaAGjzmuQeLwAkDNOX2yi1J5S0kLHmvRVN1+zOqTmU5lEUEMiULmZp3oPwhzp7Nr+uExMKiZWKfl490xpfxJ0t51TXExbnu0vt/1EN+eySgIuT3QlEJ4/Y+mVvt5edOa3fRCVEIH4qfqJ1to4IngXbd/SC8CbfcoXZXFEcrT7R5DHkzRRGJCOVI3PbxiG3XSXxnxIR0m923wCILoskhu3cPRiHCbxSnTWFrY9Ot5gTXEJl12XOA+tMJWYGrbS37DdZdNXG8V9eJbboQ0MrYRt2GyMWNbRq7WmmMy7HbTG1vX93ouaj9aPPE73Ehk+7ckZlolv0i2dxQF7i2qOxHYUGwr+yc3FjeUhXPB2ENN8SEAV3Ftk4va/+kD/GrF5O7RzWxlHXRP5N1B70hAS+FnrvTWt9kd5tLPs6xP6Imf41LxwgevDXqrhw5zDYsfqyN6A3f5vnqXy0ZZ0hyrOI34pWFFX44z08+Axc7wtQGfvPEJ6awOwCLu1YZGZEKeu4daKYTI0Cezdqb/RJipuFJh7ckEy0tm2cxK6KJYtJf2xoqjrB5aoDkjz+aN2/ZHIZx3931qVlQ8IdkHdFZT9vdJ8M48X3u5FFIeEG4wyHoN6+AB39w7FtCf1weeY5mxEgMyOxU5bn021kK+qWBz9ac9+vZetltb+F9u2o2EL1ms+ehvHMefoUi3bDrcvqMLlPbkl93QBcwMjlWgCV4jyN4hSPacuulpclOj+puz6QqeU01iNf6+N4Cds9lZSUueGd+/pBlHMbqBcez1fT9Fmvso1feacS1EZ4jxutlu/tF7N9cBIAbMvJAY5lfFLyPzCHW4l6zh4E92M0CO5WlkemPlWTN4Pe79VnaCmF2mTXk1hzyfrW4nprKgNaqqIz/nFJ/BK6Kyyg8z/rkiXHyCj/Zgz2EvIslB60YBRON4rRPf1AYu3IqIW5D+7GvNWs8dvf8B5kj7Bog7JFzw/MB3eV/vgfE244ixfSTT/movTQdI43VnFxgst5nc1dMyROci44g/2KWeVxd8lb3rhnuzcI3oTaPMliVnhFvwpRUtPXmLolCHFE5W1Oqe1MtbuR1t6NtmnLPzNYz4pVUntVph51O4BVwmUJ5blnvpwQXGVxHq8tffMZpX/Ng6Vbsjw+cL4+WFZ4EegwjxxjbhAS39hsmsGwQMt5y74aWyqSaksxvYoAlFcDSnMJvdmKwtDEz6zQO9W5ww5/pToP1seaH2JIjsGuwrPhARyF+XdXdb/cOD872q9Z7DlLUZKwFzerL7gRSlCDlJNRWCG8am1Yb3++fBIrd0+fukMFAncvMMwNSwoTARvvvHheoDOVcGO4jtunHSfun6mhl8idQEotuV954Wea2kvFM9+LLBiOD/r7aq/udtpoYIc3xZ04vphwojkWWBNJeXXliJ9RWw38TyhEblMFXvujWF2qwSHuJhN3bP7bQ6VEzyxrRr3iIgBGA12s/LPtGjeG5npbpVo6tr3Xeb3xm17IN89fb/RwHeb/Zid3p9AlSAY3kXYZdg8Kt1aDvdgrrtwuj63eH68Haq6xZj68Ali4AUFh9qfd5S7C6/t0MBXGFTlohUh/kjyx1YIZ7udgTJZosi68ekjsxjJcMyMQk+nf61b7iTbCdJtWJehgpXuz3/FViMpGA3crAvtphvRO8GRlctUkxo92WjXpykKWmWRh5G05ele8P616FKsrobKWJx4ax/5XlPXQU6DIYxme88Xl54YREVl5TtR6u1O3+iAHxpHRKWQcLZDmMO5hvVXKKOwKXYhKzM//ojCP/2itFSbY3G7VLQUuTL7J2cO3vdkJZAsedcfs9MI2t3bzvA1feixAPulh1MA2wboNhzdaHEt15TTwzKwzXookKrXbNu84VtS+IxsWyJ9o8vc1YelodMfy7XzW7YbrQbsJZiCto539Nx6mk5eWPnKdy205azcsT3pj/Nhp5B3Oyg4dcT5vdzyeT05WPfpQ88RW0HFmscG5RS6bE9+bA2KtTkfu+fLkOHnFFpwrufN31z+pL36YafTHUnu0/Xo6T61abGp1DPzWmcfOEP5fn/wtx/BOI2nHmWWL24dnsfL1zTp9u5++fu0vAL/LGf03urDXHUI76eMMG2vj8315F2rft642NUfZuKJu657MliVjK9TsV1Xw+Jp2vE1f5VHTxKb+NaB19j2QFPcd/N8/XfXs3Qca+8uvVcHH9/X8+gdq4G/VN0RRbRDKv3/vt1s2Ewr8//jOsPXrVK3fGxWcMQODp6ueyzimhCQBQSwECAAAUAAIACAA8gCZLqQHEdvsCAACwCAAAFAAAAAAAAAABAAAAAAAAAAAAdW5pdmVyc2FsL3BsYXllci54bWxQSwECAAAUAAIACAB7Un5QCr4S8MkFAAClFAAAHQAAAAAAAAABAAAAAAAtAwAAdW5pdmVyc2FsL2NvbW1vbl9tZXNzYWdlcy5sbmdQSwECAAAUAAIACAB7Un5Qgt5tPzcFAAA5FwAAJwAAAAAAAAABAAAAAAAxCQAAdW5pdmVyc2FsL2ZsYXNoX3B1Ymxpc2hpbmdfc2V0dGluZ3MueG1sUEsBAgAAFAACAAgAe1J+UKECCb3dAgAAhAoAACEAAAAAAAAAAQAAAAAArQ4AAHVuaXZlcnNhbC9mbGFzaF9za2luX3NldHRpbmdzLnhtbFBLAQIAABQAAgAIAHtSflCMsB2BHgUAAMoWAAAmAAAAAAAAAAEAAAAAAMkRAAB1bml2ZXJzYWwvaHRtbF9wdWJsaXNoaW5nX3NldHRpbmdzLnhtbFBLAQIAABQAAgAIAHtSflB1tZ8AhQEAAP4FAAAfAAAAAAAAAAEAAAAAACsXAAB1bml2ZXJzYWwvaHRtbF9za2luX3NldHRpbmdzLmpzUEsBAgAAFAACAAgAfFJ+UEuOzYWxRQAANG8AABcAAAAAAAAAAAAAAAAA7RgAAHVuaXZlcnNhbC91bml2ZXJzYWwucG5nUEsFBgAAAAAHAAcAFwIAANNeAAAAAA=="/>
  <p:tag name="ISPRING_PRESENTATION_TITLE" val="VDTN bai qua gi"/>
  <p:tag name="ISPRING_FIRST_PUBLISH" val="1"/>
  <p:tag name="ISPRING_PRESENTER_PHOTO_0" val="png|iVBORw0KGgoAAAANSUhEUgAAAPAAAAFACAYAAACC6PFTAAAAAXNSR0IArs4c6QAAAARnQU1BAACx&#10;jwv8YQUAAAAJcEhZcwAADsMAAA7DAcdvqGQAAP+lSURBVHhe7P0Fd1zbsiUMnr/TMLpHd3/dY1R9&#10;Ve/dd+8hM4iZmZmZmZnJIsuWLFu2LDMzM4qZJYul2TN2Kq20LNvyoXtfvfIZ6yQoceeeKyJmzIj4&#10;4WLHBTzoO466Z6GIbLSBS+4vKLxrjupXjih/ZsdljerX9ih/boHkK3tQ8tgEje/s0fLeASe6bNDY&#10;Z4aGbjOc6w5EWqk56utyAaxwzWBtbVq5/N61hmmsYZZrHkv4AKxN4G5NATqCHXA60h7Pz9XzNZf4&#10;LvLa23sPec1VjCuPnxrtRF1UEOpjAzA/3sPPyfdZlfec43st8nHzvP5hWwvy+T5bs9v+zivy+Xmc&#10;rtTmI93eAMUuVqjhOuFvjbOJnhh/e5evNc/PNMnPOaUc0+0cV3nMKl97eXmC34PPmRnDfG0H5vOO&#10;ADXnsFTegdGCJrwMzcdwRho6M73xJC4aMzVtWGxpw9OyHJwMDsAFMxe8jMjA6uCA8jnW1vi7aC4e&#10;M/mdfuuCHPMtjuFn77P5fbe4vbrKc26F58QyP+PqpPJbj4++Q16dMw6/M0PNax3UvdZH4W0DpLZb&#10;ILxBDzG19jjovhs6/qbY660NbV8j7HczhZanOfY4G2Kngx72uhhhr6sx9vuYQj/cDAdsD+LI4Qa+&#10;/jKWVyawymP8+RrnfeNYWRrTWHJ789L8+8Z1ea7mWuHt5ZUxvuU4Zie60XQ+E5XPXPDD2EQnTj3N&#10;g0/dDkQcMUX5XR8U3TdH3l0TBcRVL+1R9cqWl7YEsz0K+bfK59ZoeGuLpk5bHO61xvE+T+SfsEbx&#10;oUDMzvbx4PFH3eaJthW4twLwnao8dATZ40y0I15dbOLBW/wuAMv7yAktoF9dmcK54mxUBTjhxe1z&#10;yoazpJzwslksYHVNTsq/EMDLkzhXloEMB0MNANvgXIoPZnoerQOYQPxOAG/8BrNYmR5Bd2wRxl1T&#10;sBxSiqWsI1goP4aZihIstIZh9ZwPllqz0Z9TjkdhKbgZFI67/pEYDEhHT3I5prs6lWP+nwfAU8om&#10;Ojz4Bjk1zmh6b4m6N4YourcXZQ9MkXXBGlFHdBBbb0Ow7oFegAW0/EygH2CJ/S4qAO93J6gJXrl+&#10;kGuvpxF0wkyg5aSL/LxslRH5SwFMA7Q6haG+J2g4m4BqYvOHrtlzaHgSiszb5jj0wg9Vzz1Q/tIG&#10;mTf1kXlDDxUvrFH50hq1tLr1XR5o7HFHbac9DhG8td22aOZ9WSeskHMoCFMz/aqTbVVOtu1Ziu0C&#10;+FZljgLgDgL4zeWjvwHAYhUXuGcuKgf+zdWTqA9wQGtRIpa4Sy7T4i8r1mD74BWQ/14LvCpexPwo&#10;2rLikO1ghBJa30Mu1jgZYIfzGYFYGH2tsnwQ6/t9FviT34DWae7KbQz5pWHeIRmLwYUYSycwj0Vg&#10;9Y4u1m7twfQRNzwKjcIL/0z0B2VhNrwEqzGHMNt4AStzclxkY/7PYoEFwLMYH+lGcrE9mt7ZovKp&#10;IQpuH0DNU1uknzNF5nkDFJx1glHAHuj6mWOfhwn2u5piv5MpDria0DLzOi2vjpcFF4HtaYwDwYbQ&#10;ctVHbFwUrb3K0v9VFniFll68td73t1HZFoTKVyb44Wx3JJp7ApBz3xRFd81Q+9YZle8ceOmEkifm&#10;yL2rj9KnpqgnaOt67AhcC9S+N8PRPhe60u5IPmKG0qORmJkf5gHj66/RjQHf6De4zurnqC2wCnAE&#10;CV2Hq6WZOEMXuiPKAe+vHfuNABa3e0kB8ofRN2hN8EdtuCvePjqvgGTlozsn7vtfY4ElVFiZ6kdT&#10;fDDyHE1Q4WaDOmdrtPrY4EJOKJZnuvm5Fvh5vi8UUYNXfam40/xOC6+eYyLnEJZjyjGfUonppiDg&#10;ngGWL+/BRK0nRmmBR5PrMR5Xg/nkRswWtGL1aRfff1UVYqxvWh+B/K/oQq/wt1NColnMz4wjqcAZ&#10;h57ZouyxPmqemxLA9kg9w3DllhFannvCOXEPDnjo4CCBesDFDNou5tB2M4GOuxnBqrrUded93gR0&#10;kAEOuOkjNDIEKwt002kRvwbgT13hDVd7w5Xe2m1Wu96futEqAA/1PkBmjRONqzF+OEbXornfHUf6&#10;vFF6Sw8FtLplL+xpcR3R2O2sALeWu9eh99ao6rJEfbcNra4bqm66Ib7GBicuV9DlFMASaBJ7yA79&#10;nSfbZrB/CmDu+kvDuFycjrPrAO66cVwB4ffEwKqYfI6nITeFVfmM07h5pAxHaYXbc2Ox+GFEscxi&#10;EVXv/9cAWCz+7MBbVAV7oNDBBFWutqhzskazhyVulCcwJB/ip1IDeHvx/kf+QTiIdU9ohRZ8QXiF&#10;xUnMdFzBSt4xLCdUY6E4CzgZiclqdzwKD0Ffch1mKtsxVn8GsydvYOk1wbvMsGLl01j1Xx/A8jvy&#10;+y4tIK3YG8W3zXDolSGOdFqj7L4lkk8bIO+aLtporOLrjBjv7oKBP91pF7rIzlwCXMbCOrTCcl2b&#10;S8uLcTAt8AG60v6hAVie53n/FwJ4mZ6ixMDzU11IKnFA4QNa4KNvzdHc68rljpYeR1pdY+Q+MqEV&#10;tkJdtyPquhxJUhHI711w6KU7Sm86Ib3ZGhXHovG6SwgWIawIshXVbqT6YeXklwP46RKXZjtL/TzZ&#10;FBTrszCCS4VJtMB0oSMd0H2rbROAt/e6q/QOVvlZVwjgFb72cPczNIe64XioIx53SFwtUd4sNyQS&#10;Rr8bwNv7TGL5R17dR4mnA4qczFApFtjJEofdLHC/qZCfaJqfSVxXtQX+9uvKJrQijxdCh5ey0cn3&#10;XZubxocLNzGX34yl1CYspNRjJbcBK+U1GEjOxjPfXDxwy0BPbi3WXnTx8M9y85jnf/xN6S7yBZTf&#10;Wvm95TdWfmdx72WD0VzbJ7X+cBKLoQL4WVdpgVeU820N+TVhyDhngIZ3Jqh9aYrsy/rIvWiGzHP7&#10;0PRQDy2P3XDQ51do+5tDz88AunSltRj7HnQ0hI4jXWgC+qAjbxPQB4IZE/sawC/cl5u+Kib9Kyyw&#10;kFhLSyPEgni6MyhvjkVcmw5+KD5N0J4ny3zNFiW3bFD2yBGlDx1QcscaRdftkH/JHjln7JF90gmF&#10;x/1x+HwGnry7zJNcYgyCl4D93IKqCKPNa7ugUMWWYgXldZYZf43ifEEkOkLsPgGwxK0qsG/PWgpJ&#10;JY8VtnJVTm6+9s3mKrQGW+JEjDOGu14o29HydwB4u++9dbyssmo99y6i0MUGhU4WKPOwwmF3Cxz1&#10;ssGT07KpzPNT8vMqjP6XYu5P7xdXeUnARqu5svpBFduvzGPy1gNMFx0FkgjQuGqsZhzFal4LFkpP&#10;YCijCcNRVejzy0J3SBZ6Ko5gdXxYcbuF4FN9/vmPS7wZZSnAJbn1yZL7tgli9et8cimbw6ZY+ztu&#10;gxv0KoElx40IQ82xZCQc00NznyOyrh6gp2mFgguGqGPY2PJIG7dGnOGXx/jWRx+GMTrQCjRj/GsI&#10;XWdTaNuaQM+Ztwnk/by9P0QfBuEGCE0IIKMsrPcGgMWIqdfWoN7Khd6Kmf78vmWy14tLo1hdpKfI&#10;zenZu4sIKdLFD+OTz/C2+zLuP2/BxTsVaLuci+OXstB6IR3tVwpw7V4Dnr7uQP/IPUwtdSmgFPd1&#10;lWztygoJIWVX/jQ+UwHvjwPw8swQzuVH4myoA86E2+PtRxZabem3B+CPYOPJsLKi+h5z4/04nhqI&#10;tiimbUoTsEwXc1k5Kb/zNbfx+M8BqALws3MtyLEzQ5GLJSo8yPC7meMwAdx966ziE6g3qu0CWLFq&#10;SiZgjjDihiW/1/sepo5OYTWpDiuhxRj1SMNCYj0W0xoxkVaLxdpzGM09gpmEQ1gKLUM/gTzUeoaH&#10;iGDgayhcxH8aAMsmPU3vQc5L4NTFcoRV0toy9ZlxcT/qHjkhoflXNDM12vJyJ+6PkeQ6HQgt259h&#10;msw0UbQ5DtBd1uFGquVI8JLU0hFW2ksHBvF6sIo3Q2JmjGIA1pb/OgAvEMDLi7TAC0ISz6DqSAx+&#10;UFwj/sAbS760WFfJo6n/JsSP7L7rgOGOvEILvKLszJ+TK38GgM/mhdMCM40UaosXbdXK510mEFUx&#10;6/eDbXXd1Zcf+M3tszgWaYvjEVZ4dE6s3ppiAZYJcrXV/i3vsfk5mgBUcQUCihncPFqFbBsTFDtb&#10;kMQiz0D3uc7HFgNPrvHvS0ouXB7/LQCrrRbo2or1XebljLwHN9uxS7cwGFKICY9MvHdPRF9WDVbr&#10;zmEuvQndoQXoyqjGyOEOTFadwkpSAyaDi/EsoxzLw0OKdV1SXOc/zgJLqk5J1/2BFljxrJRcMDcc&#10;WuElxdis4f6T0wjM34fqx+aofWKNgotGSGr+GSffWjAG3oeXk2E4dzYaKRm+MAgjcJMssM+PbLM3&#10;00duZtjtZACdAAI5+CAss0xgEWGEvMIM1XmiAeA/2upq5ozFAi9wLZMTWZtnLLw4h5GBF/hhhX61&#10;ivRQuWnLBO4SBQ/LZJKF+PiYO1XArLK2wjKv8TGKuGALIcUfDuDZIZzNi8DpYDucC7bFk8PFtDBi&#10;FX47gNXgEsuyRvfyUlkWOsJscCzOHUOdT5XdVTkZ1oH25wF4Gpdqi5Bva4YSutCVrhYEsCUagp0x&#10;+vreOoDFon7bfVYDWDanVbHAXItiPfnchb4+jJ65jrGWc5h98Jh78xSmLt1BX2YDBiJKcMUpFG/b&#10;TgPj/M6P3mPp6kPMPnrBk0WOsYhbJP32nwHA3HS5eS1RnLOonJtL6O6+j4D0/ah+ZIYTnR6IbvgZ&#10;Ree0cK7HHPcnfXHhbgo6TuZh7sMwPKJ9YZpAEMcyDg4yYlxsgn0+ejCIModWtAFM0sUaa6GtTTIh&#10;/FmYw/8WcNV//1zEsT33WXne4gSWFuhVLA1geYnE5hwNKFnwHy4dLkTX/fNYpCJJTVCo1EFCxauI&#10;ilU1YbGmtsTr1oA7u7Lb/4kutKR9VhkDXy1LUGLgs0E2uFPB3Y8fXqyjEFPbBZfKg9hY8vwVxdNY&#10;w+T791R5ueN0OC1xYTzmhWFUkzW8/CMs8WYLrHJ1J3C6JBMFtuYocSSAXWh9CeDmaB/M9j3nZ6AL&#10;zZNRXOLtWGDhJJa4sS3K77LE40MPa0n5DeX5y8rrCRhnKey4mFuK7rwm9IQW4qFPAqZfvZRtS+H3&#10;xe6r1G4imJFQ6c8EsCi8ZKkt8m+LgVUWWA1g2bzEO1zC6MhLBKZoo+ahBQ4/t0Nw5X/DiecOeDjr&#10;gwvPQpBfEo8x5fwHrt24CRP/fTDNpBsdrgutYD0cDNKFTqQh9nHpRBtBl3ngt2+Yn19bYRz8JSXW&#10;5/f/XgCvzAuAB7Gw3I+FxTFa5An80B7thLNxbrhVEIOXHY0Y5UmjSs+QuVTIACEjhFAQa6uy1LLT&#10;K+BRiIrvEz5sBpu4wJ/Hy+LCi/UXcQU3i4VR3CzLxCla4NO0wJcKokiwdisA21o1tX15nwrUcrIC&#10;j9uP4kQ400phtnjUXst7JNbnSb+ypFgy+Tzb3Sy2etxWMfDq/BAaUyKQb22KYgK4zJXSVbrSp1LD&#10;sURVm3gIYlGFTdYkdr4mP1QssHgOki5bJ3/k9goJl2WFfFzErZPH6LaT0U8pw6uIbNzOKsLK6LBC&#10;SgkHoPptVUvT8qqvq8GmdoVVv8PXn7OlBZfnyTm2St5BAfDGObaRyxZAbyEiUTwNldusuVZ4e5mp&#10;zZVl+ezLGJq5C/9kA1TcckHOFR3kXd6N9lceKG6yQ2V1AgHeq/qtSUrJRlValQLjcD1opZhhT5AW&#10;dHyZI44gO51iDAMfE4WBnl2Q/C2zLosMI3m5+sna2iov0ZJuXuIabwXsZQL08yUu9BiWFke5xrDI&#10;7MwPIzdP4G55MjpiPGmBPHAhLQwPTlRRgvZk3T2mlWVMQUXBujstceF6ju13ntAKI/wlAIvChT+E&#10;spmsjOPOoQKcCLShGssWZ9MDMTfyQjkRlZ37sxj4ewBMplaxSitYZi74dHY4zkU4oC3Wm4oXSZOt&#10;EgxLioJLUlB/LIDnyUd0ozrSD4UksUoI3HJ3Kt8czXGNG5ZowMWaihf0PQDemsGltyECBx6r2fFe&#10;5AZ5IdfGAsfd/HArLQ8zL1/yNxZPQ3TXwolsDdw/HsBqa6vOv0sqUkAs92uCeWur/GUAE2DL4h0u&#10;oH/qBnyT9JF9zhY5zLhkHndAWoUTrt+kSIXAEy9yicSQuKmSgpqdGYBfkgf0YyygHUGrG6ILXbrV&#10;JmkW0GM8XNd0SOUZkfBco1v71wH4U1Av0bD9oBBWcz3ouXoMl9KCcDnSBVfjPXE2NxpPOw5jmmJw&#10;lcBBpT0W91rFRMtuJZbh+wmkT0CwHntL/L2x+CNSY4plFVkmhNq9o2Vo8bfE2UBbnI7zxmT3Q5U7&#10;uKVuefsAlhNF8qzC18qPPfTiOo6FOuNCpBtOlcRiYb6f35cApiX+vd7G51aTirCBVyj1cyaATchC&#10;m6GMzGeFszmeHJeTZEZxf2WTUpFuG+t7CwAkDFqmpROLdP7oIcRaUVZob4Y0W0u8uXFF+e5C/Mix&#10;kNz7XwXg1VWeW9wgZXNUQhp+RslwrCrhm8rCbljiz1NLXwYwLZuSKvyAd0Pn4Z2gi/STpggvN0VB&#10;QxJmFOGOnEL8vkuTijVdISAVQPP3vv/kOkxpbY0Z++rGGUIvjQCOt4ARxTav3zzjY/jZxAL/swE8&#10;p0js5ItO4kPfQzw4nIULse64xWD+YqI/zjI+eEDp4qTisqriXckBi1v9vbrhLa2XMNkiANFYK3TX&#10;RUKGBbomjGlkkxGXttnfAheoET5BgPXcO68caFUecvMm8j0AJlurwFfF2sp3ut9agxNkvNtj3PGw&#10;vZz3yeYi7/PHWWAVq7yA4ee3UeJhQ/eZJxbVPiWuZih3NUf3baZw5IQWD4PupYqx/RzA38qXqk9w&#10;cStlwxvveY1UD0ek2Jki2UofTfmpfH2V8GNBmHflO24N4K0Y4y+50Fuzy5+zzisry1hakWOr1hNI&#10;OLOi5OlXlRBOJcqQvO5WYN0awPwe5BZWlIqkKTzpPAbvOF34Z+9B09l0bhRidflZFrhpLKqAqLlW&#10;6G3KuVVYmgazcAsYp1tCL4GstC8llLEs/CDpuULvSCwvFrnB/EEu9NZu84bVFYu7ef2wJlaOB0uJ&#10;NWUtD6P31glcSfPHeRYOXEtyZ1WMNy4yR/rmPgUci1KSJ7phlVjgt7iVEkvKCSNrlclvFUu3cblM&#10;l3lVZGPzvE8UXjzgb661opmVIud9bXCc8sen55oVAGxd+rd9AKtK5FTfQ0QPa7QIS3MjOMc4+0qQ&#10;I87HeaDr6QXlB1XIvN+QslI/53MSa5nf6zTy7Y1QxgqYAip9Sgji+gBHjL25rWwmsnHQNCg67d8D&#10;YLWS6xgJszgLI6TZmSPVzRpD78hIy+ZFgCwKWITskvfcwoX+4wGs4leW14bQdrYA9ccScPdJK952&#10;3sX8nJxnq/wsUhyzdaz7JUAr4hUCeHVVXmMMt57XwNzjZ1QfTVcMEJj6gZT5ybm/JADmBkErrFr0&#10;eni/ELjDfS9hFWYJ7QRTGMWYYo+TNo4p7PMaMTP6LwJgfmhRk6zILqfI9QTI05imYPpudQYuhDvh&#10;VpQj7sa54kpKAO7UZ2Gk647yOHJwSopihT++gFFVrSIngCZjqtoYVPW4EkeLBReCjM8R8DKIXxWF&#10;CQ+o+nJFbjNAlyqdFQbsEgv2Pr6CFpJYp2iFW30tcLs2T1GkKGmgz3Kk2wewyqpqygPlOhNk/a9x&#10;knHQtWiSZlmBGBt4wvupClPYefmOUquscvu+xQ5/LABYz8muECBLymeexf2WKuTaGaCE4o1CVsIU&#10;UbLXnhlLkk7qb+V4qbIAIgv8lrXd+Ps6McTfQZGN8oSUDejF3bOIdzBGJtVF0aZ6ON+oyqeLhVNy&#10;3grppSaMvpSj/a33CxCFR1D9/oq2WmHWJ3HmTjJSa4xR0uaIi2/9cOKGD1o6knD9Xjtm5uT4cg9T&#10;NngCS84ZxbrKOSSvua6sk9v8Dsqi5ZX6bjkn+a1x8nIiQuNcsLgolpfGh5dS2bPM15O1QkDL66sW&#10;mV65TXdaPIGGY4eg6830EeuArVmRNKQQXlTHidERy8vXWuVj5fGaa5m42ryWyBqr1yLjbVlLNIib&#10;La+KoBrd1vphSYqOFSunKv9TFYLLycXdcbYf7842oiPeHZdiHfEs0w/3M31xOScIT8/WYXFaVT64&#10;wpNxUU4CxcWTk1t9Um/ILKUcTiX+EFeIa93yCkBXqC6Rtbww9HGtkJ1dm5N81yCT5WMYe/cIrREu&#10;aAuyxHE/U1xmjL7yYVAFYJ54n4LoewG8ybIqFmiNlvcs2iJscSXaGedLYkj+qGpil0WFJpyAkvr4&#10;XgBTFEGmc0H4hLk+tKSEId+JIg4CuIia23x7Q9ysL1WsohJnrXMOwj1sH8ByTIQf4EbBE1qeN03i&#10;KjvUAwm2hki21EdxqC8zcTzGAvL1E3/j9f8MEAvYJNYVQ0GrywIJ2TzOXClBJSuDTjzzQMEZE9yf&#10;9cbjaR/c7vPF0WteqGim5v698B38RZb5nVgwsyqfVzEC3EC3BDDBKXponhsLuI9DR/1RUU1SkL/p&#10;MsG5nSVWWbIPI4O98AinVtpVG/mlIt7g78/3l9dQgL8VeHnfEgH8tfUtAC8QwNtZPyhWUClC2ACw&#10;AEI5OAqQJzH+7jYulyXhVLgNHqd64U1GAG4keuM6q2UGXgtTq3rsIkG6vN5NQwUoNYBFscW/cedU&#10;YhMpghbLK1Q5gbo0P6ishQ/Mb62v5Q8DJAQHyDHwkuCeH3qL9ng/HGPdZhtXe4Ifmeg3qvf+gwGs&#10;pFwUb2QBzzpacDLUCde4gV2pYDE8PxejNm5bkvYQEu/bCqkNCyybm2oDUEr72EyhOswTBdTZljHu&#10;LSaAc1kT/OC4KoWl7qqhBvF2AaxyOddDAiFyePswq46iLPSR6mCGOFtTvLpxXjkZP1qtdaB/LEb5&#10;okrqt1pgCQfWO3owhhQwXbvTgvRDhrgy6Irjr6wRf3gnjjyxw7EXprgz4YzHc644+8oBeYfIGN+V&#10;z0tMEVTLjJnFaEgcqhkbb3wXnmsSQ/NcnFt5jswCD9y4TZGKkJHbBLACUKaIxEClFiRin8VeXL+t&#10;OmYCTPXrKATYZuv7VwJ4c92o6rbswKrcp0rNwoM12YtnJytxIswet6Oc8DKd6YcUD3TkhOPl5Vae&#10;l+LyiUtL66qc/BsAVqyvxCRrYu1pcan+WmFVxfK6hRWQzjPnqbkWZvqwNK26b5FWeJXvfzErCke8&#10;zXCKAG4JccLoK4kTVS7Up27077PAKrZdvsMaveYF3KzNwcVQa5yLdcato6wQoosmManE7UIAbceF&#10;VqXMJB1E0EjOk88f73yMQk8WkVAsX+1qyTiYemiy0CoCS4CyzsyvW+GtALwliSOchuJiqnK+9861&#10;IdLaBOkUi8Qw/m0uZAkhiZplyQuLGH89jyoAUB3LP84CqyykainVQYrHArxniJZWaYuTb9xxpt8W&#10;5/odEVH7CyrukJG/rofCi7o4+c4AD2dccL07mPWvdjhz9bCSa15guktSYqurPJdoDDQ3IdV1fndx&#10;t2l8RkaforwiCdM8lxR57CYAb2UlF/m7LoqLLYaG50FBaRasqZIbHu1Wjo28hvp5kkpSA3iZqShZ&#10;kpJSW9gvXS4sUBrJtch88mZiStznb1nf+fkRio2YB94awJIiUu20KmJH1Z9KdqPhVzfQkR2kWOOH&#10;qZ64T5LrEmPF2025mB4W5ZDq5FQz1qqTkDuWEFMrBC5lYMsLAxQJEaAzvdTK92KOlx+me6ju6/64&#10;Pkx2Y545Urn/A/8Ouuu3S9JR52qIkwTxET8bdN2SXVV+SFV8uAGk3wdgIfTke9M9UFjZhZkenMuO&#10;wLloa5xgLHW9pYymQDYliee2Z4E/AlhSXwSwAPTNjQ5k2hmhgkUMh5gDLmNBf2WgAybVfbDW+1p9&#10;zQJ/kcjh55Pfa6jrGZLdyTpbmSLV0gip7k4Y6xLPhRuJxJV/EYAVYkk2diEMWaNbXBWFYw/ccLKf&#10;IRHLVk+8s0D04T2IbzNDI3ut1T5hAf41bdTf0sbdcV9c6/dFerU1rjw4uu458DcWgG0FYOZ/VaIM&#10;hl7Db/Hy2QPFU1rm990ugOf4uot8/jKJsPZTLUiIjeG5q4qxFzXc439JACskg6KQkYOkUjupGGeR&#10;4rGR14de3Dmci7Yw1tHGu+BxkhPa49joLjcU757cUB6jIrRovZV4VwgDUZww1l2gu0zwCigWCNg5&#10;Ae1kF2boTk6Pv/+4ZsY6Mcs1MyF/485HUuchNcONZGmbPU3QxO4JL5mnVoieTyzwOiH1USWmIqm+&#10;vj6NgYVhF+JIrNSiokCbw2QfyZB4V5zj920Oc8L9tjpx6BTRg5q402SoN1tl5W8Kiy3VRarCkGtN&#10;5ciw1GURvyVqCOBixqe1kV5YUIcG60Ujkh9XbbSfE1niSqrTLdLQbU2xQJLmm2Hh9wCKooMQZ2XE&#10;jcICCZbGuNq83hBQNj2xUlxKykZZquuyYavysJvXhvustqrfShdtWGBJ7Yg3B9y81sZcrBWujLJF&#10;03umslhUX3LnAA49dkTgoT0of2KE2jfslsFmEvUPjVF1fTeuDTni7OtApFTYoG/klerYC4nEEPAz&#10;C8w4Wcnr0mAszEkahr+nQlhtH8ALPGcX2AlGQsM7t6+hpoLpRPGeNKyvYoWlem19ieVVr++xwGKF&#10;P11/gAVWSSXlhJOTRk4e2dHEDRIwUBfLnen11Wac4kl9Lc6BMbE92iJtUBnsgtsdx9YtE08K2eVF&#10;L0q2TYipJRJjC9O0urSwHwhOIYZmxt5jauStxnpHAUmn0j1yZpQAHu/mpjGEJ8dqcZiJ9AZvE9bM&#10;muJRQ5HyOeRHVLXyUVtedT3qb0/7fO4Wr6Lv6TW0RFHoQka+jTniV9c7eCKJUotEnnAGyia3Lrnc&#10;DDaJ06VCiOAVsQRjEhxOi0QuAVzN+LdCGGgCuCUtmuTskBK2qOI7zbWVbFC8JMaWopaTEklx65Vq&#10;shmcKM1BrJk+0pnzjbNi/6dw9tiaHFDAvSS8h7DT6yBWg1kBtJJa/HzD+MQdJkm0ohTOb7jImmDW&#10;vF+5vp42nJ9ZRk6hN869tcLpURsW2Vuj9JER8u/r41i/E4oum7J2VxuH+Peat0ZoHWDFUKcpjj3W&#10;w+URN1RfcsTRdiH5+NEVBlmMg1hXhgQfl2iGVSSSGtyabu+3CKaNv6tq3q9dvYgL58Xbo0acG4P8&#10;fbsAVbvK33dJnfMWbvQ8q5DUa471AbK+4ELLDs5EtQj9lbYsKtWVgESIKtojpVpJCK6R99dxiqy0&#10;VPJcY7qpPcIJ5f72OFlBl3pcVFySVxsje88kNME7P0WXeBNwJ4ffYGLoNeRStd5yvVPW1Ait8lgX&#10;FmcH8f5CGw5TpdTAWs1mAvh6URJTlmRSFRLuzwawWPYFvLvehtZIR1xIcOfm5YHeJ5cUd1ip5lJY&#10;4y+ne8R9VAslpvpfIcebDRNs9VHuZoxShgb5bCt7XTYlEbKI+7wNAKuAK0SexH3iEsvvsoCHV04h&#10;0spYcZ3TbMyQQBA/uy4dOPkZpGWpgF3SKqIm2gTiPwXAClewjPv3bqOQ/ZzuTniguduY3U2tkEc3&#10;ufKVKRo6TehOOyHp5F5k36Q38s4G9e9Mcbqf/EOvOc70mqDjnSey2burZ/Adjzk3Tn7+T8ErQN4A&#10;sKbLvH3gqhlkFYdw/mw7urveKu/3nwPA6zWVEOmdUoWi/kdSR4idj/+YaJeaD+qSz6SFsNTPHldj&#10;nHCarnUp3cKKxAAM9klbVO6EdIEX1sErFlckmmrgCnjHB18pIJbL8cHXvP5WWWoQz5OE6Lt9EUc8&#10;2A3TXQ+tboY4n+SPxQnZJFRqHZULq27xsv3eztspPBDrLrSevNer8/VoJQdwPdYex1O8KIa4pdyv&#10;5NLl2Mln2cLdFZCLyyvH7B0ZzVQyzvnSSpabUT5buOTw+mMlLBCLtT0Ai5svvcikNlsYfnlu/+v7&#10;SKK6K56EVaq1OaJohdtKSFyJa03Lvywei4gZFACr3OitLPDn8bUGIbWFBf7M6gpx9fFxqvz64WO5&#10;aL7ihuvjDLl6pMUNU2i0vjVs7XSoS4/xrzEqHpkjum2v0to48zoL8J8b4OygFS6NmNAKO6C0ww4t&#10;Z0v4eqyWohJKDeAlfhfV2iCZvh+0KvAqOVq+zofZcbx4/oiuMqu6yEov0l3WtL7fZ1lVxNW314YF&#10;VpNVqsttWmCVCkf+sTJ4qg9PXt4k5X8K5y834cyFBly4fASPH1/D0AC7PJDSl38LtJYnWAjRHGCF&#10;85HOOBHkhFIWQxeHuqL3+XWePGOK27wVeAW46jU28JKiiZcE8ZuPS4A8O9GD0ae3cdTbgd0q9HGa&#10;jcXOhDuT25LaXSHaBMB/pgstUksR+qtKAO805aE9xIqyU3odbP860S1CDxFFfBnAqhyo7OpzbOVT&#10;g2QLLRQ4mSOTvbASLLWRamOM3ofCIQjRtdl93lpKKH2v5Lsv0WqLt/NhrBv5ET6IsNBFCpsESNyb&#10;5uuGUZJZCl9A66u0fSGANwP3Y0y87kKrWekNIP8eAIv44QNK6nzR8dIBl8bNcKyX7PsTfVQy5q1+&#10;Y8mmieyA+lIbta/tkHxWh+BlfzaCOPrk31D3VJ8xM7XwQyZoZW+24iNhrN+lGoopqT8NwDxGkxND&#10;LG6gm77E8kRKe//lAKzomtUxrsIeM4pjrHrj4WkU18YjuYjJ/2IHpFQ5IbGOl/WOSK12QEKRMyLT&#10;nZGSGolz505LipyucQ+OJQejyc+KXf3tldao5UyR5Aa54uUTkWEOKwBWW95xCvnVlnczgMeohFLW&#10;gFhlutWMh2c7n+BkmBdzwaa4EWKLU5RW9igu7Dpw/gALLODZstGa1NQSnFJnK27wMtNbl/LjcCmE&#10;DdgjHHEsKxJTw+83PssmC6yIF5TeznRdSVq0ZMUjw1qHvaAtEE+gxZjrUZ9shcFXAjQSNNsEsHym&#10;JRHISNN6KtgOZyciwlyXLrMRkqm4CjfXx02WSSrFCqJ2k97C6wBWAPqVGPiPBLB4ciMjfewfTmXb&#10;AFvmjhvhWA+nJTzVQ/1rFnC8skDpGwNk3mPnDA4RKLlngaj2/XSjvVD8kD2cL+9E23sTnBk2xcke&#10;F5QcD8C79yIDJam6Hvv+0RZYBVZujrS+C6zFFSXX5th3a2tKUkoUVkrKip6ReASivBLrOy8WmAQZ&#10;z4F5hpXKJe9XL9XrfYcFXmQyXFQr8m+eO8yZ60eRVRuEzEZ2obxCNcwLX7T1+qG1j/K2Xi+09nqj&#10;4RVHVbz2QhNZwcrzgQjNsEdiXhQGh1m/SnXPicwourmUPLLwoNHXGnlkWLN8XfD8zlmFfR5jnDs2&#10;QFD20U3uf4txtlWVNdbP+7+wJgiO+aF36EiLQouLsZKLPhVsivfXW5UTfkFJewmZJXpe8Qq2r5BS&#10;PZZxJGPJ3p53iqVQpdE+jWel6EOKxFW9lhYxwXRMW6QPrrKmWtrxnC6MZOpL8uE8rYTBFRGFuJAk&#10;sOS2UlFEV/sDv39pgDOybHWQQGljtK0xYsz0kOPriplhdoMUD0h57qYled31pW6eppxgyu83h4vH&#10;qhFNlVUS00US84ZLxVFskMIfKBvCVmD9TIj/qbBf00qr3eEvXX7JhZamAuLNvXv3DCmHLHFh2AaX&#10;Rk0Z75qj5oUZBwaw1SsBnPuIbY0fsvD+NaeCcJhA1MkDvE2Si50kS54ZouqRLk4PmePcIA1Dhz11&#10;05IvF2JJ7Tp//VIFwO2szSSV3P6S6yxglKVyjecJUOGMRIc9yeM+OjOMaZEEK9yEqqnCGr3WeT5n&#10;bp76B7rGH/i8aW6usuYEvGTONd3lra5/YDWVisRaL6O7TwtZUB+BolME6otwtA9E4NSgP472OLCb&#10;nx2aeu3YAN6dbo87jrLNbMEdQ5Q+YF/oHi+yhL7IZdfKsDT2cRp8T+HPFE4VxrFFqjmOUqhQ426F&#10;TFriJC9rPL9+igqkLowP0UVeB+52ADxO0mKZYo5r5dlosNfF9XAm9kPZEqVZSB9KBpXCBpWFU9Wz&#10;fi+AJd5fQUvzYbx/x9pYvsqWwol1okrUTXLyvL92Co2B1izBdGFunC1/ytOZPpZ2QyLYEPBK3Ksq&#10;pBdrKT9iD3Xd2XSbM2z1EGVnSKAZIdqM6aTYYIakg6ofepsAFiGGgOPZldNIZHmglAkm0BVPoFWP&#10;djDH2/tSKkhBDolEIa4+i3f/MgCv4PnzB4ivEADa4eKwGVo7jZVG640EcAnVV5l3DirgPfRaj4MF&#10;LBDXoYW0KwYof22FkucEOoF8jG72xVE7VJ93wOXbUtDyVwD4c2HGhuUVy0pws4OLYnW5UT59dY/q&#10;rRT4JnjBK9kdXkneCElna9uKdLRdbMPzN89pNOV8o/v/gUIOAlaAK00C5hjnbgfAAt7Z2WEoWui2&#10;C9XIb/JH67NInBrwQ1OfAxoGXVDf68jZR05oZD6ujFR/2UO6Pbx9YsCF85BcUcz4pPKpEY70WuLk&#10;kBdqb3ujsC4YM0s9zPe+xcnsSFTREtS5W7Jkzpizf+gisW3q22vtWBjvwihj27HBL1vg0b7X7BAi&#10;rrQw050KEfaUdbJ1Tnp0Xa1Zu0zmuzRe6dghNawSY6oArMqzft9Sxf2NDTUoLMhWrm8GsAJapWJH&#10;JbVUDUObwpW6PMo7rXE9jKNa+LluNLNnlzCktLoL0h1CUaeJSyW78AzutdXSfTZAkrU+wmwMEWph&#10;gFjKHI9kxvNpTLdJDvorAFYE/TK0THm9efS+uIssNoNPNTNAHF8vnnLJGHOmYEpylOzBkuQ0RQm3&#10;Rdy7uZRu8+0/zgIv48Wzx4gpscAZtne9MGhOABsRwEY4zGkfxYyF8x/ooP4tp4C80eMcIwpPLugi&#10;tmMfsu+QqX9uxbww2//2CaFlg5oLjuw2WalsXn++Bf4ygOcJWgHw8rwQZxMYm+tGVF4Y5yodhHO2&#10;DZwLzGGcoM+G8PrY6aHLIWl6MGLTwpScNDx7Rv6GocWabAAE8naAq5lGmmG31h9Km4NQezGUFH0M&#10;jvW5c/aRBarem6PgmRWq3nJ8Spc3h5h54GgnpzE8NkY5G2Ef73Um0H3oQnOo2VVblN53RtUTJzQ8&#10;9kRanSHO3ksmiG9gcewuTqSHs2G5EWtc9SkVNFLcxlwvW7wnCztLwmXsC66zAHek95UC4Ala35lR&#10;bgqMzfuoaa3njJrzLGq4xkKD6/khWKYIRNriqFsBaY4A+RaINSt4BLSn24/DzNSAjdDWxQLqxnaa&#10;tbgCYlpi6ZYhln9hvA9t8QFoo0LsQrg1joTa4DVVVhJ3LooIRjqYKBpwaX4/ijNFycgkYBOoSQ7h&#10;CrdUAfhsRb6yQUhIsyXBtN53WCm/XC/rHO9/gfwQN6RyE8gwN2Dca4RYe578ni4Y72ZTOin7FMmk&#10;Ujq3ufXL993WdJ3Vcee33Gp5nLq+9g17boXlEcC9bjjfb47jPYaMf415flEH/liXky91OUXQlO1f&#10;OUGBaqwUElnJ57WRdVMbuZzf1NJlhpMDRjg3RK/uoiOOn6H3RU9HwojtucZfd58XCCTV2nCJv8UY&#10;z0vlEMG7OqcSwjzpugHPHEdoxe2FbuJe2BWawiLLGEYppjCMd4AuQy39IBnfwh7UlM5WHC7jWKIR&#10;JV5eICm3sM40q/O8WzHP8je5f3KyHz80P/Zini0AR/vtUMMDJIPLGt65cXQhm2BfMyFgbRn/uitW&#10;9/RQACrpNie0HUBUEwuky7XhnX8Q7tl74Zi6A0GFukiuMMbjtxnoHijA8PgZTI88Qk2UJ0o5prHS&#10;mT+Ssz4yWD6X5efK+uLrCjC3jHv76GIzPhbwTo9Q8DFBXTQLCWbf3UEzCawOtvm8zTlJF+miTHfd&#10;V2ILhSFW2v18uwHcxwKDj8CU5wB371yHoYE2CvKldnRFUVmp4moSGYpGWmWF5T4FwKz6kcf1UGxf&#10;wzLHjmBrgpgEXpwfprj5yEyhJWkGoMSBs5jjsLKaEPZmImij2Acr0MYUYbweT7f3cbvUmq6Pftki&#10;Xv3YOFyxvB8wMdGPkhh/Ms1aiCeLLRY9S4oVmP+9c1q4ATKnolQSwQbTLd+ytt/6++8CMC3NADtj&#10;BmQY48QbR2qfLXCil14HAXuEs7bKSWZVMF3U3EVg91qg8bUtolv3krwy4JRMC+TfPcj7OAqlXx/n&#10;h+1Qdtoah49LdRA3yX8ygJcI4DVOsZDjff5+C1zyzGGYr4+fA/dhhw9nKQUaY1+ANpcxtDjd0CCO&#10;Y0qjOa6F13c6aSEgJQTDlAoLiD+wM6Y6vlUDdbN4Qw3uKSrtfhCrW/uG4H1jy0S6M3c+NybYXXCi&#10;nxUiJK3K7lugudMV9a/skMNxFFkX9JB/3RBld12QccYVhx4FoepBIJJOsIrkcRQqjwdidPImY66H&#10;mJx/yhN4CKNv7qCEpE2hgw6qnFl5Y2+CVFqKrBB3vHlxi4KPHkz0EqxcY32dGOl/r7jWE3SbpxQl&#10;Vg8ll/2sWKKWeuwdTjH/2+FrjgfScIDzgkcfniGERA0lxe+qmuPtW16VXFAIGAFiV+drOHvaw5wV&#10;QlevnVdArWoSzrygSBuVNJFqqdIrQlZJPLOAK2x328g2LDc4/uUkN5lrrKdWpiNIixglVmXLnqeX&#10;UUW9c7yFIYKYpw3kZSQZ6EyOVOljGxcVmbZhgdWutBBiCqupdJkgkUaCpJKqrWi6yonWxoi00UYC&#10;+zUlWTGXmhTNYnORsYr148kluV6e5N8C6CddKdZF+pr3fS6YkM8kKigR+HOxOF4upRfV5seKLHee&#10;o0jC0lxRc9sO7cP6aO2n9aUGuqWbgH1rzGWIVjLTx/vMaTjMENmyhzyLPuo43rbyCYH8QgvH+1nH&#10;TAtceNwSlUciFVXZItvabFhPtRX9vZdqcurrl/MM3+al8cSsEJ8LOHXvKEyz9GGcb8xGeJb4yd0I&#10;Oyj93cNxLT97ENQe2vjJ7QB+9TwI7UhL9t2yxw5XXQRnRmCaZNYyNdzzs3xNWmNZarBuvpT4V4mB&#10;D9OdqXntxGQ6iQRS93Wk8I/3kVWlrO0k3eSGV25IO6uNNLoyZfdJZr31wOnhQFQ8sEVimx4Ov6cb&#10;zamGOVcN0fE+ENWtoXxTmd/ChDi1qItSpbQ8ioFnt1Dqb4diiheqKIcsYjycaKeF3CgvRXjwgZUe&#10;44OdBC4t8iCvk3Weoos9M8FCB4J3nr2hV/gFwdESF6jAavfm7CBa4GtBVug6z1EhYh2lykdEDUoF&#10;1ddj4K1qXxVRyvQoPOiSWrEzpb237borTRW4COfXhRrqvKgqBys1zrL7MrnEVNcxtiM6E2ROkQdT&#10;S3yNgaci8mAjAAV4c3jQVoVMfvcwpncCCL5ggjfKRAfloV48Bm8VK71GIGzlQiuF5koudwJHStIQ&#10;zZY48czzxnETSJK0EYshElk1M/Ja0ivcNKTpmiit1tefAmABLdvXypJ0i1xuBWBx4SVezS5J4kRL&#10;I7SNGJIcZfeRN5xCQalkM3s0NzNNdIIWuObJARTdMUFE8x7O4+I59taB4DZDlQJgfQo6HJHdRKvd&#10;HMrjISTSnwHg7W0AAuA5ElhLH0Q7v4COhydgmG4Aw2wj7PTTwy5a3V+89bHPywoHKf45EMoOH9QP&#10;7PEzws/eutgXZQH9BDvGxrpIzE/iZsBNkRb9WwAWK63EwLWMc+vpMh9hrHuEsW4NY9/qZ+Y8YI6c&#10;ZC7ANEXhTfbT5SjR2k5HujMuKGcVSdTR3aglxd/4hv2c7h/AaRITrffd0HaecZwUPSjNqKWrAP17&#10;Wk7JPfbcv4B8Tw4Cp3UrsdPh5QGkW3NjYFfG4e5HnC/ciwnOc50Z6vkI3rlp1gTTrVimz78sAObG&#10;8OR4FU74WOIOLd0lzrF53ESVkSL9lHywuo75+wGsFCVwEwhOCoJpnA0swqxgz4l13ewjpVhipU+T&#10;Sm31sQRPKTgQUkvVL+zNpSOopxW+FmGDs3z+JekuKX2XxLKy5vl4dhgL6rUotCB4Cb5gM22EG2uh&#10;JTuBh43stbw+Ux0fRRXrcavScE2KAbiaq3IRZKWLOBJhCTZ6bI9jiBx7lgqaGeKG4jqLQmm9zO03&#10;xr3q53/TAm8XwFIdxH/nKPF0T9hFoDrhSDcZZ1reqteMeXus6OlxLtRzNjW4upPGwhpB9b9SammE&#10;Boo8DndSWvlGh+otfRJgLkio1EPNcTZ1+GcDmOelAHjhg9RdL+ASvUGDeAMYcILDDl+2po2wJoFl&#10;hl+dDfATO3vsDuHQ8FBjaMdaYG+UEf4RdBC7eWkQY4V99gdRWFGgSjPJ667rnbe6/AjgmtcuqHvr&#10;iqZupoe6XOjS0NW9Y4BsGTP6iH1znzoh9xaZZN5f/obJ9mfM+Z4xRDmt8Qmmkw694E7aaYZbo4Fo&#10;OO2Hu/dE9E2JpbTqkQIGyWsRwIpVZp7r+aXjTCmxeRvdvXL7A6hgbJxqpYWa1FBMcFTEAq3t3Fgf&#10;Pkwy5p0ZVMArPaoEwKtKs7FZ9Nw+hSNe5rhKsugyD871/GAaQ8mfSvM3UUtt3YJ0a3njRu2ryo1e&#10;QwZBdyDQAG5FPtDhpTkVZffvSRshkZGq6kE/BbB0I1E1+1thoUZbRjhO+5vhYRyZ0mgPWkTpKMGI&#10;ufcxKtmYPpnxapi5MQJN9RFiroVIMx0y11LdRIGI0uxA1R1RlqL1FUuqzHKaQ3tDOYIo1Ii21EOs&#10;uTZSSApmOdEKk8A6VVbEY8TyRylI2KJTxFbdI77nPk23WM38Km7zugXeuNwoLtBkiOXEnJ4Zg3+c&#10;FQrPMj3ZzUHx7wjgl/TKXhgpxqDghg5DtAM8v+wR2rgXdSS5Dr+1Iy9D3TQrl4506uFsnxsiC7Vw&#10;uCOZACaD+0+wwNL4X5Ywxx/Yv2uekxKk/PTes5vQD2fz9zQT/MphaVokrbSZ7tzLecN/d9LBTn9j&#10;/OinjR8DD2JHhC5+CdfHT2G62B9nDLN4Wmh7HbRfOqmcZwJS9ZrTuC73fXShS1nCVfrEBqWPKWt7&#10;ZkFlDMdbUurWSDA30OpmXtPnwWXVCMmtiufWnElqjqrn1LH2eTJXxxGk3B3be13wYCALtQ3pmJ7g&#10;CMR1Ha+kOdbEr5f8ltLjh5aYIL57oo4VMkYopctX7KjDdqo6SLdiwzCqkxbGeljAT90n86EC3BU+&#10;b5WWfE2pLFE1CZjghPIjVHt10NJdCaU6h3HEMGNLAbDEm19qAr49AAMNLfUcn2FM9tARFgUO0A4w&#10;hDZB03S4hm7ieqG/WFSNjomS5xVFlKJzvnEOzSS0nsezx1OYHe40S7qD+d+7p1DgoodkAi/ElBaY&#10;aZ8wcxKCfO3OO9eUz79IAK9J9Zam5VXaoy7halsTgkh4xVky12vB16H1LSB448110FqWp1QkCVm2&#10;TNXP9wBzu4/dKl2zfQCr0ixyfC7eOAWfNEOGY66K+3yC6crqZ2Rkn1oi9txeFHHubdlde0S3UNxC&#10;LXQGeZfDb22YH9bmpR7aycn4p+9C+40Cbtb/HBf6I4AZ188SwALiNXpaXX3vYBJJdznZFDt9DbHL&#10;3wAHQzl/2MUQOyja2eFO4irAFDtCDPEP//340VcXPzHF9Ev0QWglG0EvyhRWPLeHhzqVyQsfiAEB&#10;7/zsBpg/AXA5p5VXPrflgXRG24An2qi4kgHeh94wef7IWCG4mijmqOeA70Nv6G4T2PU9dhz0zaHf&#10;LAU7TSHHvaEk0uEhSqWJqryOwJOcrCLZk5OJuTIZBaG4wew2SVBeayxHFoUHxfxC5aTUq9iZMZdM&#10;7LGiDBb5s22N1A9zh1N1vpf+ROu1qkJaTLzBMTaib+HzLnBHOxtiiecnWK8p7idPEKXT/5bFBFtV&#10;Cm3UvKpa86zhzPkOaHGDORhJ9pANva0y3WDNQv69pnvgGUgh/o2rKi9D/in1uNxclEZqUqXFGIYE&#10;0+m0QOaFzXA3how53ebV6U7cb8xGjs0+JJhpIcTEkNbXCGGm+xFvZ4wJqpQE5EvS+EC+u5J+UQkv&#10;JCS5e/UsfElWRdDSpjFllG1tiGyOu4wl+E8UZ6ustRQPELyrPM7bBeX3PE4zVaOAWZEJfsEC02UW&#10;QmZJcyl1s5LnnkdicSASj7OqjBMDOwYdcJTnV/ljayRe4qb0mAC+Z4foJqqvWNjvVfVvdKutKCCy&#10;ZopJl1MFneEetws32G1SJjD8My2wdM8U8M4xf784N0lPcwo+6QHYHaHPqQ60tiSr9gSQyHLUxy6S&#10;tz+x4myHFwHNQeFaMSbYz3PkR39d/CN8H36J2QejTA5R8zmASta+y2b3gUTWrKiuSGxpWuSPFriJ&#10;1rOpj4sCjaZeexzusaVww46AdqUKy52xibty/XCXK2p7nHCIiqxq5okb3nFO0XAQLj2LQUm5F65d&#10;b1ed0GKZPvYqUnWeFBnZMneTlQX2HpaiZ8bH1EXidFE6YzeqcajSqmdcXM1Lsczth3IVKZoQUmtL&#10;TNPIiAxlWPV68z2SY61sr9PADo7nvVlqxpTSVZY0LrD0UKWg+jaA1S6wJtBVI0dXce/+Xeg4WEI3&#10;kvEL+wIbJDhCN90G5qlO0CabeJDEU0hkKG7cESCL6ov9qRWLyZNpvSLo4ckqHPc3xFMSFO2Rdui9&#10;fhw3c0KQZ3OAHSG1EMqukCGMWUOMtNgxw5aHgyGAIrqgMofHS058ieeVErzLHfC3MiFrzZ5WNkYo&#10;ZswrfaRjWLDQWJrLYyuxMcErIhCZMKBMGfi8V9MnXRPX27+o28Bs51JAKyAWxlcuxaVeIoBVlTrf&#10;WhS1LMhnlBJVlmWySs0pTgtlt12YprTE6RF6f+Rfsm6YoJCySUlfRtezW8lDJ+TdZrhRcRAtb92o&#10;VeB9Nx3gHH0Az/tblKzAAiXA38tCqy3ob72cE9BqrA8UYsiS71ZUV4A9Pro4EEG32VsLu7xN8Ssb&#10;F+6gBPjvVgewg+1pf3E/gF2cuXSA6aQ9Ucb4KVQLP4Xvxb7UgzBK1YddkDUlx9IvbhpTrIWfmZ2g&#10;20y1FoEsa2ZGSCy21Elr5wG7bkuZmhstLYE85ICmAXsyhAQwBRuHuxwZH1ORJYvXj/V4oL07FCef&#10;RKK01Q1FFZF4rcR40q2DJzI7D64pnfU1q2kExBLXsfEdXeF5RVTPuJadOI5RN11IVraenTbqnI1Q&#10;6c7iB0owr7fUKConaW+zJPXICoClTllANsOJfrmo5m52yoMVKgFschdlj8FHIhtkPvgLc3Q0wfpl&#10;AC/hfedbmLjbMVdng12BnFBHQmov+wLrpAiIXWHF3lg6rszvORxAaHwgHj4Sz0M1OEzcKCEzxiin&#10;aw20xIModp6IEsFJOM4nkLG31Uak0X6EkXkONdFFoMEBZAR60WrTO6H7O89NQOblKDlckhhtjHkD&#10;6DaH8LFpNroUxRiz+Z0p00faOM6aa6UsUMCrBu5fBGA1iCWk+DZ4+bvzuHxgrCw525V5VV+sY+cP&#10;wTFpJxpeOFPJx1RSlwly7nNzEiL1qSt7ZGlznq8BzzuSVse0kHnuADo4jDu11YTTBvXQP31JEaj8&#10;KwBYDWZR4N18dBUHmDLSpwH4lS70r6yc2+Figl08x39kuu8X8hY7KWr6h7MhmWh97A6jS824+aeI&#10;g/g1cR+M85gj9tDClasX+PvOY4r80QzLGrcE8EkexIrDyUijFU2sskVSvRWSj7F38DkDFN+gG32L&#10;wvE7dqi674Tq66wMafNAdo0PCsqjcenycbpEqsFgIhUU13lNqW4St1Sjy+XHmFjVf1jalSzSVRQg&#10;zrMTR2NiIJVaxtRN07Iz2K91Z4cKL8aOp6Q7o4w6VQnxxUVWpYjm8OLSMZSxfvYIZWntPmZoY1zx&#10;/CQfr3SJUDUCV8oMv+BKf6mXlFjU0ZFB2Pm5cFq7NXYH081hquoA6f6fowyxJ8EM+ml2MEmxh0Wy&#10;PYx8mZi310daQTKLObpVTsgyNzFO/zubHIBrgaa4Rze6lWmDRuYDsy0OIsJgL8JpecONDiJQfz8y&#10;gwlghgsCYKkpFjH84JsHKEoKhbvBboSTqU6jy1xK4i/fgQouG32cYwgi3TeUvLcw1GJxNUG8boG3&#10;Y1k/NmOjBV/62qKXIcBVyJt1K7xIAC/Ss5L1NSArAKZHNS+dMuapAVaqUFdQ0JgA75x9lFW6omXA&#10;FKWUVhY+tkHZA5YUtpKsO7GLwHZG7SNrJLT+jPY+bwSXkLyrssbE/GPF+9jK+v4Wy7rZqm7nttry&#10;qh+7wGMzw2Pox3Nah0TmPjaG/5VczU6CdzfrvndTB/ETw56dbLLws60F/o1ZmH931GIsbIhfOUBt&#10;R8JBHMjSwf5AptIqixiGcsox870zMyrLq7a+09MskuDibCT+I7k6zwKEvr5XePDoEk5fOoz6U2Xs&#10;yZuHksZM5FanoIgE1aFj6Th/tUmpKllZVNUBK1ZX0QUz9gLJJgJOWrps1SxPTk5VQ+6NJtzy/Em+&#10;b32MDw7xCx5hr6uj3kwn0DWuZjXTw9MCYrG8KoJGVQk0h6HnN1DJ4og6Nyuc8jJlXlgfl4viid8h&#10;VXeKLVrCbGWBNwNZtMXzH6bgybJFPZkJG2XDmIWzYmmFfw0xxv4kK+xNIkERow/tRI7dSLKFRZIj&#10;tH2MYMHG39dvSXmjnJtzuF2ThXZfI9ymJW92p7tI65ttoY1og/2INtFGrMlBRBLMERS1DHVJXTPj&#10;avIDt9sakMQRoz6Gu5luOkjwUqXEucG5BG8Kib+HF4SllDpYbogS824CsAByc6fE7QD5q+AVYP8O&#10;ACslebLoXSwu0CLPcSwA+zxLa5+UohDEHWKZIMVDjSzsryGJWvKAYdVje4S3/IKyJ2x81+mAMmZG&#10;mp65wD52J2rPBmB2sUtV6vdRArmRu/2rADwvrjO9JwGygHiWMau40eevnsMuCpfkvNlLA7CT5/av&#10;TiRDmUbdTS7jVxOKOpiJ2Ekl3s9U0P1Pi/34mVMQ98bpYE/Gfmgl6sIvMoBk7ozymjOsalID+BMX&#10;elmZZr7exE2phRVyZp2gUdImKtdQtVQNz2kOVUOUlWbubJcjVldEFJQVKo3wlKlyn1rgjz2OxR0W&#10;skhK9rgWlIFb1Dm9fYjDEZ7UObOCiTneRg8zNHtz0LWfAx6dPqKcsMIuL8lnFYp98CUOh7gqozjb&#10;PM3QTqH4yXgfTPVQ/7vePvRrIP6yBRZFzRIi2a9Ki/k6g0Qn/MJCjIOMSfYGWOAA83X7k0k8hGvh&#10;QJw5LTLTBbH60Eu2hXmUHfSYFjt7XcrcgM5LzbS8VHTRha533o9ixj+ZpgcRb0TwGmsjzuQA4gjS&#10;SBb25ycE4HJHEypodcP4mGDDPUwv7WeaSJeNEcyRY6WDklBPdD1WEYWSspESNyU/rAFgNVD/1QC8&#10;TKCtUKQgozHlcy8ssD2s5Lt5/s3QeERkuCP9uB5OkotpeGtLRtoER17ZIPc6VXuXtHF60BmtlFeW&#10;kcyyDt+BKy+zMUdRzwIHkP+zATxPAM+tA1hIp/lZ1fcLz4vHj2wIr00OZLePOQFshP08X/eSz9hD&#10;MnInMwm/GLHAwdIMu1lS+qMjQRywGzvSdsOwwATWFBL1dbE7KzfkGUV5tWGF1dd/UHWg1BzjqGZq&#10;VfepmrOvL8U1Vo3fUADwyfM0OxhucwyIUicrMkVVad7Q87toDGHMTfmZALiWzetOchbSUV8HPLt6&#10;XAG6PE61wYzTRQ3DIbqWTR7mOEErfDLAHr1KEYFqQ1J6EWusrUCrqtlVLVWTN5XgIL08F/sCaXmT&#10;7LDDn64PhecH/QnecHMcpOX9JZQqm2Am5BNtuWuaM4bhBLt4KxglWHOX1ce7zueY73mCE8GWuBxC&#10;gobpsnzr/UgzIetsqI0oIx2EE6iRRgeoYTZS3GQvnR0IoEUOY1pIbqez4V0xY95klh22FKdQUiq1&#10;xixTFAJJKmC+SETJ3+Qxmxfd9E3PWSKp9PkiibaFKy1F7eq1HbdZrKP6cYqLrbjaJMKUpbo+Lzlu&#10;Tn4cHO6l22mCgstWrG5zZerSUklRNr5xRvKZ3SxkYL31gCsSGkzhm7Yfr0cbFHd8fm7jM0ku9mtr&#10;7gNZ4m0t1upuIqmU21s9d27jsSp3miCbkW6Va+gd6oOdvwNVWHo4EGmG/Tyf9zrRGltaY48NzyX+&#10;tjts6TZT1LPXgtbYTg9/96TMMmkfTMoYQ9Mi371/i6HRHAGsIq02Lza12ybY/qTHSQmgTClQpsAT&#10;oP33LqLWlyw4LbEomo6xwqeZw8xKOFL05p0LePvsIR6xOds7tvk5XZmGIia+G1jpdMrHmGC3wN0j&#10;nJnEgVbKSE6NjomaIzg0gbwZwGvrAG44eYRMIql+usjaolcl4bCXn+VAOBPzvG9HmCHzeYY4SIt8&#10;MI4/SCRdpCA97OelDlnxyAQOIeccnUvUbZ9lnFxpe5BWdD8SjfYiWv8gwgwOKmANMmQ8bMJ42FQb&#10;EVyRdK2jWBscZyG5cT3ksbfYgzNHlbhY6QoqXf8Jrq+7xH8cgDXdcc0Y97cAWBPM6utzkuukdFA2&#10;5hdskOhJUusQFX2HKOo49MaEVXAOKLiiS+ZZiw3gfeGWStKvwRz9s+fpjguzTWu3vrH8awBYQCyM&#10;scorffHuCSzY1GKfJweER9oytjXHL5RN/p1k1n4Oc9/Jmu099pYEtSnJLQP8u5sO/h65B2ZlhjAI&#10;0MPpcydJ/s6vA1di4U9B/C8AYKnwIeMq/ZKVkRtLeMnuk9UEcCN3rCYKKur9qbtmrjTIgK1RTW1R&#10;Z8Z6ZRemtcL9kMvU0yFPG1QztVJKddIhkgeL7FSp6iulaqomk+ZkSPl2LLAawHce3YI2318/yQH6&#10;yY7YxxKwf5BsOEAdq1YMXSJa4p3M72nFWFLPakLX2gL7Ii2YGqDbHW4LXTLkd6+cxXOmFI4zPi60&#10;2Y00y/2IEQKLAA411oG/4T748nagMVnpdfBG07WOJ4CjeV9lmA815KIAo7tJD0HasogqS3oP/7kA&#10;lk2CwgsuseIyYkTWnwJgfifpBLMoUkR+z9us5vFPO4iqpw6UWbKF8DtLxsK2KDh7AIcfesM86Bcc&#10;u81hcySwlhZ51ihtalRW+F8FwBKzKrlbgk00CU9fPYYVe7n9SimlWZY9DFIoq/TaS2baAntcaQA8&#10;RQtNT4+3f6GR+I/g/TDKp7wyyABH2hqpxuP8apJYEgf/ywFYccel+J3x9ZLM85F2OLx9ra4IlaTa&#10;j/pZopAuZrGRFa7aB+OxJTtdWgSh1zYE94JiUOXuy8kGfqizZbsflyA2irNHx9EmZUdfJWg1AbxR&#10;QbShZd7SAjMGHmF7IKsgBxiw86RWojV06Br/w+kgdvmYUpTuQKCaU6huBP1EVYrpVybm9zNt8Aut&#10;7f4AukqOB5FfmIcrlRVIIGkVQUubRLVZhME+hND6BhHAfmSh/Q33MydMbbQAmOCNNqX7THKrPi0G&#10;8wqrrap3nZe+St8ErhrYGxb4U/d4K5ZZ3OXNbrQAl0KMTWsrC/pb7/sIOhlDohTE06Wmiyo8y/Hz&#10;VQgupfLtPaW6LGJofOGIimsWSD1iDQdap4cDRZhZ7Obn5pA4urB/jNus6V5/24X+wLyssqjEUjPR&#10;G5ciuuA8L6kqYvpnjaWUb1jlZhPkgl0ee2FbYA2rPDvsC2EsTCHSHl9qpZk+3c1pI7uYevw1XA86&#10;6Ty3gtjgng0shG9anGYOmBvCZ3ngf7YLLTlTFQEmMfR6sQB34iX6/BcyYkhSsYmABafIhxVgyDMD&#10;Tww9MWzkiyF9H9x1CGKj90Cc8U5CT2wVhqIq8SgiH2kObrh9TWb6SnM46Vj5nRaYrtka3Zag1DDm&#10;8gjQWII2mYx0sAX+Zq9NZY0NNa3m2M1KE4Nk/hCMgX8M0sfBaDscZEvdfX6Md9iFxMTaD6HWMawS&#10;SkCYbShCCeRwWt0gAy34Mwb2NjxAN3ofgavFiiQCmOANokU+kpPI1jqSklukdZIcKq0gFWzbYZJV&#10;j/ltAN6ImRnW/EUAlmJ42UDEFZaigDlRcPG/vNpYpJzURS0VWnWvHVF1xwGOVF8lMNXZNXsM89QR&#10;LMxSxDHL1NSm2FdiVTXAthfzbo6Nfy+AxY1WA5v9rgg8kQGPDw2SHI3ATy47oJNsCFPme80yLKnG&#10;YmrJWw87GHrtYFi2I4zsdaIRQzEDVLVWqgA8Nc5KOVXqSNZHIcfn4zO2GqnxR923VbwtrPX6mE6l&#10;ZY1qaoAQZws9z3EkmE31HH2wkNGEmcACdNvFoNPQG93WAThjF4gLrtHoiy5FX2gxBoIL0RWciTMe&#10;oSgMCuXwNNV8IIXxVnTCMnpEvUTq+XmPKKUKiIIT+VfSWMpiBjMYZzphRyyFGxEErRddHMamO8kM&#10;72E8sy+VYCbAd7HZvJ6XPS2vLX5hmkDLwR46BiHwsqhEftgZ1KQfg8dBbQTpUvzB3G8Ql4+eKg8c&#10;xZywkFq+2ntRwFEoK0oqghMcFJG+kD8CYDUwBZwba2sSaitiSu4Ta7t5abrLG1ZXCKfN61vWVpPk&#10;+p7ri+L+Sgkd1xy/8zJP2OGhAYRnUn/PVk4NXfbIP+8OPc+fcfhqOEbmb5LBZgEB3e75D6wzpoRx&#10;KxB/DbxbAfyjVVUsq2rNaaxP/r5ugWcl3hU99KY1Q2Zatej6KmmgEUpcJXMwi8b2Buix0P8fzj9T&#10;5cf0Y64ddJPpTkdT2BGmzfNJD3t5/16CurK+jOKgOcxyQ1eDV/OSMfBvHxf5/c/9khZZ9RlURJNM&#10;/VMX5K/h/YvbKPHxQ09BPVbTDmE2OB+DdqF4ZsJZwUaeeB9Zgr6gPAyHlGCIf+uhNb7hHIYcZ3bE&#10;4EmgpMGkG8amHlNf6omsMNFK6dsarj+4Cm0vQ5hlu2Ifd8p9iWSg2fNqPyfb/43J+J9cqWlN4A7K&#10;NJGBsydy81tRUnEatt4R+PmAOUwMouBnfRjpge3oqLtGKSSbmzGGD9allFJvHwJ1BMAHFAscwS4g&#10;kWzCPvRONSBuaxb5c2b5+wC8FbDFAjK+5VJbXRVb/P3re0D75ccSlNxk5N/Z88cRVbubhf88bmXm&#10;sAzZiTvdJZhb7WLMy8exjY1qfc4+f8vyfhPA6wDVfJ0vA1hArLloLQW4GmuWDPUMK7Hm6FJLw4Y+&#10;1o6XHi2HcRAllh476bnpMTY2h0E2sxjZNBQp1E77aiOHA/1Yq6i46VMaFvijkOP7Qfh7AP9lAIv8&#10;UZXyEeu3yobaozhaU4acsADO97FEhoEN2iyZB40pQZdfKq5pOeGSSTiG42oV4E4FFmHSLxd9LnG4&#10;QoBnugWzppiVTNLGU1rgiMJpU8roSyBWAEyp0Nh4P2yCHWCRSQBns14zw5yxMFVYLKQ46OOA/8k0&#10;z4+UvOn4OMLFg9LOvMc4XvsKrS1PEBpeDDuDUITbFCIr6AhKUprhYxmPYJtQBBiZI5jWN0R7P0L0&#10;6FbTffbX2Y+apDjFW1hmzPtfF8BijYWUkvYy44gr9UDtfX84sMdUYrUJej50KG2C5j9wwtRXiKt/&#10;NQCLGz3NAvzZaS62Xpb+0BLaDXPuV3NHA5xY277TdTd0Y2iRCxmKZZBTidJHaHoQy2pJik2x7ewW&#10;VvifboFFx6vO14o4XixmT18XIj18UK5ji0fG/nhuG4YOC1+UH7BHwX5nnHGJxUkTb1xzTUd/Qj1G&#10;w0voXudjzCsNr5yicJKWLsvZm4PTOA2RDLdqwNWXJxF8BmQSRgzCuY8sISE7jnEwuyjk2uCXRANW&#10;J1lSneUAPZnaHuiMn1jjucPCFKamcciIuICWkpdoKnuAuuJWtOan4U5dBY5m1CLEORex/kcQ5JAK&#10;Z10Lxr46CNPZp7jTYawL9tbXwvU2aZNKNl7cyPUcrqaF1QT177e8amv8dQv8x1jVjVzt115PbUkF&#10;mFLhI5qh4+daEFftCoeIfTj9IA7TKy/phn4ggBcUAEvc/PF5W+Rpt7Kaf+R9s7SoolP+dK27zpus&#10;sHTQUBRVBOIc1yKN1PK0NDqcxxgr8Jo5+cQqnCkl110wTrGEWZo9izacMcyecHNMS/3LA1jcZ0kp&#10;ZAWH4ijZ5vGAHKzZJ2DRKhKjVuF4ZheOk5bsokn3+UFkHF6m5OJBcBZeeqVj2DcD791icY7EUc5u&#10;6YDphIE39wgI0VBLL6mtpxBsZYWl1/KSUoMLnDnbBpMQc1iVuGJ/CvO9cZb4BwscdrAr5t4Qe+zj&#10;ILfd9rxf3x4ONnGoyr+Os4df41L9IUzeDsbcLQ/crMlGflQrarIfo77oMuwNrOHGVFIwCaxgFjME&#10;Gusi0smGXSTZUoeptKX/4gCeVZqek7cgffG+5xWbvnkhmN5P9+Rpnh8UgZB5Fgv2gW70HAmw/ywA&#10;nqULPEUATzDFNEWSVkCsWFa66zOihecXHmHzxobWWpiyTbFptAMsg23wmG2DRX76LwpgVfGBTC4Q&#10;1/k+RzmWm7lhLYoa6IxGIK0aCCvEqnMy5lwTMRyZiuccmtZVHICeyljci4rFDfdoXLULRosRpx0c&#10;YMM9JsWbPdkz61gFX5MMp2iwpc8UXWPJ835tqSbXk90UN5pC8pGhblgEWsAknVY3k1VIqWSZKdz4&#10;KdgIfyNj+B8ktXZ522CfsyUMbF1gYx2F3NijuFhRiNFrllh8aIDnLSmoSzqLqydGUZ3bBtO9OnAn&#10;gAPISgczBvYhsVXHPsFCtC2RkFlkTKdmkv8KCywkkiw1aaUZ//4zLLBMKpibo2c2y3Fy/B3CEjgp&#10;pNSf0zcoK6TllS4YC5x2MMf4V+pvtwLwB2GiNdjozVZ3VinP+761ZQz8XRZ4lMAdJYBVa5qu8aTc&#10;Jtk1xTU9w5w2La1IlZ+/fQGvOH+YsIrp3OXTPA6zjIGFyNpYEhP/aS701gOgN2LgTxvDETBKEzrg&#10;av0RXHCMwEpEOeYTqjGfWofFuGrMMcZ9YxOFIeZHp0/5o+eEOV7WsTcwd6omEkjV9r6I2UfZoTEb&#10;pflaotVTB+cSGT9wIiKbuTJbxe2cCfE1xphKnfG3Ft00JiYVlz4qL465XXPo5zlDK5U5YSqxDiTY&#10;YhdboOxi6ujXQCvspm5V19EDsdFVCHMtRYxrPNrKfHGpkTXUnB+VHtiAsox2hJJgcz7ANBJj3wAS&#10;WSF6ZKYN9TixQtJeBLA0PVCY4i8xyX/s/ZLG2T5I+TvR6v329XVX+iMZpbjFYllFl76GSvYAO3OW&#10;GzqZeZFOapJWW8W6AtxPSaXNJJNoi7dyfb9+3ywBtnlpvo60C/reNcUmilst6e7Z398Fb29XlFcU&#10;rQP408dOTrEe+M8isbYLYNU0P1o9pbMjcKH+MC56c0JBbC0WIyuxwLVIUMxFVeFZQCbmztZj8XE0&#10;3rfroavVFQ9z4vG2mHHw4fN4WdaCI0GsL2aDt8MephwCzq6SV6XRAF1z9oqS2srtAHiFFliIklUp&#10;lKcy7M6Tu9BiPto4xwFaaebYn8CihnhbyidJNkS7sH+WM/baOSGGG0594U3GwqcQ5FOJtMgilKdX&#10;ItgzF36uh+BvnQbng3bw1WcdsP4eBFLc4ae9D5m+XuwB2K80BZA0zzJP3v/SAFbAK4veGUszr/A3&#10;7O6REZ/COP/XALCAc4kgvnP3OgoKs8kJTCqbgybY/1QAb7UxbCVlVJrBKfOIVe1snt++hXqnIFB2&#10;A8Q1AFF1WI1kL6qERozmnMT7ykoMn4zBcKsXesqDcC84Evd9UjCZ3YLlyvNYqj+PiyHxyGPPqSY3&#10;W1zkMDSwvxYdL5bfbVjgVel4scUSN1smGSywI4j0VF4VUQdnJsVnJEI33AQW+c44kGKBndGUUgZb&#10;4Vfqr3c52yAopgD1ZbdRn30Xcb5HkRR5CvF+J1EYewPJoacRG9yCZJ9D8NH3pMuszUL+XQqA3Q/u&#10;welq1vaShZf5Oop8kW7hfxUAb62iUgNYwDqD16+eKH2hhJn+Wr5X08XdygL/Fqur+Zzfa4G/ZG23&#10;ul/AKYCV97985RyGWOwht+V+zfWnWeDtAlgZOyKtbAicFellReb3TGEFLniTvCo8wdwvmdmsVqaL&#10;qvHcOwevIorwNDoB7+Mi8cI7BHcsAtHjkYbpgCJ8CCEQMluwWnmOVUreKOKcoEZfKwxxjIuMP13R&#10;sMBfArDcr7SKkZ5U8pmkiR0VUZ3vX8GAVVJ2WRQU5Nhhf4YNXWkn6HC06E5rS2RmNKO5/BGyok8h&#10;zKMGBXGXkBJ4HIl+zajOvIHUkGNIC26Dr3k43LS1KaOk9WUc7MveWF2PqHeme6gUyUs+9l8cwEKo&#10;zLFmepjVNnJ9+y715y701/XLZJn5PqMjnOK3yfJuGfeq5Y0S236Sl1Xd/s8EYDWo5TN3db8hE92n&#10;WN9/aQAvinZZaUuzgIv1TehIyMFQ1Un05XKwuA0F7GFZ6PXJw1PndHR5Z2CQxFa/exoGKbGccM/E&#10;hEcmxvyzsZRxDI9jyhGjuwcV7mwEzkbwZIZIEvG112NgBZzr63Mw0+oucjPhcyQnKxpkiYUPNVSy&#10;rFALRgXO2J1lwbpgS5YPurDG0w72TtEI9S6Fg3Ui4qNaUJxyF6lhzXC1jEFlzjnkxF9CfOg5BDil&#10;wVFHD74sI/TUOoBEHy/OVmITAnEPRdSvAFiEFX+NG/39MTCVaqz7vnfvFh48uE1RAn2bbcfF3wtg&#10;KrOU1JAA+duCjf+VLLCmVR4bH6QmYXBrAGuW3P3eeHir+bDfvk/V/kaapku+VlruSMG+AGbw/XvG&#10;xM2oMfNEv0cKFoJysOKVi6XwCjx3TcDNve7oYZppyDcXUyGVGPctwLRPBub909EbJwC2QDV7Vx1m&#10;Uf0oLajkFVdkggDjW4lx58h+L5HM2toay/0sQl+vxBHgL3F8hm9cEFNI1EDnu+JgKoUdqfbQT3GF&#10;WaIHK2V8YGDljeTUFpTkPEJm4Fm46fnC3ykYJbnXkBh9HoEuaXDSMVQA7LLvF5RnJiuEmgB2cR20&#10;vzUGlvSKkmIRgb+6b7FGtwpNa/dt4mozWUWrK/W9lDBO8zW92dSv5ZQUjUg+VtI5kpPdWCqL+e0l&#10;LPKH37FmFcLqy0uawX1tCfO7/fXHkVRqgG62qN97+4d/GQBrtNlRpumtDx1/dvEaWm0CsOxXAPhw&#10;6oN7NhZDS9GfUoUGfWec2G+PNy4JmImooBIrH3O0wkuBubgXmI5oLVMcYjvPRnbDuHlEejOvKO7x&#10;IntJSXN2tZv8NXdaDWC5lOf3s0rJnp1ADrBgwTyDbXeSnaDH/lh6ZKXNotyhbeuI8LgqVBU/QpRj&#10;PmJsXOCszcoj2yTEhdTB1dSboDaAF9NHblp7cfUUGxWIWJ2gU1vdf1UAS5cJKfLo5AgcIxdrVDVK&#10;mo4jZTaBV6WQ2t763wD+NKb9XwLA0sBONUsHOFFQjHP2YVj0LcYMLe2YWzrGfKl9Tq9Db9VxlJh5&#10;IGs3G9s5heKeTxIeuiTjiU8acvUsEa9vgEN2ujjuoo0j4a74wGbZUryxJFZe8rzKxL6vLzWAleZp&#10;8hzm6IYHehGRHIM9zrTATLbrMTesw7phg3gCmIy0lqMf/NzzEGbthkK2+5EKJHt+RhttB7ixLNLH&#10;QA9euiwlNDFF30v2g5b8r4bL/K8JYPICH5iKYzOUyw+vwZIthgqqOQZkHcBiRf+3Bf7cQn+LuPpe&#10;wH4WA/9eC/xtF1kllfzyWneh1+cNKX2s1tM3veOdJIG8cY4VR4NeBXjqSxGHTyrGmBOeiK3BQpuk&#10;bBLgYGuFUHcrBLCLRZCJMXyk6kdnL1JsdFBmfQAtHAhe7ayNB6cPK50tVZZX4lzVe23HAkssvCCA&#10;ZzzG7m58/iJaOk7CNIg9sxhn76UySyvCia1o3aDl5gxbSzecZKfKGnYKCdf5GZ60wm76RpRMciwr&#10;ywk9mD6KcLTDZH+3Uv2kdp8FyNsBsNpd3upS04X+pLnbN1rOaLrVW1nQBY7QXCaAsw7nwTHTBuE5&#10;4ay0UWmX51n88D0AFnJK1u9xn+W5mu7zVq7y9t3jccaYkqb52to6Z/stkP5R7rImeCcmqeji+t0u&#10;9B8NYGkbI3FV+7UTcE/3hYODKUUagXgeWIKXAdl4Q5LqQ1gF1jJb0XXsAvRY1mcUY4aS87HIPe6D&#10;7FYW9Rf6IMie7WscdnMO717UsDFcHa3wUc5hXeZQZNVITGqkFfBuD8BiiaXoXCp2JJ0hemVxqUeG&#10;B1BVxxxvdBgsfJxYtO2K6OwkPHtyEz1XWMTA5vMhWjvoNu+g20yru15C6HpwB9ICPbFIYfuKyAO/&#10;0wL/1QCeYx5ygT2oukfH4Z7jC59GR9jE2uLJS46QJakl4on/DeCvA/z3WttvAvj3g/Fb1vbzv6/R&#10;mq0x5l1ZG+Viqoc510Mt+bCKN4JDhQccU9zgYUwX2Ssb/ZEVWEykvDK9FZMs24v1DOLAKPbYDWUp&#10;Xosz5zt5I/MKh7BdiUI4277GWP2KTHbByGM718Muumweb4zO+xcV4K2yUdgqY2HJ9WrGuV+7rioy&#10;EEuskjquMG4l8hRXf4mqoUG61qMjHIW6PsPpfUcVcqwZ/2rvhguFG556LODnCqICy+nAThRwjq+k&#10;zxQCa52AUmJhjXj4S2z0xuPluZ+vBQHcpqWpWtogtD6PVRekURwtqyy1pZTnrjFDcOzWBVhR0OJU&#10;wYYFCfYobapXvr+wxAu0qNKSV+Lab62tLO+nZJQ6FaQmqD61tlsRV5oWWP7+Nev7bWu7lSX+qwA6&#10;zHTRp2uKt6emhjBOLfWoLG78ExObLPA/A8Cr7A0sDcqlNe0qWeLio8WwStSHV6MbLCrZPD3XifW1&#10;tnDRNUeBbTCn/mWj1TsNAabO2GHEdiSRrpyEzh66tWxA/9IHaees2D/JD/mHfRBqRSvHaQaZ1mxR&#10;Y3cQRzkNsb2MrC/dZ5oLAljGg3wPgLeqx1X1jlLyxbTqUg44TwmmzPB9fqwYySa7mS4igKl39qT1&#10;FQAH6u6Dw342bytmAz7mmLeypt9KI30KYKafCJqt1gJPZPX6HgAvimtMIKvdXHX9bWBhFFxqPGCW&#10;awBLMvF2Ud7opReyxI1saZbPYUtVRYP8G5jlT0EpgFWvrzPN6uf9rwPgrYgtduKYlPtHMSaLQwSn&#10;R0c/daH/GQCWifNiCeVfS3sLTBMM4HzUAUalVtDPNYdhBqsyUhxgEk2215n9qah11jbl0DEXVgPF&#10;eeKnOCf8FKQD13JjFD1yR+lNd6S1OKHsTDjCCewI873IYt/lCvM9aHZmszR/a4zKKBjmhBcIuEW6&#10;0Nu3wN8uqF+mNZ1jPldGq96uzUGU7k546+6HO8HrxeW/boEdCeDj9VX81v96ANaMf5U4k0vqqi+z&#10;ab0V66H9jvnBMFcfzoc9YZnCflWtNcrfpcWNWGCR/f0uAHMjmJ2RjpPzfJ0Z1VwgRZix/ZTRf24L&#10;PIIJFi3I0nSbx9lWR1mT9A645qcm/1oAS4O5zUuGeYkVknlE9pxg7sICBYMatqvJ5MiSbFsYsq2K&#10;dqYdtFlIYJDuDq1Yth8h43uABQW/JrBFZywnJgTowqPSBClXLZHYbor8Di8UnQlCPK23h9HPyOQ0&#10;hDzT3ai25aLLfYudIkHLu0gAi752KwB/q6D+axZSBBlUZ+BKRSZrfvfAi4INDxYveNIK+xHMYoGd&#10;Du5CRzPDgS8A+Gsx7qd/U1UvydK0tltd364FVgNYYtoZATCP0RSvB6SFwK7IHi5HXKGTaQQbFmq4&#10;1nrBhm133w285XFkkb0AmJuYGmxfAvKXwKhisyWNOEf981s8e/5AQ1W18bq/hbD6ltss1u3r6/el&#10;fLaKYb8UF2uCV01YjcmIFWkcz4Z506Nd6OH4nU9IrD/bAm8FYKUel6dxOoeVmbETn0M9c6wZVtBL&#10;s2FPZvaY4lyhfVHsq8vG2NpJ1tgRzw6QSWykTvDu4PjPvfybFmcE+1VbIvsBc7AnDRDKpti5xz2R&#10;0RQCF4sdSDY7wG6Ve9mXeSeaOJ6kkX2mJ3ofqeYKkZT6UwDMqqKzhSkIYtcNLy0teLLjxkcAkyF3&#10;0dqDm+dO/csCWCmq55ommDgABR3XzkOHDeqdjjjCss4WWikcKVPpDPvDTjDmb1Ihs5pW1pRYeFrD&#10;Wm4PwKr4VkC5Qs9ocmqQI2pOoKYuF929z5WifZUV/rMArGKgfxuA1aDXBPfnksfNQFWD8hMLS1Z5&#10;nHHt+ATjW4lxeXtSaoZlbCk3xQ+jbzD45AoesEz2RFYoSoKt/1oASy8g9VohEyxL8qp91Lqa0bI6&#10;1DjBrNAJ+2I4qTyWUkWynNrx1BtLzyn2YtZNYwcMKahni9cddOV28ITSDnGAcbQpZ+jYILKDHSzf&#10;BCP2uBmCSnRQ0B4GX/a0CmPr1gTLPUi12kMrfIApJR1cacglgcTNg1reVRJTsoQNVtrZbKOlzdcs&#10;8IKM0GTNaltOEvwJVE/tA5y6QCCvW2A/WmVXWuEnt2SaIod6axBY3yKnPiOsaPEUwklSRNKATZkg&#10;QCUWT/bN63ss8JzEv3RfP7Af0xR/J9+kEJjTCzI/ZAOTUimntIZxviOs6shRlDqyJYwzerp7lF7N&#10;MxpAU7nTsghCXopFVxY/9wzBLg3QZeqANIVbIwnS1fUeDWzOX3skGhev1dMS83nsB6WKh38LgKUV&#10;jWpNTQtQ1xdd0Snp9Mi4cobk0DSLBKY+WmAB8zgmJ2WJu6q6Ps7HjvMxE3ytCV7K7TEW5I9yjfF1&#10;N9YYxqlbljXG11Wvcdb/jmncP64ULEgJo6ouWWYszfM4iHR3kQZgfnoAs8Pv0fnoGq4dr8Gx1GCU&#10;c/5WtuVBpBjuQOTBf8cPmlbx91rgrV5L8z7NGlxV7lVVA3zxzhm2qDGES60f27dyeBjBq5NuD0MW&#10;0Rvz8kA8b2fQbU53xM8JVthBy7w73h57wlhQ4MOca7opx1K6wvuQNifb+aP4jQen2hkj4wQtMjcA&#10;T31tJJntRhKtcKb1TtQ47eXUB2sMvaAVlpa2EuOtNzGXTpCaHTF+SxsbmVAHAulYRjK8mULy0COR&#10;xfY53hRv+BG43tq7yKxr4xXLFMEuJJ8DeMMt/hI5pb5fOjPOMfZUscVqAKv1wzJwWjorym1V3nXz&#10;2irfqzDI3BQWZ0jKsR73/P0rbHFqBKdGdxjnMsRJZ0iTYgTjQmeYVrgRxHSpI03QfIpD1zj5Zpbg&#10;3wDcRtfGaW5q0/w80wJEfmaJcz+Q9JKCiFXml+8+uIuccj+cu5OMskP+GBxlFRJ/l5kZAbnKQm9X&#10;FjlFYMialAIAZRF001ME1ZRyOTk5qaypSbGWzKmuA3N8egLjfK9xFhFMzkzwNeSzqo6H0jxgvVOo&#10;aALk+pzkv2XyIi/neTnL+5QwQNrK8jU+sIJont9Zua78PutAlUojWttJFoSMs4XU8PsX6H16B69u&#10;nsf9s8dwobEMR3PjURXpiUx7XSSZ7kSU9s8I2PN3eO/9SWnDVJMQ/a8B4NLGYhizt7JNpbuiLzbK&#10;odXlSaJPnbFBiqrvsn421U5ZrPxhr6BdvG8H5+4eiGRLG09LeFbYoOJ1EDwqOEP2uicKXrqi6Ikr&#10;Us/SKme7wJH511i60fGmdKXNd6Pcdh9zy7o4k59AC8wxJdxMFhShhmbz9G8TVl+ywgqAaTUOJ8Uq&#10;APbcBGAvrZ3wMddH95snigrr9wFYdXItzDBHzRarqx/4ejzhVUDV7Hf8/QAW5dU8myAE0V2z5kYq&#10;4Y0RU0jaiUwh5dKNTreGbr49zGtcYMz+2DHp1KvPcdLVJwILxsQEgKy5GbLUXNLLeZkjRhVViEya&#10;HJrA4aMtHHFrg5s9wSg7ZoujrcUkxkhgCXj53b4PwAI8gpRrnAAc4xpdv5Tb4+xDNck1w88yPTeH&#10;aRbPfFha4HdVfV9x2adn+jA53sWOLG/R3/UM3a8foPPxTby6ewnPbp7Do6uncffCCdxpP4pbrXW4&#10;eqQaFxlGnK4uxKmKPBxjP7TWogy0FqbjVFkumvNT0ZSZgOO8/0hWIupTolEZG4p8agGyfVyQxtLX&#10;eA44i+BMrDA9Tu/Q2oVQphoDD/wKn70/wl97J6JZ514aG45LR+vR8+wRNQRkob/HAm8Vw8p9Mrld&#10;NMZf+rv6/s0WeI0k0irb1sTmxsGKZJVBIVtq5ljAMI8FAtn27MfsQtKKbVxpgfVZwmeY54C9aVbY&#10;k8bZRGw0pxvjip0eeog55YGyV4FwLyPrfNwWJa9IYr1wQDGHREeWOsHe+ACi2Lo1ViYDmu9HgcU+&#10;ppV0WOigi677Z3kSke0kgKWp+NLi2HoTdRWAv5XO2ervUte7xlYptXER8Dr4Kzx0d9GF3qfIJ30Z&#10;/3oS1MG2ZhjpfatUR/0WAG+QVOIu83MSbKMDg5jmbGNpyCcdHdUA3qjSkYbnqvUli6yQUAJ+MsGr&#10;y8u4Q6ugz6kTbvVMHXGjNMpxxK4IEljsFrk3SZr9cUZyhRNM+VvZ+3ugs6uTlkjcY5XFnKZrOSvp&#10;JQJFhm6IhV7gRIVeKtAuM64urctEVGYA8pvccK3PCedfhyAk3hUDAz20ZNIHijH1NIFGa/gt4mqD&#10;pGKBAq2sWM9JWdzgpugVyCxjqUBTcvm0iNPM2Q+8f4mXD27i9vmTONdchZaKLNRkRqMoxh/p/s5I&#10;Ya/veGY8ojgCNsxSB8FmnKrBAXX+LAf15wTJUP1dCKdIJ0xvJ0J0fmGnUS4OqQvlCtH+FaHa/JsO&#10;/8bLcIIxkkAM4/WQg78g8ODPCNz/M4K4Avb9BH8C1XfX3+G7m5f7eB8zFnFudqjOScHtix0YItG7&#10;sO6xTHNDHGYq6XcDWCkOEGHDbwCwuK+z3CW94/xgQ8bYoNQaesVWMCy0hX4W495UxsMRMkzMBnps&#10;62pKBlSXO/9unjh7OHNXJ8IFB4MNkHUnEMk37RDEXLBXpTGy7zqi9BXTG29dkcwTw5GppGijfYgx&#10;3o0Y831IM92HKkosqxx3ozkriF7skCKvnGP+VjUFQYaH/XYAL4nIg/2KKiOD4b0JwD4EsAd/yAhn&#10;a7pP3YqM8/cAeJFAFTCvsHPFg8d3UFyVgkcvLhN8qokFn/Zx2h6AlckGTFGsrqwgrTQdlkzluR5n&#10;FqCEw80zHXAw3hrWxZ7YS0t8MMMOBuVO5CccoOtkgavXLimtgdWkk8y7WuWomjF2YLzz+B7qjtci&#10;pTSaozfdEFbkgLRmLzQ9CseJV7a4NeSDRJZqnmy/QJd6hTGpdGIkeJUlbvQGiDeLNFTuskp8MU1w&#10;Cukjirs1/qbLfN5EXyfe3buCW6ygauXkyfKkSGWwegJnE0VzqFiwgJJg9CEIvQ7+BF8q5fz42wUe&#10;3IlgWsMQ5vKDuPEGKov3y5K/HyAQFQBy8VJ1+xcE8DcOOMDXYMWZLH+u4H07EMTlz/vlvPAhsINk&#10;7A5nYSU6Mbb1c0cV69yPsQPH5eNNeHn/BoYHuzBLAznN83OKXoOkkEYJ3GG630Mipfy9Flg9QOxb&#10;1leZUaTRh0opJmD6aGCwHw4sNLApcIEhXSiDcrpleSwSyLBgt3oHpWm6birn7rL+1qzYhnNTCWAy&#10;0NqJzsqIExeKCVJvuiHphh0im9wRRJIl/boTMm6bofq9G/LafeBkuYPzeHcixugXzuLdQ1d6Hwo5&#10;KbDMYScbwB/Em6uM3Wge5ihGUHZpZQrCbwewzPpZGOtDUaDPZwAWC+zOHzjW3QEfOC5UCLPfDWDu&#10;ystkbx+8uYO02hCkVQbgVHuTcgJLRwtxX6X9qdr6blhgTaWVhostk/XoVnb3dMM6yBa+R/xg1WIB&#10;03I27st0ZAUW+QkO6dLJcMJezkXek2VJYPP3oJWqO8ycsLTwpTu6SOnpXQ6JK6RLGcZGhL5sghBW&#10;YYes016ofhyI8sduHCPqhcyrB3H4mT0OdYQhJtmHlldGk6isrljwaZ64AuBZfs9ZscQSmwoZJUTT&#10;OmiF4Foip7JCr04US12dj3Hj0km0VhehJD4CyV7OCGc6UeYuB7EbSoj+boRzU48gwRlhSG6CaT3P&#10;fTvhvm83XPfvgst+hj4ErTdJSD96T0HM4UcYaiHGVA+Jlsac22yOVHvOa3KxR4anK91gD+T6eaGA&#10;v3lRMHmYsECUhJN0igpDbWIsDUUa2ovycLaymCWyVbja2oi7507g5c2L6Ht6F2OdLzEjDRL4nZZF&#10;1SYZANmU+F1HGJ8PkTAb5SYoAo4xstRjPHdkfQLgDRCqDsRna4s87naAq36MWGnNJf7Uy3cvYc6h&#10;YJblJKyK6TYXkG3OMYMpgaqbwTiL1tcwi5U+mVYwK7eFqTCgTCcZJnop4z+TTocg8qI5cp/4IIIp&#10;jeBDlihiI/C48yaofuuBwg6CiDroaAu60SZ0YZgPjuXg7HRORC+35dBtmz1oTQzGCntIf6C1mCf4&#10;VskGbu06qyYYfLo23Gw1EGUUytxQD3J83BVr6yG5YDLRPtKJg5fue39Fko8bE/Ecdi3F8Bpqqe+9&#10;LieuWNml+Tm863+J+Do31D2JRUQ5p923VdESr9LtUjHDyrwehe1UW2J1fLphmRVw0yuSgRZH245x&#10;JKYhXE+SqDrC419syRnI5szDE8j0hvSznPFzFBv7JdvQKtvjF57QmWUZ9JPH8ObFQyTnRcGVbHVU&#10;nQuKrgai7LkvSUZ3lL/wQ/YtJ0SckPBHH6X3LXH6fSycggxx49ZVfmYy34zvpqXlKo/RtDR+4+UH&#10;gviDxMQkn6ZpnT/QLV8gcTRPvmGk5zWekwBqq8pHYYQfYh3NOflxnxKueNNtDdAnCClpFYsq7qkQ&#10;QV5cfgRqMDMEUZzPm+bpghIC7khBDtrrammtT+LR+XN4cukiXl69ijfXL+P97Wvoe3IfQ2+f0qV9&#10;gTFa9umBfsxy7tGH4SHMjQwzAUFWfZyfd4KTGAjIBZkXLDyFNKwXLb1S+CH5cknVqdh12ZDUzPYo&#10;reuIehG4I7S0soYJ3I+LBf7DXP9kAK/iHt0qozAzWFY4KNbVKIcgLbKDab4d9sQaK9bXiASWLvsC&#10;m1TaEMDW7EvFYvpwU9gxXs69FYqQs4aMewMR3mhLEJuhgidKxi1LlHBXz2I+uKo8VSELxIWOMtrF&#10;eHgPWb09yLXai3IWPZQ5GeDdlTPMRy8psfCXW9psD8BivWf6O7k7OxDAZKHZGUQTwG57f0FmiB9/&#10;VFULne8FrebjFQCT3VxgnDnJdExCtS+Kbvuh8kk4XVQn1HC+08oC66AXlsn+0iUlCzrFnspTbMs6&#10;uSDCgE8tswB4nifbEsmoyFRyE+Qe7I5xOkWjNcxL7Fg+ydQdB5mbVXrgQKotSUd6TgVu0E4gmO1s&#10;EMKBcEfPF8GdQpuYIx5UxwUi/5kbN1gXpF7xhm+DCbMFOgioI7N6ygZVD13R3heGyDJTlmiG0gMi&#10;dUUmWEn7SKpHiWNJRvH7jQgxRY9iicZFikr6abUun2hEZUo4kj1skMzClzjyHEmct5zMXttRFM34&#10;79sF73174M8+ZMEWJoilmi8nxB81qQk4RWt45VgjnjIW76FgREIamYIgHpRYc1kyy0gAJxvtKj/D&#10;sng066Cb5+eb42edEcabm43CaK+vCV6qFhVVkn6i5RxdB6ImGNXglEv5u/oxaqBq/l0TwEMEr6x/&#10;MoDXcOPOdZiEWxDAjgqAjUlgGeeRLGFstSfajOB15U5PF5pgNariWEbqo12KvbA/eDeybvgj564n&#10;4m9YEcABCDxkhszzzmjs8UPpa3vu+HZIZurjwoWTuNd2ggDer7jP0Ya7EGuyS0krFdvvUyzxqfRI&#10;FkJxJKT8aCx0+C0WWF2UIG7xJFVEcXZWFHHs/Ahgby2VBXbb8wuHmIXSTeXJoRQObOiVv/e6UgVE&#10;93iertYKN6DakyUIqzdHxTsfVNwPR0SRCwrK0zE+Koo38luLLMBnWaAinCB4pefSp1ZZBmbPkn0d&#10;hUOQG+zKXGBSz1rmBuZ8K9yhy3y9Vhw3Wja635dmzVa7LuQn6DXFuWGnM5vfO5JIrLZD7m1Wht1x&#10;RM5DO6TeckBACzfgNCrQinQQ2WyG9LNWyL1ggQputJWXPaDvvBf3n3LqAomuqSlhgSXXypQOY/EJ&#10;Elnz/NzzDHH6ezpxtb0V5YmRiHUw46hWusIGO5ldYAaCQ+cySFjGSHxKBjfChIKeAD+0V1bh6eWr&#10;6Hn5HBMsOBHgqSrLpOMKGXECVPKwsllIGknyuZLv1Vziug4zFzzExwySWxjmRjc2ztwv3doRii02&#10;A3GMFnTzUoC7voYo1JClvq15+Zm11bS869d/E4A13d8vucWb3eQv3RbmWs6oyzcuwZSMskU54yoB&#10;MNMSJnm20OPc3YNxNsw7uuNAmgUMGP+aVtvDtdILhhzr6ZXNId9vopj/dULafQfkPvaFZ4kxYo9Z&#10;obbTExWddqh9647YarKb10msTEwgl+V+MUwnxdISxxHAcWZ7kW29l8PBSWi5GKLnTgc/kTSX+7TA&#10;fgPMn1tglbBC1cpGLK9ySQCPkt2M5rAybxIgYoE9tSjkOKilANhl90+oSIqhm8r3+gaA53lifXXR&#10;Ks3T5Z+TfCPP/ne9b+CdZobih37IuM502p1QJNT7kOkPQPuZFrzn55qhtVhdYBHJEn0OpnMU5nk9&#10;vpTLZaZSHj55BCMvC7g0eEG73BBWVVRgVblzHjIzARFm0MkneItJYBU4ss0ux6kGO+PfzK1xwFcP&#10;FQ8C6SKTTLzKlkb3Q5in14J5kh6SLnigmL9T8QNnVD22R8MLznJ+Fw3HMC1klRawzRHBO8HNb5IW&#10;VywagbZCkC0xBn51l91Ks9IRZW9FJn8fCaMdiNbdi3iOaI3SY1xL8kjIoWgTXeQGeqCtthRvGX/P&#10;st/YMnubLXBTlmbxM8w/Tyr5YKaWJJ3E95khCGfo7k7zHJmeoHvOy6lx3h7j3whSuZzknC1htOX2&#10;RHcf41XmcAloTVCqr4sVVSmqaFH5/ur1iQtMICoA3gKccp8aoF+6HBwbgKzvssB/BoDPXjyjANiy&#10;0hEmJQ6MsygUYLx7kPcZpVL7TMJEi7cNGPtaVrvAMtEe7mFezBVmo+5xCAoeOiH7CQsYbnvDkwx2&#10;/DEnZN21Qvk7O9S/9aYb6Uh29r4iGLl1vB6R5kwl0X2Op5IlwXgfEnm9xJJ5YYL4ZE4YGWnOUxL3&#10;acumcl8HsNKPivGY1Bn3v3yCcHMjgpbEiM5ujhZlGkkDwE35maQAZMrA1zXM3wLwAgG8IGM6pNP/&#10;FC0KrWxlUz7CCLiiRyEIPK3HUILjVq/QzWz0Qjw3wIyqSI7vqMSV6xfx7u1rJT+7xnTeEjcuIYmk&#10;UV3HhbPQ5zBzx0YPHCw2gCnBalXrygkVjtgdZgCLQ84wq2UrIQ6q3ku3WivYG/9hTd16hDZKn3si&#10;9aoxqugBuLPowS79AIrvRqD4lTdyHtM637dA+VM7tA74IaLEFNbMgfaPUndN9dEUZZTTFJDM8/PM&#10;0Areu3AaxTFBCGQPMR+yvKKqC+f1EP29nO7IeJZ8QgC15ule7jjTWIu3Tx8yf8uswrrrK7GlkD7i&#10;wiqkF0E3IQUB68qpcaVoQEr3xP0lUEV1RQBPrC8Re0yMU4xCJnzk6VMMNnfgRVIxbqcVYb67i26z&#10;kEp0kcVVptuvBq76coyfRb0EyCNfAOxn4F53kb8J4K1AKcOItyKxlplf/Lhkih6XMrKEB0uWtMGZ&#10;Y8eLD2t0C6kzltdWt2ldXL+tfj+VBV5FO5PhFpRH2lSxAinHBpYUXuznhDZjnigm6R5sV0OtLXO5&#10;ZrV2sCSZpetkimcv3+Lm0wuIbrBCxYtgZL+0QcIVDwSUuiDvnCei2y1Q+dYJ9S/dEZrjha7eThVY&#10;2JqzONSbMdJexOn/gmiqsyKZVsqkK11JmWWlmwH67p2jYyDKGukQKT2aBbSq65rk1acKKVU9ruL+&#10;0mJKM7y3929xbIoefA7sZe+r3XAXSaUWQczltGcHTteyEomF8Irc8VtWdv3vHxhrfb5Uyh5Z03Q5&#10;FzhTqLPnHTzj7FB8JxgxnGwffNIElY8jaZUDkH3TC/k3gpHW7svj54a4imCkVyahrq0aL94+oUtJ&#10;gQU3gY7T7dDzNYcdLfDBUhPoylT5KieY5LCJPbMAFpRQGtdSNZdsTFEN+2QzBfKjsTXM4rVR9t4D&#10;qZdd4FVGpVbiAWRec0fydStEnTZFaBvj1PN70fCaYc85H+w334mOKxcwx2mQs2Sf11jEMDo0hIun&#10;TyIzyJfHcB/C9CliIGMczTlS4RwG5ycNEvb/hBDmZcs40fHBxSuUHHKI9gIFGbSyk9yQJul6K+Cb&#10;EECqllwfn6SLvL5GebxEBjlK4CmXkqIhgMe4hgnyEbnN+wfJGcy968aL+AL0JZVjlHOoH9pForfp&#10;OI85B5ZJy1rm33t5no2TDJ0cJ6jF8hKsAtiRdSs8PEYXmgTXMP8+9HFtbW3VFvYPBjBBS+ukuaQV&#10;rHSQlxmmsla55O/qbo/Sd0os0qJ0nNRgoVUAXkH7xZOwJFNpRRfamHGvebILdOMJ6HKO8KTrbFLs&#10;AgdWvFiTodZi65qOyzKChEKnpRFaEx+knvNG/mtbpN3yQkStO4quuCGqzQIlT+xoAZwRXxStkA6r&#10;dMUEMC8vnkaapR6STal2MZa00j4kGO1EEcsNi+31cCgxlMTEIBbZo1ryqAJghWjaxD5vJXEUMEqi&#10;nYlHPLjQjgBaXO99BLD2HrhzeQiID+6FI9MVt9vbCJSl7wLwVo3FNe+b4Ykoa4XWK6U4QWHky14G&#10;I+Q4FT7NJih56IOUKzxW1x2Q/5ATHO+6o/BuIDLP+SOyzhteyUyHFGehu7ub1vka9rubwaHKi26y&#10;MSxKbGFezWyAkIphVoipi4ADhTX7aH13RJOBJoP7s44RAinGKX3ujoBGyl+jdhO8AQxz+J63LZmv&#10;p7d01wnVr53Q9MwPBi47kZnPAXaM3QW4YwTAKVrRcDcnOHLjC2T4kWmuw7z9AYKXbjKb4HvtoaTQ&#10;2gxNeelMv9zhoRbpK9VfjJMn6f4qlpMAVUsl1ZZULtXgHeXft1ojBLgsiW0l3h0nkzxBQI4vTqL/&#10;aAeeE7TDMaWYCCnFsGc2unOr8YHa7dFb9/EiqwbPSg5j4DHjbD5PrK2mVRUQD9EN/2zJ/VtY278U&#10;wAsEscRN/B8tMbtqMBZbkpasXCrNM8URXFsBuO3CKZjHOsC6lA3Tk+xwIJy7fpEXXTaKNsrMYEch&#10;hp3MJHLWR+tZqd5ZVYQWoJV/3fMCwYWk/p940y0jy3zUDkXX3JB2kamkezbIO+2I4rpCynlZTyPp&#10;BoIQ3E1bsxKojT6IOAI32ngX4o12I4U7fLqNKcKszHD6qJT5EVzi3ir9nlTryxZYVc6nCeDLRw4R&#10;wPvhfYCFCwJgglcA7MHb7qxQesYhbrKhzAnru00LvF0AL7NJwiUWSljHGKDwHlvaPqVA4owFwpsM&#10;kEepadoVR+V4JVy3Q8hpXeQ/8UD+oyAU3IpDWI03fJJcEJ0RDW3qxW1LvOkmG8Gy1hYmbKNjSF7C&#10;xdIEHQX5aG2shmGEG/7ub0dFnBt+4bzkmAamjDiVUT9+H8JbnZX3znloQ9eZoc0LGxS9M0UtMwZ2&#10;0SbwDPdTxqcMvXuLwyUFiHCwYqjB+mkSUGHsGxZL6xuj8ytC9v+D6Z5fKHawxenKMgy+eMoZdGSD&#10;KR2dnqDiaowWlm6uAFdAKuuPALAA8QNBJ6mgzsJGvDAPofUtwFhQMQZ9sjGWWYOBwgbcdY3DqH8h&#10;FtKP4lXFMYy8e68UMvzlAN4AmFQKfZ4H3mx95fYqgSFEwyKt8AQZzVmpMFIKBJcodZW+ywJgxlii&#10;1uKlWF5ZoniSZGPrOY7vpKbZqtCT2ma6ZuksTih1ZT7YGnasTrKggMPAQx+nz5xWLK/kWJcXRrio&#10;N+a/+rYKhNexGwdTR8ntVrQmDkyhuOAQi/tjGTdfvHxJqfhRCsIJwjVuNqMv2bPZzQaJlMPF6v2K&#10;GI44iTbUIZupj9qIUFTGRaOfseEq3ToBveTsZH27sEDcaH4vSilPFKRSiUNxwEF249Cm+ooxsIxR&#10;8TjAwgaKAl7fvKYMEf8eF3q7ABZt9PDoJJzC3ZHR4Y/cO/bIvuGIjLNuCD9ihsgTHJh+wwMFTwMR&#10;xOvxdHHTHrkh+Z4Dch7x/su+CGDosoctiEwzvHEwn0INqtzsjrrBNMKG8kFLnHePRV/7LYQkJ+CA&#10;IwtNHBzxq8cBEmcRTBPZwYaT5iVtFHnGBCHtxgg9bYLU+1aoecO8fJYBHNztcOnCedTm5cDP2BjO&#10;TPf4UkwRztg2nJxBEBse+O75kSHIj0igSulMdRnG2dt7TTqFkIQam5zG4PQHxp9MLRG842I5NSyr&#10;2vKO05qq1xgfM7puZdXWdqtLedwQQSsM8xRdXmGtX6dzNpeBP4Y8MjAcUowhDnBfSKvFO8NgvLGO&#10;wRgnaY7nHMHr5GrMPHhJ11vcZFWqR9bw2CCLM0Y+X3L/OiH1PZcDo5SBcv2wNUu8fQAv0fKukOVb&#10;IzguM6d2upgze483o+vVU1o9cZOXFXdaFE5q8Kov5W81LbUwj2O8S4meCQv1bTl7yJKCDRvGs/ps&#10;oO4R7MoJAKzaEdtL6l9ydCK2WJCmcivLGOMB8GeqqZgnYP41R1phSzS89UT9Q09EsJppoGdUaW+j&#10;NFyjrE5aw8iUwsucshBjRDKLKYhIxlWh7BYZylzh8TBfnEmNxdlGNi1njy41eIVs2g6Al5gnXBzv&#10;Q118IIIpHHCjkMOFHSg9aI09CGB3AtjXUBfd/E4y+eEDSaM/2gLLAGlWaZLZrWQbbZJJQipdZrHB&#10;CWtEH7dGCEHs32iCsBZr3seJih3uihAm6a4NYi6ZIY/Wufx+IszDSVJRB+yRQH4hnyq3Bk84p5Nj&#10;sHTAZecYNASlINLZCyW+yQh3DoAVuYsYuuPGqSSVrgQi6Spd7Yu2iL7gjNS7dNvv+sGFJORBClvC&#10;PSzhT2WU625KENkfO4QND0LI1geQTfamFtiHVjjT1xnnD1dhpPMd+48t0k0mcEkYCQk1yjVMFllA&#10;q3aPxS0ekbh2/T7l/t8CYHGh5XWkMokxsFQXvc4+hAdanuhzTUE3x91O5R7BbGwF3mj7o8s3C6P5&#10;Rzn+pwo9KbWYeqgG8BAGCd7BiYHvBHD/N0GtAWAhnz5f27XAMi19gZrmJVrf82mxeB8Tgjfs2n8+&#10;JgrNqcm4c/sK5yzQrZamK7S884wnFN00Ab3GeUCppamwoOtsxNSRFd1hLwoEHLh7m4Yyjq0tYRqA&#10;Fk3yl0oMSlWLqJykjEshlcQKL6H+ZB2Ba870hBfCmqzR/C6A7rMtsoqZ25VsidRW8nlK61MRatC1&#10;XxrpRkWYNxLYszmSErlAfR3GxYa4FO6JB1lxqE/NIDExzBSE1MTyfdfn9iqs8aa1uF6TqxQV8LNN&#10;dz/DoRBnbggEMOM4FxJX7ge4eN2dMr1AMyMMvn5Oz+UDGeA/HsAzZFUXmB569PQ1LPx1UXDdn9bW&#10;n/GnL5Iu2jO88GQ8TI/lggOPF1NdVToEsT0KyOqHtVkj8Y4L0qmWCqvwg6u1NY5Gp6EjMQGHGzKQ&#10;VpRMwYQnmtiHO2CPCY7REt8JLER9VDLCKIe1zzdA/Ekf5N5zRco9UyQTuIVPQ5F10wN2kbrYf0Cb&#10;o2X0qUr7H1RA/R3RrLyJYrFHMIkpLxHzUyNcEOyDuySxZgZ7lHytaKFHx2dIKk0SoCrwqggnkRZ+&#10;anlH1q3wuICXS8nVrq8vWd9RASxfZ4CvOcLYd0402HSdx4RlfteJpeFRDDR24IaWO7odUtDLiZlj&#10;BS3o8Wb3UatQjNIST6Y1YILDBfrzjmLqdScmeZ6Pzssgb7rzfL1BpqlGxiV3zFwzvYYxeg2jdP2F&#10;1BoaJcBpTYd5OTA6jH6SXQM0TJvXoGKtVWuANfQDfPwPW7nF33MfGR/McyDZLGPcs7E+mAh1ACI8&#10;sJYQyQFksYjm5L6sokxawm7FGk+zlc2CuNm0glPMXfpk+MKKQg1LCuKdqyk9ZNlaSlYYnj1+oIp3&#10;6cpLG1eVDE0s76drdW0CXT09iCxmvPWYhA0tcMuLCIQWMZa90KqAX9Qz6ud9WKQrvcQYmqz4i/Md&#10;SDQ2RKQRG63TSla62uFOjDcGyzNQFxuNS6dOYVVkccuMhaTjIvOAm+fRSrG6KJcWpIcT47llHof+&#10;BxdQ7GTI3tQ7SWCx+watrxs1tm6sTvFi/jLcxgJDZIoXCeB57vJzZJe3syTFs3nNMB2iXirpoRSj&#10;y8BoKciYRWJaArzznZD/IgSp91hhc5uaXRJJRY9dUfrCl6o1svhXfeBZbQxfCkASKITJuOuCxJu2&#10;yD4XBE8qnArswnAzIA83eaJe4SjXY/4xSDF2wCGnKNz3Lsa9lGoU5UTCI9eETDOFG1ccEH/ODHFk&#10;wNNuuyGiwQlGrvtgxnSPu8xENvgFETo/KrOrYlhq6b/nb0wR/YTCEB88PtuGD4O9PJbzTNEwX7tu&#10;QQWoH91d3rfh+tLqkrz6dMl9qscMM5/79UWAjwmYBLzc6Cl4Gbl8G91VzejMqycgD2O4qg2TLZfw&#10;0i8Tz0wjMRpZhbHUQ5xXHYZhv2xMZRzGSHw1JlMbMN94AfPnH6D/2Fk8PXIYnU2nMcTb48OD6KG8&#10;9m0X2wS9eoY3rCwaHJUuk8Kak8AboRhkiLldstn9vL9fgLxpqV3wARqWfso2Zf1uAIuShfQQNQEf&#10;cCohFH3BLkCYM5aCnLHKesdXCRGoDmGNbmQAbl9jlQxhOUehu1jON53Pmde1hhuBa886X68EJ5y4&#10;eJRWWsVQKzrhdQZ4awAzbcKdbpWdHHLqY5F50YcuIuOs6yEIznDmFxwg+yxiBRX4V8Ry0hJ/WO94&#10;AMYpTUnxHLCtS4G7FlqDPHEz0h3ThwvRnBiFspQE9FFAsMCme7MieFAKuz8FsRrA85ybJCV40uXj&#10;5YVjyONEiGA2tHPjxiAAdt/PXDAVQt7MW6ZQ/C6lbAsiyxM53h8MYHXXiRV6Rw+f3oee535kXQ9C&#10;1lNaXaaRQlptEdxMjXKbDSLaTZB42R7590LgU8dYtOwgKh6GsMDAhmy1B2JqgznbyRM5nKp4wj+H&#10;XlYa7nHgeZOXK64E5eJ5chuuFzUjIyUQBSf9+VwP1LxwRfVzCkmYJnJLMoUZdeeOelrUI7MUj5ta&#10;uC7L7FhOF0Q23mPn3xFhoYfrzfVYYGHLKompGQEugTRBCzUuax3EW1vQ3wfgEb62WOBp9rte7R7E&#10;25rjeBmUjRHnFIy6pGOGhNUUJ2NOZDVhrqQZb0NCMJkbi+ncHLx3SMRsdBPG045iIbMZH+Jq0B2e&#10;h3sO0XhkGo7btoG4ZhWIVo8AnD6Rj+Z7Jai5nIOyjgxkHY1HWmMcytrKcP7eDXQPUNZKII+P9WBo&#10;pHNLAAtw1esjgIWdVa9vWV7Nx6qvS2dH6lsUouh8STEeMm5BpBPWAm0Bf3sshXnitr8THtcXIys0&#10;GFcunVfiWbGuF66dpvtsAfssa+RXJ9FKcwCZdB9mcbXEuJ8N4NrCAkveU/61Xz2G2CYPpJ11RXoT&#10;R4tW57BCR8RO7PqoDA5jKolVHkvcFObForNjBlic0fPwLoKYlkiwMsaVqADciXTD4qkqHEkIQZKb&#10;Pc7lZtC6Uqg+L4STVO98boWFNPogABYCi5vE/ZYaKrx4srLuU+YfuZDA8tjPqhYyrP7MAZeEBWOB&#10;wgGprvnwBQv8gemgzUvT2m62umrrK5dqwcIs32OJm2ViQQLsqYQqeuGN9PturN7yQ/x5knwMM+Iv&#10;Eah3XZlW8kPRgxDWVOsgrNWc4hgH9hhzQiUb5h9KTcLp4FzUeEbiQkEkXnfE4kZxIJ4VVOFJXjMq&#10;XGndHVmVE2qPXJYV5jJvH0niy8JxD+xNqUGmOiqam1mU1o90l1krS7fZecc/4Mv66KYcTpdkZ5Q1&#10;ClKm6FoO01WWNcaWqeO0ipoxrCaAN6yqWNmJTWvD8m6ZutFI54zy+iDJqlm+X18DB4nT05gNYegW&#10;UoAJ70wMuaVijrO45mPpNqcnYflEGObOOaGPbYtvxsfjXRoBXHoGfal1eMqBe3fsQ3DTIwbn3WJw&#10;xjEAF2z9UM1B8wX0QjKuM512zRbpVx2ZXvNAykV3xByzR1ApswHZwWg40cLqPJlCOMk2U0PoW7fA&#10;ynUuNWg1L3/4vQCeJ9hkWJgA+OKRNrTYmQEsyEaQI1aDbQDGgl3sOHAxKghTN84hi5UiD+5dV0BX&#10;wK6NTlF2OHdXyvkIRDIvS0prki3A+wUXWiRyAsSXb54htMQLuZf8EZ7vgTvyHnSfhUVeYAy7SKBL&#10;8/VFurmyMQghtUxmWlz5xpI8pPNz3yGAnyf5Ye1SE8oifBBidBAlvL/r8RV+LqqDtrDAwiILgGf5&#10;2lIpQw0eLpdmI5VSTT+6hZoADiAxE8Q85qG4GPZzp+srhQh/CoClVQxfn1K+BRb6v+vmMDJnLWqQ&#10;bZSWQyl3nSk/dSeQueHd9Eb2fV9k3yOR9YBKqTvsbNJAMqrdGk3nQnGxJh0PU4vxLKEYx2NScSor&#10;GBdagnAizxvV/iFo8IzCae8Y3AxMw62gdLS5R3OkK1lsAteTm1cQPZAElu8l6/0H4nQoviCxZ/nL&#10;T4jz80H388cs6JAKo2m6seLqTpD0mSJry1iRt2VpAnhkS3d4A8BDtNaqNbZ1znWLPOw4Xdc+aanD&#10;fOwbMs0DHEI36Z1NljkHE1GFmIwsxHBwHl46R6Mr2QOL193x7tTf8eYo5zp3lGOMrvXD2BJcC0jD&#10;A47+ue0dj/PesejgMbngEY2rDD9aAigdbXVA4jVDLiOk3LAgwcdw5bIZFWsWJPzskMCKLzfqIALY&#10;e+zavbtsQvABQ4yb1eD90wC8wJzvyrKQS2PIikpFDtnEmSgnINQDC2H2BLEDFlii1c5Uw3jbIQzd&#10;O4uMuBA8YrFyMjtxPH52W7G6q3ydZSHEGJ/OsyvGluMvv2SBl0RGOInYYsoFj1FpVRapKGSEYJsX&#10;AkoAzNKzOSGNKNRf5JITZ4kxrfzrONqAKuqkb/Izv80IxMqVZiR5OcJjz09IZWH3kZxo1mlyQjzj&#10;faV4QLoErltiNYBnWCAgdbcgaE6QzIs8+Heyq78SwMwDU7zhRRc6hCmlcFri5vRUpeJpWvTHjGG3&#10;cqF/nwUWAFMdRE3uFEGxQs1z2+lW5tJ3IetSGDIesn6aeuSYqx4IbnGgO22FiJMWCDvFQWxnbZF8&#10;zhelNcG4xM/5OqwKL0KqcCk4DUX2QSh0ZN491pMlmFEodw5FsXUgnsaVojO0EM/dknCHc6wazR0R&#10;u+dXxB/4GQmcC5XIjhUJTA1F0G32JBPvbGqOmppD0lCXJ+k4SZlJglasKONWKpRGFSHE5wAe1gDg&#10;Vhb4twB4YngYPZRvSt52vu0G3lrHot8iChP2MRxdG4UXjhF0hUNwxtgFpz11MEirOXRBH4ttHpht&#10;KsYI88M3vBJwzi2al0m45pOMC75JuOybSCAn4DKZ+o5DycggEx9/yQ6JFx0YtpgjqNUIsWetkcD7&#10;Eq5aM7SxoX7cF2F17rANsUF1YwN6aXXHuLn103XuYwwtIWG/crmxPrHAW7nIX7+PUkrWoTKZgzfd&#10;T1Dt64N2V1uccTHFarQnVml910LssRjth3vuXriaTgH/+1t4dKoOYcF+eMf2K/JvSQT9H+NdIazW&#10;SSvN+PcL15doUcUtXqFyqqKxiD2w/FF/vJx6Xhm6xc2A7vO8EE1Ctq1fV9JBSsmc1GWuoD4hHrcY&#10;+16mx9BTFksX6SgFHZwiSMY4jrWkKdb6eHX9nDLRQWLeab6OunWqEFtS7ynu8AybuS+xj9Kh6ED4&#10;STqELrQnl/f+X9kuhdJNstBhfM3jRXTvGSt/EFKM6QqJgzXXrHRLXCenNF3jra5rutVSzrZ5KaQW&#10;Uy9SL1xWUgJDL+q/L3sh/YmnQmilXaSCrdkZfocc4V/ngMiTVEtd9kEzOYWHtKjvPPJx2SMNpRb+&#10;FL+44XBMFgqsvfEsIhejcSVoMPWgBY7Hk5As3PGNxVEnNySw60Ti/h+RbsyWvmyiEMNmbKE7f1Rq&#10;cS81HkL9oRpkFRSxtJEAJoEk4BXwqVxhufzULR7h/bI2AKq2tJ9eDjJu/toaoGWWNahYaGGA5flM&#10;9SiLBNYwOZVLD9AblIk3JmTCOZf6sqk7rhh54L65Hx57+mPmRBlW79RiqDgOvU4+eG0RhCucnnmS&#10;bnNbYBLaAxPR7peAM37JuJKQinNHMlF6KRRxV+yReN0F4R3W8DlqgMRLbnSpfZB81RmJV+0Rc8EK&#10;4e1miD5LAvCUH0cK2cInzQ8X719jmaiozPj9R/sYA/eQ6OrlYh6Yo25/N4CX2T0fmMbzJ7dIbDgz&#10;2I9AI3+4NwFOWAn3V1zp5TAX9IYEoS3EF4u3OA+3+z7KstNw+/oNJRZWSxW/PXT6c9da5RJTi83d&#10;vLW9ESEJPnRBzrJFqTDPBLACXjLISupHPUNIldNdoz76xcvXqPL1JJMYgQeB9hhpzMYrbgRuumSm&#10;dQ4gkuWACXq7UB3pwx+4m6CndRPt63rjto8Alk6LBPAHFtXneTkwj8lCfrE4ZJ79aMWDCeJonsAC&#10;4PN1FX8YgLcCreZ9ihSQaYcJWrYZNpOrO1YFI9/9lFk6IO9mGEv+PNi9xJGyShY53A5A8o0gpFD+&#10;WHUyDA3xwShypcCDRQrFtgE4H5qHjqgCVBr78PfNxWxECdqdwxDwIztb7KIohtY1ch+FF7pklK32&#10;IZ/nQSI9Ef/d/8EJGQZ43NGuTHasrq1HZh5zqbPzTJ3QAq8D72sAHfzoHm8NXnnutwC8+e8DfN8B&#10;vv/wiKSR6MWxIGTg8W2cCwvH4f3GaNeywm0DNzwx9MErsyC8dUnk4HgOmK8/gtEEjrp1ScGAfTye&#10;eyTgakAKToek4Fx0Ji7m5ONSUyHOn8pGzYVI6vQp773hhLgLLog4ZYe4M64IIYnoV28KHyrcfOvt&#10;yTvYIeUy8+XX7JB0yQLZBHsYBUrOCRbIqMzALZKRSpqLFnmAHkv/MOPkQU5m+H6ru0F6LSk9pATA&#10;M+hjDHqYJ+5arj+eBJrhMCtGZsJDCGBXrAU5cAB3IHOGzhg8xUHbb67i/bULyEtKpHaYsahUjmzD&#10;2m79GNUkeZlwcI0dGQKZx+3qe6EMLfsUwLS4dJs1xRjCdB9vOIQONmNDIlMC9BTGm4twLEFiOHai&#10;0CERRbc3hQ3K0ij6uH+8gaG+qsXptEJcSS0uNwixwFKUQACPvrqHJGsjWu9fFAAL86wAWErdCOAo&#10;xoT32o4qAJ4lWfF7LbBSRE4LK2szmOW+cVqXsVGqgdiuZZDCetEN3715Gz4RZP7JEMecYgx8zw9p&#10;9+jK3bVEDDtlxN4kEXjFFTltMu0xEPVHEnEzvwiPwktw3CMRh+g2P6eY4bFrMo5akXPYI5rvH6kt&#10;/4n1uD+jxGo3rTSP2f6/IWLnfyDd3RGvH95hxpHSx5klFFfUIa+onGQNZZSMQQdGCByubwHw91rg&#10;4RFaXi55n36+Xx+Jq26CQfKyc8zDXm+rRTanXcbL4DkdA9y28saQdQQGTELx2jAAvWSm3zNMWKTa&#10;qs8rTXG3heTq9krBq9BsPIrLw8XITDQkhOPQiRCm4dwRx7rn6PM2CDxDy9tgCs8aY7iV68P/kAXr&#10;1y3hU20Dp2Ij2BcdhEPxXmYC9OgFmdK9NkU63fWs8+w4Q3mrf54HkioS0cqpnc/7XmOAIWP/2NTv&#10;B/CCpIRYhTTJ5HM5u/hNsuH6QpIr7rpb4ImNCVYjmROmG70cwT5NLi54WZ+O1afUNHc9R3V6Mq5f&#10;OkPwsVj7NwJYrVMWF/oda12TkmOVnkhLSxRIiAv90QILgFXklVQNLfP9ZrmjlbEzRm9MMFNfnljI&#10;iMJoUwla6Pq3M471YD9pL2qXY9iQLNtwN6oCOSS8+w1f4wPjV6aAmJdVFokoKQhfZErr/a3zFN4f&#10;VCywJ8HrThB7s4VLIF3oWBI48UxXPTt3ksw/NwK6z5oAls8ja4brW66zGqxq8KrBKoCVpb49yoS/&#10;LAHw0Fg/Q3TWK0+uYnhojMX/dXCMcSOQmVZitVcaLUU2LXHaHSG4XJF5j4UiL4LQfCUeNzLYGdEv&#10;FTUOAXSJTdHuG4fLFDIctqAYZvd+JHGDSzH9CXmGP6PQ6FfE6f0dQXv/gWryH6Pv3hCsE7QaTA0R&#10;wPnF1cjJY3qGBQiDBHA/K4lkaQJ4u6De6jnq526+HKIgY1BEGXwv+ZuAeES6O3a+wtk8xqlSarrn&#10;Z27ogXgZl47XjqEYIYD7jILRY87v4ZmMd24JGIgqxeuADNyxDsADqwCGGQl4Qdb5Kr2UYxbsiUXN&#10;dk4l8+E3nZF0y5xApOKtg+FJuz0r5RyQyrAl9iTz7Rf9yEi7kpkmwXXeEZFtjnApI5gLDAhyM1po&#10;qtUazZjuo/t9mik9Vo9FsvVyam0EKo8V4NLds38EgKW9CeNAwrAuLxHPggwATlFY5onR42GB4QAL&#10;LIXTMkcE4YK7N67lBWP5UTNAS/WAnRUKclKVNNaiMnf3C+zzV+5XKawISiqm5KTvOHUCkj4RUm1e&#10;FFgaAJa4VzXBQMirJdy4fB6VDjYUnYRxk2H6qyydooRIXOPEvb76IiS72NEF1lI6CaZTN53Kbh43&#10;m2oZCy8RwLMK+STN4tTiilUqzB6dPELxPfs+E8DubBv6EcDcBATASUa6eHPlLL8zY+bvBLCmhdUE&#10;rvq6WFr1ElZVro8M92OE8dIg27SODfE6bw+THBmmFZqeWkBP/xBOUtASkxMPp2g7zmSma1fuiGAW&#10;JYSzlU442ejyOj/ciEzBTZcopGsbwePvPyKb0yIvM847bO+PNB0dJB74O5K0/w1pUmfN1qoRVFed&#10;rOIgdrruIqgYZM8oESlMTs2guKQSmZl5LDqg6IUkkhrAWwNPwKZa37LQXwLu5vvldYboOo9TS/36&#10;IRsFhHtx46G7T9f/TGkuFs5fR7d9KHqsQzDiGIO3xoF0lxMx6JSA+7y8E1mGZymHcJ2M+yVrX9yw&#10;8sNbp3C8c4rk9WA02rggn6q0BFZ7xdzhgIHL1oigwCWWsW7KLRckX3NSyipDWk2VyrD0W5S5njdH&#10;6EljxsQkGM9zMEGLI0KPmiHsuAli2N884aILUjpYZNLIlBNbTsUX+aP57CH8IBrlj0smxa+vb7nW&#10;AjjpqP9BRnRKqR7/1bMLQo3NPiDJE2ygC4RbYyHIDMsh1gSwB+75eeN4fBCWHh4Bnl7CDOONfKZU&#10;ejrfY3mNEwoojZRCeqX7PeNahdiSulwBKa3pImNaOfGlEbuIFJb4GGGD5TFq8A+yy73UzCqT6TXi&#10;X6WrvkyYn5FOjfI9p9j8LBiPgry44fhjhY3txhi/P47xRG+KF2Ybc1ATF49wivT9yEYnsOVoFlND&#10;ZQGurD0dYD8pZr+ZNhILPC39j7nWKBA5XZIFr13/weJ9us9kYd2ZSvJg87QAutQxzIHGW+jTSl9V&#10;xCWimJoWwkq6Qsh1aeS2vr4U22q6xWpLK/epYl0VaOX6GIXzQwTNMNU6w8Ja9vVR6cPrYo1Fsid/&#10;G2SahhZ5lo0AJiZn8fD5CxxtP4686gIkFMUjpjAGZc35eP/4Oi6l5CB1pzZCfmar1F9+RszuX1Fn&#10;bco6amOkUwaZw/rqDH3meOVY2VmznPICX1fymSPo5vv2cw3wuE0QwOUV9UhJIwk2yb5W69ZXLjWB&#10;JtZa1gBd3gHGqLL6eV2WcpsAVJbG/eq/9yuxrSahxQ2Ej5O8ag+PixBZ80yzPWWv5Ro/G5Txt01m&#10;t9ATdSUsBaeqq+wohgjaKadYDFgTyFZhGHSMxTu7eNx3y8XNUjLPR2pwIzQZVx3D0EEQX+Z64uSP&#10;Todg3LL1QTW147G3nRB2j6z+ZQdEMa51a+RwAWrSE6+x1/QVJ7g3GCD8tA3TSk5Iukmd+iUT+Lbq&#10;IeqcOYtNLFD6kI0r7oQgqtEF7pkEOKdi5DVE48ydI3jSeRddw+/wg1gu9VKDVy63B2A+V8oFWdc6&#10;2t+LiqhQlBlpkbCiNYt2wIqAONicy5rySic8Z6uT+uAALD44irWnbKj+9hGOZKTj0lkyvLSISwJQ&#10;AR7zwKJblqUaYSGNzESwwQonuuwySFtOUOmFLGWMQlDJhqL0M1and9aJq41B1ioV1SLjMPl37Xw7&#10;CqwMMZ8USsbcB0vpTB0QwLP5EZhkTfL84Vw0pGYh2dcPXrv/xhSQxHe0Liw7vHWqBYsUWU/xBJ2l&#10;azhJKyxF3ctMR5RH+cOdj/cgC60GsDuravx5O1r3F+qIzTDw5AFZcGkbI2M9NtzlbxFS8nc1UAWs&#10;Mkx8mK7xCIExSusmS3WdReR0D3t7e9HXR7ZyYAB9/f0YorUbYiuYIQFTP1MS7KY4NMB6VKqAhgZZ&#10;bM6TfJxglgofKWyfkNEn49Noyc+H5y52cvzxbwj89WcE7/oJKaziKrPchSKTHcgmcJMo0vDnxlVF&#10;3mPwxUu+xgy6+wbQO0gRAl9bLnv4OcanPqDq0FEkckMYoWCjj59HvTbATPf2I4BVIJXVx/vUq18B&#10;7qf3ffwbH6e4yuuxtWwC8nrdTEP1c81wg3vafgRVnuYotNiFbKa4LpVXYFTmNPFYdKZUYsg2mtaX&#10;KSXbCIx4JKHTOQ5v3LLwJLwQN9vLUH86AhdLEnFJ8uCUVJ42C8Alczc8svTHY+9Edsg8jGRa0oBW&#10;C+Sw2UTqHSuEnjIhA30Q0ReNWcppgygq4LyaWanVYcHbbFF7k61qKWGNv2CNlHO0skzxeWUxV1wd&#10;yfE27egcfMn+W/y9Wa/ezwomyQ3/bgAvk0mcJxl0m0qo674eeOPvjxZOo5+JcsciQbss4A2mKivU&#10;Ed1koWu8PTB9nW6oAPjlbVyvrUBDebkIJxVLKpZpji656JXnZXog/7LM/0sa4cbNB8jOLkbLsZN4&#10;/uIVR08+5wk7qFhqZXaN6JWZGtIE7cZ1WvZ5Nq1blFYtC0h3YZVTgAvW4nywEuuL5aworLIIfiEj&#10;CMs5FJ2Qia6MTUSqtxdj2P9gKugfjOt+RRob4xWyIfjseL8inZS+xdKbWFzz0bfP2SScLuae/1As&#10;r3SNcCO5IwAWCxyl9ROyqMoZZzdFKWKQNi7SzVAd734PgFVWllZU9LMDTC/0C5BpYXm7hwX5PdSH&#10;9xO0AmK5LquPVlhuy/0CatXiyUAQ9/fzcn31EnjjPN5dr14h3scTVn//P+G7498RtItr578hYu/f&#10;kEaLm8cUUZouJwvs/ne2utmH8+x3PM3PMELr183X7ebr9yjApQ5Y1iB7GdPSVx9qRnxSFj2BKQJb&#10;BW7NJYBWA7iPzfU+Lg0A9/J+WZqg7hkc4XtQmME1wNfV3Bx6ZaOgQGSGOeZHrcz7s1lBuTllrZR5&#10;XqmtxDytco/0whoiOVR6HH22MRghwzzlmop+pzi8dUvGi8hyvGwoJZhiUEr1Wu3pIJwpj0UreZQW&#10;N1e0corDWSr4us5fYBpwFC/GH6DuXDYSD5EY7LAj488B9NdZMXeRaaQb7C192wLJbPgXe9kKOfec&#10;UHjHFXnkIWIaHODPPtvJVVG49OQcBjjkbJBik34Sbb0MgXroPcn36R7gZIYtLfB6TKpyk7++1khK&#10;cDwYzjI/9sCBYI2NwkNOULvLaQhz4Y5YYm51jc3BQUHHKNNKNWSih89xFOWjDuD5VXSePoqStBRl&#10;Bu2CuMUCQBmQzZk5U+z1dIE9swqKCpGWlo4U/ujJiRnIzMhFOKn+7KxM9FJlJGyyuNzzshQAbyV5&#10;ZIqH/a5W+V9raQ1qzSzoNgdiNcoFK8lMdxXEYTU3CvNsLI7KBDwvzURRZAwSXR2oqPqbMiIlmHFt&#10;jslB9tE6wF7BJ5kDn1U1GKfLvsr3fcXmeb5ssOa57+8KgD8utQut9TMK/F3YR7hTmTIgABbwflUW&#10;qcEyq2NdNXhV8S5btBAAgwJWTgfs7uxCH0HaTcC+fftWAey7d++U6wLizs5ODFKuJ9d7e3vYboiP&#10;pTXuI3j7enmi9A5iluzm20ePEMqumjZ//+/w2/U3BaRBu/4HQvf+G9NEP1NVxdzunn+H585/VyYK&#10;vLl9Q2kE18nP8o5g7SJ4lcXXltdXLcbgtOjVtQJgqp3GppUTcTOABdRq0KqBLJeaYN3q+kdQDwmA&#10;CWR5bXodffQ4BimGmKYLfetILSpdzJQOLIW2B3GbYP5A0Usfj2MnQTzK3lwfLj/FG4d4dFvHYcAu&#10;EV0uSRhiwcaLpjrcupmEppdOKHjGtrnM2x59GIyjrJ9ubHNFM8UazQ/80XQnD2/FsxmZU7qE3Hl5&#10;hWx+KgLZ+zyMgwcSjztQJ+7MfDsHD3AIQa4Uf1AlF1pizxZQ3sirz8MNDr4b4G8/RE9INqQ+grWH&#10;x0W9SfUMjnJT5Gyk3wvg1Q9UYhFCV0404bK9JV1lV6ywvrfX0xDD7rokhxj/BtkRwI6YYUFDlZM9&#10;ZWjpBDDZ5yfnMX2tHUUJMfwh2e6T5NCSaJvpkt9mE+305HiUFxfw+iWeWO9ZWE1BAsEywTKzJ/du&#10;oZJdHJITEvDg/gPmfVeV+TvzFMMrE/u20CxLSeOjR7fJluphKDQAIFm1FMs0Vy7d6NxILGWEYCGL&#10;YD6agaNxQahkSWEIdbwh+6RahgXnVBdlMN5Lpyt8iJK3JdanippKmo6TycKZmkq4EayetNZieT+u&#10;PewoQSY6njnharrYHzi1QSqxlOblGuKLrYgpdXyrJqeEUR5hAl/WMI+ZgPX92068okdy/+593L19&#10;F48fPcabt2/wihb0HbtdvHjxAs/prbx///6jJX7//h3dZu7ktJjvaRk7e/rQ08VJeYPjuMMeU37m&#10;hnD4x39H4I7/gSCu4L1/p4rsJ0SxwD6EwHX96b8j2Ij10xWlbKoun2cC73uHufhavX3opLXvpvve&#10;zetdsni7q6+X4olJBcAJyTkE1eSGdVZbaeVSLPLIZ2vj5FVZ2s1LDWDFMivWmSc8rZVi+ek63z1e&#10;h3IXI5TT7S+h2Oj5rYs8/iTS6Gq/52bYyyqgXoJ9qo8hRut5vMw4hO6cRsy038DonTs4eTEBR1+5&#10;sU2RDA9wRcJZSzLIJijgXOrs+3bIe2qOoucW7ATqieP3DnODmkXvgJQpko+gdb//8j6aOxpQWJ/B&#10;PmTRSC4LQWIJU3gVoSg/kovzty7gFUsYh8kNiJy0e90zkRCkj679x+/LjamHn1PW7waw9FBe4wjK&#10;B1cv4YgtARzmSLDqMq60wwprelfJQkMKGwJssRzli8OOTrhRFg88PoG1+0yn3CUTTKC+5om2zKqi&#10;JeaVG+qqkZtCofizh0p1D1gCuDTLMSSznD87zTXVr7TGob4RD29fp6orCDevqfTVc9T+LlBHKt0a&#10;pRBbZtJKNw4ZHD3I3TDZ2wm3fbih8LOsRHhiKZXa5/wwLGeSXMvwA2r4WUpjkRfENj3szuFJIIbu&#10;/zsnxFFVtZPkDcc75rE5fIKFFhvX3aa7z+oZxsGrFAKUkwNw203ru+8fcGUKxZWusysB7caBVf68&#10;ncC5O4fTotgmTDokShtTutDrOVw1UMW6flwyflJGajC2HabrNMYTTOLbQcaur16+wBV2Gzl+7AQK&#10;80sQFMDP6u4DP59A+PsFISGBKZ7DTbh99y5u3bmNZy+eE8zvCeSXuHPnLu4R7C94/Smt82OC/TVT&#10;PUM8eS4fPw53MuX2v/yf8BPg/vrfEcnPHrpXYl8WIPzyb3D++X8ihVMnnty4gYnRCTLZI2xny9Uz&#10;zNJOgpaA7uztV13npVx/TzALsAfpNlcfakFSap4iRuii5Rcrrbm6eV+PnLCaJ+0WgJUTWqp41Ouj&#10;BZYTnquLVrtT2r/S+t6nlLTClVMgLHajzNEQ3RxpMsaNvpvxcTdfp0sKBgj2boYgXbTUSoUSX3uO&#10;322KLPqd1zdReoWdXjqtUfKcDfnY9zqXjHHEEV0kM0UUwTg25wF7kbP/16FHzihmiuhJ92O67ePo&#10;4WY72E/+YoSdYaaX6X0t8PXpqoun0M+64SF2FhmbI1vPz8OQsHOQm6mAVClBlM+kvhxSCEG53c2M&#10;gqxPAKxpjbd1nQTWPC3mGgsa+nrfodzJGbN+tGghRlgJMaYO2pxVSVZY4wyjNX8CmeKBs04eaM2O&#10;x+r9RqzeasbSg4toYI7x8cOnCgCPHmGn/fIi6iUEpCPEaA9XN8mn9aXclhky/QTyAFPIPAnePkNM&#10;RDjevn7HZgGrSmdCaV4+L1PxSExIRc4M3eqcxGi0sD0LGPNKyeNqnC/WCNxlDjhbTPfHWmEwlppy&#10;UUuZ54Wmw8igMCXwwD8Yv/5DYZJFG+2779+Rok99L8Udx/PTlbpVeb8pjtlI52gRGQXpSgC77f4H&#10;XNjA3ZVW24PXg/f+B2IO/gdaWBC/JBsLf9gppli+ZHVlSvsoZ9+M0DJIczWxIIN0SZ88eoK246eQ&#10;lpwFM3aB/Okfu/D//T/+B/6f/4//H/6v/5f/l7L+7/+3/wP/n//3f8NPP7K/lG8gSaM6HG5uQXRU&#10;PCzMbaGjbQhDAzass3dDbFIa2to7cPvSBRxi7bCXdBD5kTEv3eYAuswh4jpTjOH/y49w+Pt/Y4iw&#10;H+2HKPoXF5wn4Fta3HcEqqxOXhcL/J5uuPo+ua65+oenUVnTguR0dngkgDv7eMJuWl1MbalB+S2r&#10;qwngjzEwrXgfrddbIbPo1r+9fBqHPS1QY/orcm106fh10PKKa0oPRtxs5sQ1rbdc75ElhQ6Sn+Zj&#10;Lz88h/Lrbmh8Q5A+skbOTRFpkGE+5YCEVnsknXFC4FFt5FLTXMnWuSVX3dF28wg9DkmVkZvgxIdO&#10;Au/x25dcT/Cs6zXe8TOOkDAUZl6UZl3iDZGE7BQQ87Gy5L6tlvrvvw/AEreyzG6B7Tyl50ZLRjb+&#10;/+z9BXjVh7btge73vfe+d4/svetGkVKstLi7FXeXhLhCjGBJCAkhQIgL7u4uwd3d3aXQUtpSNwrj&#10;/eY/rJLSVPbZ+55777vvnG9+a2VFoOyMNeccc8wx9wR46/EIWGjscIQBO/YTejTEFzLLV48AzfHI&#10;gVoYD+t7mFHSoRX66fhmrRqfBQl2SFdxzp9jBt9cDHj4NeTU5x8AVFfc0fcPWPT+nEfCAGzxLV9j&#10;20gH9+7R9KnTUXVhGsBY64Gx17afiwb4B8rpKdxkXcD91c+TWFYYBniH93EILGEX8zC1v34aG0f2&#10;zdAhWOlEXCg+xRNrafYo+t9GGgz4+lMCRyCHjKAHHNahvtLQSGdwIvTOlYvsI/+gy/u3ajijiBiy&#10;bj+ytAvAIZi4R5CB49AGj+zcRFvmT3KIui8hiT5n2+RBvgz8c49rd3EY9dy3cplsYOSTtQnLFi9V&#10;bMxQdWzfWTWr1VXZ0hX0TpmKerdsZZV7ryrAreI8ln2nssqWqcLnDMxV1LJ5W7Vr0wmg19c7pauo&#10;TOnKKl2yIlFJ7/K1LRo2l2/HbvJmvhtQt55CG9VTRPN6GkgGHtCirsKb1pVvA0rm4CDKzkP63EpT&#10;Svertyzu/AxWF2jt0V4v6HN3IIlmzFmh5PTxTgY28OaBnl/c3wCzAfq3Ij+AXV9zncx5HRb6Hv92&#10;N0/s19KhfbTAr62m+HXVEcY/X1P53LQyna+z/vJZ8P78Mf+d1p/fQ1iz/chGzcQ7bLFdvTzTR0mb&#10;sR/aiHHinkgNXdxLk49HKxn2eNBiVGhHOCpwerBmrksho2JHe/uKVu9frbSlGeo/DvOEsZHqlxOp&#10;wRNjlTwvVYt3LNH+c4d05c4tjAW+glgEzM8A+MYzQP6XAdj2ZL82F0r8oz68flPTAwN0O4al/gTE&#10;G8yAH3PZ/achXvp+qC/ACdadmEFcBfTRR5sXCFWEdGyNNk/O0ZbV67Rh+XJd51Lbw6/vAVIyLpnW&#10;suz3DwAsLvY/wex9/+AjPOPywGuf/w6Amw3sI/ylpk6eorNnz2Cix+6unaRk7HTvm480Nx19drCX&#10;vhvOzHcIu8pDg/VjIhrtEfTrCZT2o5FSTk3RNRxFlkZyDmQITOK50zq6bjEyyMZ5ACb7RrQnO0FQ&#10;RQHiNHrh4Ygzti5EGgqNt2P+ZHrD9yF7mjBGauQAOAS/JwsD8FCysrHY+zkGbYTbA96ZnVW5JzNc&#10;F3htPOQC7n3KuitXrmg3Z0EmTpwst569VbliNb1TqpzeBZzlygLaslWcrFu6VHmVLPEe4ATUpSsC&#10;4MoqX7aaqlesrSZ1m6hmpVp8TzWiBlGd76vpRNn3eK1sJZUv+a5qlXlXrStXlXv9+pBX9eiB68iv&#10;QQ25N6ilCSMSdPUKi+aQJ9du5gH3MgC+8gSoLsD+7iOl9d2PvwDAy5VCCX3H6ZufZnAXkH8LzPkB&#10;/nugvmqED6X9/UuntQqHlVn+7TTNq6W2zmDXl3bEytDrH1PaApQ7Rgb9qjx3Mdx5TPaHuLLsOr5F&#10;sw/0x886TDMxTIxi5TJ9V4Qm7O3PEkhXLmKG4XTSX8NyTXzRXQsuDNRUDA7O3kD3b75viZwJynRX&#10;AEfh/CZi0Wvncrnq6J7uIV8WF6ImIL2cP0UbYLCv32LER9nucBOWlQGzhQu0+TPzP52BvwY4X5nL&#10;pFm28n8b58zUfNbnbrHM8EMimdgpowFwrA+CDl99N4xREpYyp+ZMkiwLH1mqfbPGa2Iy5xcXL9HD&#10;T24C0OuU0Ded7Psj4HxMD/vR9Su6SR/3Ff8hj7mAYMC2z39Hef0tNDuUsA4fOqDc9djoYPFjFrcf&#10;cFs1G33zqpDe+mG4iUvofQcH8PcJ1g/xwcg7A2Ghg5B+Rut6TAhKIzddn5iq2SzcX0E8/uDyUe4J&#10;d8AhsQlGa001kHI4jJ7Y5sJJHGRORawxcVCYHn58E/3rEMrNhhpMhAL4sPwAxnUiriMCB+74nN6+&#10;DgCb8wI7sI4/Up5e2RYOHM0yZV1ez/uxzp07p61btytu6HDVq9tIZUq9p/Lvkm0B7bsAtFTxCnqr&#10;6Dt6q1gZFX8r77FkiXJk3goq/15lVatQXU3rNFavtp3Upv77qlyhJp8vr1J8jX1dKZ6/XbqSSpLB&#10;3+XrK7xXSVXLVVLN9yqoVbUa6tWggYI7tNdKZqR3bt52wHYZ8F7h8RLAvQQgnY//ZFy+wTjrwwea&#10;NmupA+DbEGa/la1/LysXlKl/AW4A+TEM+xbUZXP8OmiiVxstHDlYn6JGs9W865T+N8nQHwBeI8t+&#10;C8B5DDYzcjL2tsMbyMD9teQS7iQoqQYt9FD2XvansSMatKA7SinmtrsCcACN0pDV7pp0nMsYm3At&#10;OblVWfNnyC3ZQ92y3NQhxU1d0r3UGeB2zeqtrhke6sxpml6j/RWcwRvAjGSNWcjRtaPHAPGDp6X0&#10;MwD+l2VgOz5sM9tHlL0/wvIe3rtDK0NCtdXHTZf6uuu7aHpgZsGP4gIYKVFOs3O7OTJcy1BBaT/L&#10;AYcX6Pzy2Yr276MD61jst/72My6Rf4GZ2JfYznz+kTasWKrl8+ZpFVss08eO1aGdW1FUsaxOlv6G&#10;r/vpey7KUSYfgMiaPHmCMzk+w3nLCf0itC8s1BFqaKiXHsbBiMdQOqPZ/pG59GNuD3+bGKwr9Ec3&#10;o/vo25w4fTp5tJYMi9aH9PSP+fkzh4YipWxC1mUlsDX9LGROPzJsHD1iMmOhEXgXn1g2W7P4/ni8&#10;nfq1rq++APjnDIzoIbxlI8eJIpMDXFcP73J65s8Yp+QBmP7Wmec+FWR8iCjGiKY5c+apRzc3ytwK&#10;ZElKZR4t+5Z8+z0VL/quihUuq7eLlVWJt99VqZLvkXkrUEJXUaWK1VW1chXVqlpNLes3VNdmzdWr&#10;dRs1afi+ypevzNeX0dvFSwP6Us4bQLEiZZ3HErwJvFe6vCqXq6pKvAk0r1lfK2bN1+Vz13Tq3FVd&#10;hOy6BtF1BTBfBLQXYK0v8WjA/FPB91nWmzZzqUanjafP/cQBv70JPPtG8Fsl+NPe+tdltwN6ym3T&#10;Om9bMFMzsTWaz2LF9IEBunb2lO5S8Vgmu8XnbSTjlM9/AGAroT+Cg9h9YqumsgK4iHvGWez0DlnG&#10;HWpsc83GaeD8XsriRvXA1Z2VujuMbSLTN/toAv3xhgNrNG39avVM85Y3Z366pPurRXxvwl3tRwHe&#10;NF/CXx1Ge6r1sB7cvfZU7NwkpU0Zr8379+hDQHyTacEtIn8GtuxsQQZGslhgPFVouQgt1+JA/sev&#10;UU19DRv8nfk+kwU/ZRa5dlicPkscrHt9/fQBM7dPoyifo/3IwCizBvuy/E25ENRXt1ZNdTLwbc56&#10;pISH6PrxY4DmIz389LpDXD3+9r52b9ug9Wstq+Z5Td/94JbGZmfrJFcNH37H0v7DT3X58jEtZ6to&#10;1cr1mjJ+ovZvXausSH9kkjDiCVQB0T4w4pTKCEt+ZLXxx3gcQ5Lpe0eG6AuA/P0wDAiSwxghxerc&#10;+ExGROmOfQ5pXlunT6D85XAW5NQAymizPO1PRh3YsjHEVHNH9zuV3mqcLx5YfE0/1EjGOofzNaHs&#10;wIa1aqL+LetrdA9myCEe+pCtrQeMnj42cgri4gEki42GPqNM+4TscA8C5sjBY0qIS1Kdmo3ItBXJ&#10;ulVVpiSZs2Q5B6yWbYsULsVjWfrYdwFxSbLzu5TEFVSxfFVVq1ydHrma6lSvoYY1a6lVg8bq1KKV&#10;Wrz/vurWqqUK71ZQWQBfEvCXLP4eP/M9FS1SSoXfLAGYS/EzKdEpyyuUq6ae3T21cgXXHY+e1Rlc&#10;Li9euqlL1wy0d3Wex/PXbxO3nLgAkH8vLt+4xSz4E02duQQAT4D0+sR5A7A3A4vL9M6usCxvcZW+&#10;+Ffx5HP2+ev4WF27zdfCcl9nTGVqs70bVmtmWG8tZ6VxMtcnD+/JZV3wa+bTZF963xvETWOpiRsF&#10;hL2el5WtvIY8ZGf5CD3qRBYKFp4dgEVvgIatD1bqvkFKWd9PUQvQNDM6StztrwELeyqHTa6xeGCn&#10;bYrQ3C1zNXfTSnmkBnH/y07oBqst51mbDfVQ63hvLlv4qCMg7mT3wLJ91HqEuzqN9FbcgiSNmJyq&#10;A7hzmET0mpOBn/597b/D4p8GcH4wm6aamRLqqtna3odNpCQ0xvEsNgzx0eNBPnoUBQM82EPfJQzS&#10;epwdVjN20YnNerBrpaZws/XumdN69PmHLMWjjf7SCKu7WrlkHsqpz3Xl8lVt3baZQfpBLZw/X0vm&#10;03tyw+jO7YuahoXNIbytvn/4WAuzc7TUeuyhA9A409sOZZQ1DPCOjCDjhuuhEVj2PDkCBVZfsnMQ&#10;sk9/RB2oxhaO0bKRw7Vt1TpkmlgFUbpf2bWV63fcmWWUEklZHAk4+5FR+7egNya7JlJej0CZlEJ5&#10;HM3XRMDYhjvxFMADAPBI7GRmsFr5GVrtD9ncusdS9iewnDaLdaSP/A905/YHVBEHFRQQQrlbS5XK&#10;1dB7kEwli7+bF5Z5AW+xoqWdsJL57bdKq0TxUgCuPGUzpBUgLg9AK75XXtUqVlHNytXUoHptNapV&#10;Tw3r1FXdGrXoi6upEpm6DG8Gb/PzrHd+u3hZB8RFCpd0gGw/2wiyspTXbVp31vJlufhzX9Ax4syF&#10;az8D+OzVmzp3LS9cQP6tx0twJDcZy1gJnQfgT3XxBpn8CfCdsvyZyA/qggB+4xaE2e2PdJE3hg/5&#10;Bb+4b5tmRflpfkB7TWe7yLiJeySF6zD4rl96B8S/AV57/ZcANib6E95gLmrcmoGax3maMQdQTyHa&#10;SCEDxy8N1OB5mNZz2if9cAQbRdyoXuumSXiKJW/gSub62Vqxc4N6DfflUEGo3MnC7TBybJPop5Zx&#10;XmoDuduKNrMN98G64I3eKT1I7UZ7q1eGv6InDVNiVhKVCqw8uvX8f+d/GYBdN4OsBzbPZbvQ8AMz&#10;2KW4PeYGu+kLst7jBMrY2HBM7pgND/FwtNH3IbPGe/vp/Iq5enRqr2aRlU/a9YWvKY3pgX/8/LY+&#10;+YA1rw1rdBPRwcEDh5i3soyAFPLQgf1aDIAfsvSwZO4sbUSAf+DUMc2YPkNzOOB8HzN4mZ3PMJhv&#10;NqMej0AymRiJsQAgTaB0HkEmHkFJP9IfNro3YPbX99jxnJuVpZSYGEQJpo6yG7VsGmH/OYb1sIGU&#10;zRHMeG0k1A8QR9pMlIwcC+Mch3Qyns2jgcY+t2pIyUy4AEymNgAndnlfi9g5/oIM8YlzdCtvycA0&#10;yff45brLjPTk8VPy8wlw+txK5WvAMld8Cl4AbOB1gcz1+FbRUir1dlm+tjxZ+j3neemSZcnIZelp&#10;KwLUiqoCsKtYT1yR8VJ5SmyeVy4HY13GSnHK6GLvOAA20NobgwvE9twBMdm4XduuTiY+cYo58onz&#10;Og2Iz129LQPwWYQkFi4g/9bjRTyWbyD2mD572c8AvvBMBndlY9fjb4HalaGvm+LMGGyW22/CGSzm&#10;DXqB//ua7dWcvjdOHyLKuMq/+VXEP9eZL7t+8f8cgPP6YyuzbzGHn7o2RTMODNJETtqmoJ5K2ham&#10;4atCFTnLTVkHkEkejFTOgQEs7fdix5rF/HUDWAaZoYNnTqp3nL+CZoZz7zpYrRK91HE0jwneaoeJ&#10;RAf4l5ZUqG3xh2ufHMThdCLFS33GRcoH3mbJGs61fPItlUMBGdi1NPDs4++Vzc+W0gbePA2zldNs&#10;Bz36iVORP2jr/FlayR2dM4FeLED761sy8A8QWY8G9dLjuEDtG8wFd+7hfHtolzZxYmPZxLF69OU9&#10;NBo3HQA/+PCqclcuwclyJwbxx5SVOU65a9bp6JGD2pi7Uveh3TeuyQVwKKH4vzP79mmld1dK40Bc&#10;BD31fXKAHo2GER9OxJpDSJAej8Rsb6RlZMr6JHpi/sF+HBet27MBb3igdrNF8/2PDx1H/k95I3qE&#10;+GMZSrH+9Lwm6rB5sLHKlmUj7YKAiTRQWg0CvHnlMyol5IVhZGlzXrQSeiAATmCEtG7aOAzD2XaB&#10;IX2AGP1DCCvTJRt4LyKqCMWOpgLgqlKxJmCEZCLjlqBMtngbkBlo3yz09s8As4+LvlkSEJYG6GWd&#10;RyeKkZXffscpr8sQZcmw7wJuK5stypUpp/LvlFPZUva1pRzQugDsyvD2s11Z3sZUBuIWLTpoTe5W&#10;HT99SYdPnNOpi9cB8VMAu4Bc0OM5AH4BIcm12/c0fc4yjUrBlvX2feUHsKsMzw/i/AAuKANfpmq5&#10;iVDkHj97bU4y66HttcDnfU3jltZZjA1v3ad0vsssGHHENd4srz0BcUEA/hnclvHyCUTs+UfMa5du&#10;W6BxW7jueCIQ9xL0zZuItZEKZ4c3eStz4W24TR7iEiMeV9kHgzVyOfeQIaTuwrYPzIyVR5a/PLm+&#10;2dqAy+9g13QucdLCdeKQevsoTtMM9CUr+6o12bkTJXdPsnBgVpjChw/S1RuIOUgsrr+j/XdY/OWf&#10;BbD1wAZcA7AB+xtIrW9ZCfyeqwu2xL0ChdCFfn1YhO6o+5Fd9N1gMmIUnlmxXfQtV93Xs3O7YGB/&#10;HVu6SBNHDuN48mW0GXcdEH/7GeXV6WPavHGjwsMi1bZNd0WEDUCQMIwVxKuwih9qJOKEvoEYrY2d&#10;pGPLluMUgbE8Jcj3APRHyvfHcVQAaLIfJlipTHBh/tEo3kQoWcQRceVE6f740ZrY1591soWsVn7v&#10;6JMNwPc4oPUIr94jXMzr15rZKGRWBOyzqa0MwFYuO9kYINvzCAe89QCvxVMAD+Dj4RiZ7+f0zFef&#10;f8NuLA6Md28ykrlF2Uc5R/kZjXrKmOPKMMelKG0NtFY2F6PXtUcD6huvv6VCbxR3QGxhpW5RPl+s&#10;MCU1j0UKlSRKqIi9XpR+tqiBm+8H0KXeKqNS9LzvkdUrkpErvmujKIAPofUWmd2A6/y8J2W0ZWEL&#10;F7gdkQiVgad3kDZu3aNDAPjwqQs6ffk6gZrrN+LMlevKCzI2bdBVetY5C1Zr+MhsfME/oo++9XPm&#10;NuA/C+LfArDr9Yt3UDPxBrh9apZmcON5rn8rTfPvqL0Qo3cYN14nA9+5hUoMcusq/ILrF7+gx98D&#10;8IdopHefOqjkZX1w9mT+ezJUSSznJ28YpIhZnhq1MVxRS3tpxBYv5RzBWvdouKJnBWgZ++HffPNI&#10;U1fNVqf4HpwOGqD2w/3VcpgPxBVnZkYGqzNVQxdGr52wX25Pxu04PITXQ9Ux1Ute4wLlwT7B6i1b&#10;EZR89ecB/FvAfvZ1GyEZiF2+Vt9CZn2N9PErXDq+Rqq2bMQITlEwwuGq++M4T0polgiGuCHu6EpW&#10;9NA3wwZoc4i3Jg8OUVRIiHatMSYaBdZnNwAxpzWQHT5CNvnBzSsaOnC4PDpzgAxTuI9vXmOZ/gfF&#10;Dxmhps07yLNTL22A3f6WE5k/jPZAtkl5TLn8CILqJ0QbDxkXPR4BGw54HwLeH7k0b+C9ncKR8EAf&#10;5cQn6Ad+3rdomr9g3vyA4f0DTmJ8j9/z1QN7FcXhrUiTRVJCh5NpLQuHWakMUCMopw2wYZTPYWzt&#10;hLaopxCiD5s7oYB3QPPaSuI85llshGxH9iPYw1u3riEkwKAMMI/NmuiQT0YalbZ+lGxrADbQvlUk&#10;D5yFAO8brxcDuMVVqNBbzmPhwiXoYcuosAH7taIq/MZbRHEATB8LqAu/aeAuqbcBZQmAXIYSufI7&#10;FVXt3UqqzqioSpmyetcytWVvh8R6W4X43kK8CdgbhCsLG7iNQLN+vEK56oqNG6ltew9r3/EzOn7+&#10;ik5STp+6eI3Hq3nB89OXADZx6ue45oD4Chl43pJ1GpKQSvb9oMDyu6BMbFn5Kv3yZZjv8zfpeW/d&#10;47ntNX+sPauXK8Ozo9Lb19MkRkYrMGX4kKx8DcnpdR5vfQDhA4ANxL+OX4PaSm0juvLHTcisK/zv&#10;lrIgUWMwvR9/wk2jN+G4sQUDw8Uo8Bb6KBU3z74zOyqTQ3ITjvfXwHF9tefIAYwLvtZhpiLuCJoC&#10;ssLpbznHGu9GCU0vzLG49vH+6kIm7hgTqM5DuMoZB5gNwJBbXdI4+Deyr0aMyaSMz+uDr/F3cyoJ&#10;CL7fzMB/FsDW97pObzp9MFn4K/ONYrPoMf+/bc407QyDfaYXFkTW42gW/AHwj0OYzcZ6o9AiWyb1&#10;1fGhDMV9+yqz/2Bd2MuRbexfUNbrIYehvkPIcenMbu1dO0qnt2BhsjdGu5cP0sEts3Vo+xakgNt0&#10;iRL7Egovcar0YRqZNh2iivL54Yg++gld9iN63p8s63Ie8xG+1R9nxmkbyxUL+odqLCuO25ATIpfG&#10;0oZrdwDYrrV/Rdn0FQsLH1+9oJGevZn/UkKbUAPwugAc6vS7gJfH0BYGXh7RC/dBS9ynVV0+rq3+&#10;TWsqJ9BdH1w47Xg12xLCzdtkYIir1SvXwQw3oXSu5vS8xYsy0yUMtPZoAC78Bhn3dcu8bwEqY4oB&#10;2BvFGP1Ydn6HzwHsJ+GAmExaqBDfRxQlKxcDjG8D9oow1dXfrag6FaqoAURWXcvEJcoi4iinMvwc&#10;+3lvAvhCfL+rVLcsbL1xCUBelrmxsdM1ajbUSLbCdsCW7z58Usdgp0+cv6oTjJqcR8JA/cu4CpgZ&#10;RQG6hSs2aTAs+9PsfP1nILvK7/ystvOcMBLsPCA+y884f521OrLr6X27lMyOdbwtW1ABjQv11pVD&#10;++hbKZshuK6ZrPOJnPPPAthVZucnva6TvW2ks3rPRo1cGqCppzkGsM1XKdsw/dvZD0+rHjh8JmBQ&#10;hz0vB9XHH+QKY3o/nWGh5ANb/2PKkDx9jLpG9VbgpAjmwV5qmuCllvF+6sgosyPtXWeqxc7oJzoj&#10;NuqA0Khjqj9ltr98U7grxdWQQ8hob2NicJVWwN5kbv4rAPzz4Wu7P2R7uSavNOeLr9ks4o7KZzdv&#10;4trgC2kVg6wSEA9mwR+J5Y8xbog7vNBMdycTk425iHAtLkEn0UHvmjtZ++fM0V162s+5I/MD/eIu&#10;zoje5p0NlzHpwy5iSVM3dg/QRdwJWGHQra25uh2HDpv/8MeMhB6nD9DjlHAyrvW9zKJH+ehrwHs3&#10;3ktHw3toe4ifDsWP1O70THyOWd5muP/NV6jKIJjyA/hzs71hD3MizpX9yLR2gMsF4qegbaAQE/m7&#10;opkBuJ760vuGk4nD36+l6Th53L9F2c/4yOa8dkT7+PGT6oYu2TKbiTOsVHZlXHt0+l7LpgC4CCC0&#10;ctiiGGAsSra0mbA9N/C+8WoR57GIk4Xf1uuv2veUUHHLwHxtqSIlVQtCq275SmpUqZoaQWg1rVJd&#10;1emHqzLzrQxZVRoQF+PritjPfFKmG4BdmbgkVYEpvd5Fntm0RTt62UXadeCY9h09rSOnLzpAfjaO&#10;n7vyBNQ82g43o6ela7ZpYOwIMvUVp/Q2YBuYXWW4Pc/PartIsbP8Lp29SckN8XUbeekVZrvZA0Kx&#10;MGquaCqfOK5MblrINUMypc2XbZZ8hYxtQLbIP5p6CuaCy+pfgteyMSC0jM7UIBVPqvF7cJDciwUO&#10;ThtjEHgMxkFyML5iGTsGocby0IjVyC2nYAhgyxJ832207IcuXZAP2bXHCF95TY5QC2a+zbiH3RZB&#10;USfK5g6cI+oUHQ6Aw9WBVrA153Y7cuy+d3KI3KKDNWPxYjabvnDWNS37/ksA7NzPRZzvnO8knEPf&#10;ttr3wyPedWxcclfLsrI1oXsvDiPTj8bbZlJvGOleAJqI7klJ3U13Y911JqG/ftyyUo/3btAN5roH&#10;JmRr63j8ddEPr5mQoB0zeuv2Tg99erSzbu5qq+t46W5cHKvz21fqPLaw31BqiLLEKZmTbK2R8nkU&#10;GXcUmZ5L8p/gjnlrkL8+QJP9FedGbqQNV6anp04fPqxv6H2/gLAykfsDznN+iU7ZMvADAPw9Jf3C&#10;1FFOlu2fj8TKy7hPwwDcl02dPmiHg5oCYEAcymNos7rOFtLndoUOldWVy5d1+dIVxcUMQ+4IeN+p&#10;QunMjBeAGHAtXNnX6WkJA7L1sVYKF6NMLgPbXB7gvUnpbOWzq4QuYqU1ny/0GmX2a2RpAF2CzF2W&#10;WXF9A2+FymrJfLgZksm2NWurIVm4RpnygBt1Fz+/JAC2NwcDrvXbv+iFKaXLINk0Uss01t70w0up&#10;IHYdPK6D9MQGYoujZy79HE8BzWtnL5Bpb2vZ2m0aMCQRYF8GtFZyU4YTBmQDsSszP8tmnzEAk4Vv&#10;owD74PwZjeMYWgz69OgWLFsgsJmeNNwxM7jMTNhK7fzgNQBb3+yaLf8RgJ/tka87+8x3cMF4gKxy&#10;n0bMidCUA/hU7XCnF2Yxf8sAztK4acwebkIhsRw42UdLNrHMQO98g7+P9d93HuBusnuzOkW6qRf8&#10;izu+We2SIa5IKp3YH+gcH662g0LVZmAf9WDU2YXf37bDvXkMkPuoEMUkJ/EGwiybVsClVPsvltBs&#10;+jyxvDHQfm3Hrx+Z5c1DdkNvaTsX7hfRhyxl33b9iAHalRan+WH+mufelWX/ID0AyA9xqvwJav0j&#10;Vvsuxvjpas4Afbt+rh5vW6aHG2bp8dZFeozI+8edED/b5uv22ok6BVgPTAvT4qFtdWRmqK6vH6oT&#10;eO/e27pSX2TF0eeS3Uci3WQf+TE0PeZMPLIJlQRpBZAfj2YLCeucR5OztJ3TotEenbQ7N5c3HVwa&#10;2Vr6ghLJ9nMfsN/7lQNgTnzY6ZOvP9EiNnUMrM8C+BeZ98mqXTCgDWxKVm5GT/w+QAbAW+ZOcFYH&#10;b/ILdvXqNa1evlq1q9RRBfTMpl22bOsCrT13lc4GXAt77V3645L0qm8BrPJkwvf4+I2X33Qyrysr&#10;O+Aj3ny1qIq8XlTFXiuikm8WUyXGSk0qVlbrGjXVGXVW2+q11KVOfTUnG9ctW16Nq9Tga2CoKalL&#10;AOJC+YgyF5mVJ9VEbw2I36OUrobOeuToTK3dsku7D51wSC0LF5DzHi89CZ6fOaczl29pee4ORUYP&#10;dwB9ijeyExcowYn8IH4K5Bt52Zn++QzgtT74Joz9lGFDUMhx/QLw9mvaSDlY1149epCsdJflgTyp&#10;pwH4GoKTazfzMnB+ALuy8RV6ZFdcxYnk2cgP5KtMDGwt8i5ThNU7Vmn0vDBNO9RPiesB7q6BnGpl&#10;WX9TH865xnDEPEj7Tx2F77CVSSoCMreJMT5gfDhn7QK1C+2sHiSWXnxdp3REHIC0K9r8TmgF2g4K&#10;JhsH8flwXg9WO35/e6aHyB9PuQMnT8NGs7/s7F2jxPqzva5zW5fVwe8ok7/B8sZ63+8hqcz9whwx&#10;HrCbuHbWVE3m3WNDpK8+QLL4ZQLCCaSIPzF//Yp3lCODIpTr0VPbkFnuh7jagzLpKpnpmzU4dGyb&#10;p582zdOPm5jvbp6qnzZP0aPNmIxtncXnEG3smacvtnLecWaC7i2fjgwTsuvoGn2Az/SJ9Dj9kIJw&#10;YwQAplQW/9FKMmdMFFgpjJKybVlhmB7hq3sC3XNmAMetQ7DUOXDGuR/84AtkjbacjzODZWDHp8oA&#10;bDd6rIT++lNWHlOdDDwgXwYOod91ZV3LvM5zsm/w+3UBMJmYUjq8aX2+r4kOrluK2wOqIvaeL128&#10;pGDM0t8r8a4qsz30TqkKDkCt7zXgOuwzoH2TLPqWjYmIdxgplQNgpQq/rTKAuBIAMjC/CUCt733L&#10;KauL8zPe5nvpl3ndsvPbZN93Cr+lOpBW71eopK71G6h306bqVLOm3Bs2AciWhSuqadVaqsOMuFwJ&#10;smxxiDHK8MJPmG5TfRWzvtz6c/6epd6GwUZDXbZURXXt5qE5i1ZowzaYacCbF+d/jsM8d8WRM2ed&#10;0dOKdTsUMZjrfXzOgHv8PGYERH4QnyQbn7XAeD8PwLdgrT/QJfrAicNiNQht+hDak4hGtZXg4YYe&#10;aDMnW9FmmzDElF0sWuTJM/NK6Cs/AzgPsE9HUnzPEwVYfjDnB7ULxFfoO6+yhXUTUuwuvejyzUuU&#10;tCBcmVswxmcunM420tDlvRg1xSkOY4jzTEo+QGBi2fsKtkfXzOSAxxuIeKasmK42fTuoy0h39eQe&#10;dmdA3BVitQsOMe3Q6rce7KeuKAU7M+Zsb71wVl/1HBishWvWYITwBYnAsjD7wH8WwN+yovf1k9W8&#10;79jT/dJ8l2FobY3wwqnjmtR/gFb1C9LdEQg2aMjNB+tHZr2PGVBrECRWjAfjnGB9nTJY50YN1hr+&#10;MkexoX28k0y7FU+sTdP1aMsMPd4ykyzM+Ypt0wjXa4B46xxp7xLc6Nhg2r2U7+P5kVx8pqdoWYS/&#10;bo4ig6dx+YHbwl9lD9MXaUP09fgEfcSa4JmMWG2I76exfSAeIvpqzfJl7NranvBjfc5an5XOTwMS&#10;y7yRnH1dDksD6m+xzVnJlcJImOZBtlZoDDTz3T7NG1EmPy2bDcTB7NKak0UgfW9g81o4V8BC4y19&#10;4dB+1sT4HxALoFXLV6gGCqmKZL4KbBWVRs6YH8AlGPe8ZeQTICpBKVuaKG8z3BLIHAsVU0V61Wr0&#10;zIWNuAKoxQDp20Zu8VgcAL8FgAvx+hsGYD5+r8hber9iJb2PSssDOWUgjpLda9eQH0DuUAMAl6ug&#10;FjXqqEHVmg7R9S5CkOK8ITj9tJXwhcswljK9dF4UL2baa9Nmo+hCMZaG1dHKNRu1iyx8AFDuP3lG&#10;B5+EES+uOHz6jMNSWwkdMiCO3vmsjp3LK61/CWKIMGOyKavPkaHPXYK9NtkmrhgTOP4dhfIthnFd&#10;SIM6iunWXvtXLdddzATOXL1Lfwx4kWy61F3GXrtGTpcN4M9EHlDzZJu/jDyg58/ILh22vSHYjrOt&#10;Q67bnat4NoxSuSs1/TSXF3LdlbFiiLImpbMwwZuHk9WpAoz3sNVJK6cRlVz59JZmcyus60A3tR/S&#10;Xd0AcBfmvh0BbCtuI7UaArmF0Khzqi+El+mlg9UTsiuWSvDuHbzEbnDOiPHZPwDgrxx2+RFeTj/h&#10;wviFZWFY5pMQCekhgToWG6HvOGsi3j1EWfzINn+s1x2MaGNogL6mvr/KYv/p2CCdIgt+vIRtpF2r&#10;ACxls4F2CyAlHnPx7dFmALwFAAPohwD7J3t9x3w93LWQy4FL9Hj3cj3ci7f02e3s187QNraYzrPw&#10;sGhwpCaH9FVGIJ5DQfS727ZqMZflZySnIMqfo7OMg74hu9r28qdUDp+RWY2kcoHXwGzxwAGvhbkz&#10;2hvV59o4YzKOHL8GsGVZ63kNuC4ABwHgAJbfA5rWUjAZYpiXu+5Axn1wBysgfomDA4L0Dv1mJdb4&#10;3jWNM72vi302aWMJK6cZAb1tM2Cy7Lu8VhGl1TvFS+o9etkaZN+KlLFvvFwYkBVzwOsCsD0aiA3Y&#10;RemHSwDESkgt27Bd1I4yObg9x9Z4Q+ndoC6rjq3Vs34jNaW0bgWQm9esx2ipnCqQ6Usi8CjqGknx&#10;d8kPYANxybfLOzvHpqX26O2vRYtXadP2vdp/4qz2Hj+tAyd+HQdPntLxc5e1ZPUW9Y2M1d4jZ+iV&#10;KbnPnHdA7AKykV0nAPrRSx/oJHGdPvkULqLj+/dVNGKaaNj94PrVNKgjRnqLOcINsXURgJ+5Zlrs&#10;67pE/M8DMJnUbIz43/IGoLyH//aBUzs0ksuYY9YP1Dh8robPYaF//jTdgXl25s8GWr7WSCfrhy+j&#10;Abj2Ccowdtk3Hdmm8CRmwwN7qittXldK5Q5WNrNo0w7epnOyj7qm+qg7bLR3Rrh6RwVr/7GTGBEi&#10;8/09ALtIKdfjN6ayArSP+GV+iELpexYX7sDOThg4QCei+uuxqZ1Y4n/EnPd7QPojfa0GuaN+8tXV&#10;KH+Om/XhGDReu9i1ascicSBIj9bN1mM7tbIJ8G7Oe3y0AfCuZzF//VR9v26KfsDC8/F2XCx3LQbA&#10;i/VoD2dJ9q3RD8cwxbt2RPOnjddZDNjw4tEDSI7LvOMf3H9I4eGRWr96AwIT7PE48v0djPj33+JI&#10;yTWAzxgRfYFVzTf0pF+xd/ksgD+31wDw56aa4vE7HCR3oCpzZWATb4SihQ5u3lDBT8DrZF5XYAQX&#10;0MgAXFt+9WtofNRAfcbM9zaqoVUr16hW9ToqAyitjy1LOWpLBQZcA7ERWcWNxAI0JXgsjUqqAmMe&#10;m98agCswt62L+0YZPlcI5vkt+t0SjH1KAfTiAM4eDbRFnMzM+IjXqtP/dqhVR10grfp16aT+3TrI&#10;qxGL+u3ayLsJWZgyunW1mmpXpwGlNvLL0uWoCiiZTfVlLPibjKOeZF4Db7EiSC/fsl7YyuhKaLar&#10;K5tZ9urcLdq+7wi3qU4RJ53Yjzz0KZhP/gzgPv2G5AH47EUdPg0BBojt0UB88txFEgPOFYD3wvkb&#10;7FCv1NgQLiciWY2mbParXZHDcR21a+lyBD15ck4D7xmkmuexBrpAFKzqsmycF08z8a8XKPIy8a8z&#10;8FVkm7YwYQC2MDDevIEU9qMHlOtXNXZBikYv7KPRc3Cs5GC5jZ2umpTTFjIAsJW81wDdVX7Glbts&#10;cH14iwuEH/Fmc0Xj8VT3iDMm2lvdUmCj00LQR/s7iw8dmAd3SPeWW1YfubGUkzptLATxJ8446Tcz&#10;8LMAto/NEP17TOO+4aDZTz99qwU5adrMxpGG038OMOcNd30b76uvhtJ7xuDMMSQUM3esNjFz/5Lj&#10;xbBbZFi0zwD0cS79bS6ZFbG3DMTE43VkX+IxV8sfr5sGiPmaLfP0iDL7p11L9WgvDh57VumnI1v0&#10;06Uj+uTcAc2ePMbxPPqeO0PfUR38+PA7/uHuaVDCUGXmjEVg8hNgZTRkfS0+xF+RVc2R4VtWxL6j&#10;j/maPve3APzgk6cA3o8j4UDbRGIObL1wCOXzswC2zGthWTegIdG0jnzq19SynGx9ASN/DRJmWFwi&#10;PeQ7KkvmKs8vfxmA8A7zVest33oCYOt/3y5iyilEFhBHlm0NwKXfeltVyI616ZtLUF5bhjSwWolt&#10;fXEpgPwe89qSgLqogds+T9Rj9tsR8HYjBvfsDvnfRSGtkIRyqzigaXN1q1VXHcnA3Vg3bFqJ0RIy&#10;y3dtRMXPyyuhfwngopTUxQByqRIQafTCpVhFDPAN0br12xyV1p7DJ9hnPa69x044AHbFvuOY7p29&#10;pMWrNis4IoavO5UH3FNnn0QekI8D3ovwBFdOHNW2udOUhpPKEKSqA+AWvGpU1vAARoBbdgDeO8xZ&#10;b+gkRgM/67Ehu85fzRtDWRb+pSzzHwfwZQCXV0ob+PJAeIuFjFt3zRDgS+IriDKcO5Bb3rx3TZOX&#10;ZikSddWCVUvIwGRJSnsHxDDYLuBfo4x3leNXIH1tVdA8ro9gPJgzb5p84iPUfhDEFdbMnU2VBSHb&#10;OQMmekKwgriR1JsV3Y0HduC39eAfALCdAMUw7qvvuGMEbbVjy1pN9/fSp9yKfYSS5DEbID8N8dfD&#10;GDZ7ollYAMQf9CcLosT6Fh/khwd368fc+fpp7Qz9tHKSE1o3D+DOldYDZED701p6XuxpHxPiY2we&#10;AT3g3Y5/Fpn3MbuVjw9v1OPTe5kDX9GGRdO1YdVKBBiPkD9+idMjBnYw4tc/uq7Y1BEaED2ERXQW&#10;/5FEfkXG/fwJkL+wu7nmBomJ2BdQ+78N4Aeyq/CWgY/nrmZZAV8sU1wZeQX7+SyAAymbLYIMvA3r&#10;KOD92vKqV0Nrp09xhCFHj55Ui2Zt9DZZtRw9ZMUyVWGWKzg9sJFXP2ueAY3JHssaccV4qTqArWAa&#10;5pJlVAMwVgHQxV8t5oyULEOXA7RWZr/DcwN7STJnScBXkhL8HYDdtEpNAFpLHg0aKt6LUx1+XADo&#10;3AZdd2vM69gVxkbHQNy7aQu15bEmvXk5SvaSvKGYVLOgDGx9cIniBnTeWABzw7pNtWTpGm3ddUBb&#10;du1H4HGcHvek9v4ijuvY6QtaAoAtA+8+dFJHTyLJPHGGoB8+DXgB8Dl63yN7tmthchTnSZsqHl+u&#10;vg3ryaNOba5pDNdlSvTr1+/AYN/I02Oj9rpwGa01QL4A2XXuap48878OYMu+ABdyK2/tEBcSet48&#10;e9dPtX//OU2fvhqr4wVUGZcc+57rH9wExBBUzKDTJoxVzhQcR6jgrrIy+WsA00PjunEDRdllMvFF&#10;K8chpe7ewUUE079zly5r3tIl6jN4sLzQH3QbAEMNnjqleMgrm7vV2VEamjWCioPLDPkzbX5C61cZ&#10;mP73SzvXyV7uTTZKMsL76loMhJUtxtNws5HvgFgWrAw+ZNa6PSQStw1AeOuSHu4ma27kObd7tXSq&#10;Hi+3LEtpvGmuk2kfAtqfEGs8Wj+HsnoBffBiyKzl+mkHJfPOFbDOa/Xw8Ho9PrGD64bYpu7eqonp&#10;yTj63UVSyd+NEyUWZu5+C9/l6IxE+Q3qry1bd7NXbFmYktjIqSfh9LqQV66+N//jA/scu7pfmk+w&#10;ldmcdDyOM8bADhBYjlyykfqQhYOcEhrXivfrOxHYGPYZE3R/ylO/hjXJxBBFDatr86IF/PnfsLO8&#10;ygGGk1VNloh44r2SFRywvk2WK/0WK4O2WM/zspTSppCqwtfXYnOoCsRSDfrTOmTId0vCWEMw2de8&#10;S/atQrYsD7FVHg11ZUixEoXIxkUgmnhTqMi8uI1lV9YJfci2w308ld6HKwG9uCjYub1CALFnowZy&#10;q1tXnk2bqX39eqi1yqkSbzBlzSyAZf+ib/LnFWOxAsAacC2sjC5u1QO98Lv238AbzIjRadp1+Ig2&#10;7tyrPfuOaz8Zdi9A3utkY0rqw+d0GqCuXLVB/mHR2n3ghI4hxzxkwRz5DOXzmWNHtG7OVKUHucM0&#10;18RQvhYlc02FtO6mdYuXwzSbcT2zdEZDxjabnvrGDcz1rjM6YsZ84TLAdQB8m8hTcF28ju2ulddP&#10;dpbzE1sFaq2tRGZR5jYM8kHAOnPyGiXFTYH83KljB28oOxktd/QS+bknKj1nJuooxBp2heIDW77/&#10;RCcun9dEXEysFL9G+Vwgu21Z3dhwV4a33WfzEiM+wO7nJOTe+GmzdIxzN6s5y5qDV9xgfqeDh+Gp&#10;NWqo+tgMnEN+fxrAeQeyOSD2+CfNzhqrLcEheojH1GP0nSIex5hMkrLZArnYQ2Rh+8PCtHbkKD08&#10;e0SPdjP22UomxQvr4UZAS/n8aDVZdg0k1WoADLB/2gDAtwDcHXkk1cN9lMsHVuvH/avI4Cz1H8NL&#10;+vxBfcSbwZSkEcgrzziOk46/8pMLB3bu8zZWOkPGjlLAcN7Bx45jr/gbR2GVn20uCLhPSSwXgD/j&#10;RMgnzhvEkfUbHBVWuGmdAe9vA7guflIEZXQfABzUpJYOrl+HfPKBElAfGats89uq6J7LATwDsAu4&#10;ZWy5ntK5JPEeoyRTR9WA6KpToaqql35Ptdj5rUc2fa80e7yUzu8C4AqQYbXNhYORVFXIrUrMlEu8&#10;gegDAJcF0NUAfYfadeUGWRXcpq2SKD/HhrMKxygvon1r9acn9mv2Ptm5vrwAcCce6yH2qEJmLQ9g&#10;SwPc4mTYojiAFOe59b4Wrj64JGC2FqAIs2N3T19t2bNP2/ce0IZN27X34BEAfFT7sLXdi73tDnre&#10;I7DTK9Zulk9ItPbs5cCdw0xDYrG4bqdek9gI62/lMq1IBKdc3AHv0OAAHcUb/OQ5HDm3b2WUslJT&#10;lyzUxEXzNWnRbM1ZtUhrtm1xmO9L1wD0bTIivekVQGzAvXgdb2z6zPO0MK6s/Lu7x1Yq01+eOXdL&#10;0QOzFOqbrqHhM3nMwBxxi1bNv6zkoZvU1ztLwxKzmMsCOsrkSxewpL2DTQ8WSQtXrqb3P+VolgsC&#10;8O+9dhNHzB0H8C/nzvAdksgd2r0P2Bm/iqLrzI1r2nfqhNbu2KbJuIP+eQCbQwUO7ruO7leOLwZx&#10;pHdZuRzPiMj8n1lMeBjTm96XRX52fk1x9dHQfprLP/7p5Qul47v45lx62dV6uGe509tqBWX0Clw5&#10;VpGVceXQFkZDLPeLMy2i3320b6UeHcwFuBBWaKF1bJeOzpmsSSz/n8X/6uFPj1g8QD2V7zyJXb2/&#10;e/+OBuckqm9GnAKi++kcvyRmQP9FvpHR7wPYCCwYagb292AS7Rzpdkzbw1ow0yVCEHT0IQKbk31/&#10;lYHrwkBb0AuTfSMB/cX9+3QeSaE7M9O3WDww8qoKZbE9lqeHNOC+A5llj5aJy5D5DIhVyKY1UD3V&#10;JgNXA7T1mdPWr1ILwDCLZcOoHF9fjQxdA7udCmTgmrwpVGSmXBIAvwvYygHgmmXLqUu9BvJv1kIh&#10;7Ts4AJ7Yj9OWcBeDIYIMwP7cO3KvV0+eEFo9GzRSK0itavz5FSjfyzhrimYiYD26kW15mdj6YOc5&#10;VcM7MOlv8fep16CJVrHuuZceeCW9cO4OwIxeeuehYzDTp7SHOMnO7gaqIv8+g7V7MwKQDWs1f1KO&#10;RoYEsGP9vgZB/sXS64bV49+wEbeoYuK0jNZryuosjZwRpcQZAzR0GvJJdmuHzuqv6OksweByMSC7&#10;r6LS+iuR/92nzZ2pPXuOoDdnf5ZtpQvX7jiLE7a6+KcAbFmQN9zVq/doyKBJigrFsN9zukZF5WLr&#10;dEm5i28paYgBeLz62WnRix9o/04yZsZaLV6wh/n1B4zFLtL7n3SWD/5RANvSwkbM9Q3AduniCiW2&#10;OVYaAeZcurB7U9gC3cGQ/hcALoi4cr32Pdf4vv/mR40bFa9tEYglkCX+FNMTczjb7fVwfKB/HNKL&#10;g2bGPCOoiPfQj6zwrQjrq2EBfbVv7lSy6E49xn5VO5BLkoEfLhmjR1y/e0TvK8gtbVuohyiwfkTQ&#10;YaW19pB1T+zWw6P8o+DMMSl6IHK5RN29fE6Pccww8Nrives0iT3atcBPoPbjxiYpIDNaXmhPx0we&#10;i/0Oa4JII38XuGZx4wSbSBx//ox+5GN64G9xwlyJM0IIpJRtGxmAg5n/BjBCcgHYyueARvS9hJ8F&#10;JXRQg2rMKdvo2tHD2rVzv1ri4VzKWGUya2WkiPZoY6QSlKMGYMvExa18NmCatzMZtRZAr8maYS1m&#10;uA0qVFMtsnEZ/KxMlfUeX2/Z1wBekQxc4wmAS0OClTeSjPK59jvvyb0xHtVk34gOnZQawO3a0CBN&#10;jgzVcI6Y9+/cUX3atFJ3+kuPJpaJm6hL7QYQWRV5g0DUQYa3HWMDqBFXLgAXgZnOy8jvOo6YVkKX&#10;Z8tp4vgpuHacg8Q6y8bSUe2nz92/HwDvPqDdmzZqy4plyh6doc6tuyIP4Mh157YsezRQNP+WsajW&#10;opntBtWgcmnZTtnDh2vKzLFKmDhIqUsHa9quGM09GqMp3N3N3OHNCh/M9Bp3DVvZW0mruW+cG6mM&#10;1QOVMDVcAxAOJWQmaP3uHWiHjUx6kAfiJ+4fBRkG5N83/oAd3oWLNmjimDVaOf+sUoasxSBxi7at&#10;uaZlc48rYdByhftNU8KQBdq2/rrmjj+s1CGblTB4iaZNWwWh9bGjMvtHwWtffxv99Lptu5SSMw4b&#10;HSPAaBUMwE/8t/MbAf5pAP9E6Wx2L1P8vPSlEVcJZNvh3XkEtHEEQH5EcKad3VsYaa4zPMa4a+2A&#10;gVq7aIvmTZ6kqQlROoQH9GezJurhIu6wrh6jHzZMoLSmlN4OE711th5thNDaMkePmPveR1q5ZXyq&#10;xsdGaWoqx8B37HLOp3z78Fsu5yF35ODTVyZ7BLj541uy8NiZ4+WTNkAh42IVyKri5m1cQMT0/c8B&#10;GDklAP4UHet9Vgof3L2qWcy5w5uTGfIBOLBZAwU96X1d4M0P4MD6VQBJF31w6qTmzl2EbBI/Zvrf&#10;cvzCWwld3lw0zGkDMBiAXb3we4DaAFwVsUZNAGwZti5mdA0Ab2VK6TLs8NqCvpXZ9dgfts9X5uO6&#10;WMdWoCQvC/lUmceKsN316GcDMLQbzA3f/h07K4eVzXG4lkwbEK4RKJhCW7VU/66d1RUA92rYiDef&#10;ZnKrhw0tGunyxpYTxdkrfou5sEvIYSC2DOyIOijjbdWwFG8gb0OqRYYO0JrFy7Rk8nhNTR6lMTGD&#10;lRyKCZx7T/yyWyF8eV9ujZqqXQ278NBIw/j3TKSqiWpcXf61K8u3WWONSRilPcyU08aPUPw47hRP&#10;DlBYUnuFpndU1Mwu3Mn1Vha+VElbuE+0mWt+W7ivu8HXiXSsbsbvj9TUPQOVtDBE4SyypE3KcnTX&#10;N7Cbtb7YeuHfBbCprbjQcPT4OaUmT+GS5VUd3HqHI3wHtWrxbuWuOKgxKRuUNHSNFkw/ye/2USUP&#10;zlVa9DbFhM3UlCnLONNiNjyU8Ga9m0+u+Wee34IU27Bjt0akZTomBHkAZuxEn21xibjIz7T4y7d2&#10;xeBXwd3dJ8sJziMyyp/wfZ47aZw29rMDZog04jqjPe7J6h7LCSwdKx3RxjAAnOimb0f0gsTiOaZd&#10;myKCtHvddiQfnEM6vFfLJozRrKExmhUzQLMxvluAKmsuTpXz4iO1dGS0lo8aovn0ruNjIpUVM1Dz&#10;J45D6XWKe74PnZL5S+77fm6ez4A0D7R2m8jKaAI55BcIL34g2y5YsUg+zNP8udMaxt6vZ2SwDkGo&#10;PP7hsaNxNh/mT3gDsKsHn0P3W+b9DDLiaVgGJhgz3b8CKRHmowhmkKaHNvWVzX8DmfsGkTVc2dcf&#10;9tnCj/LZYaRrV+Gfygurl7OKG5JApoU1NgAD3GoAuAJALm3CDTJcWbN5NWcNWN8KBmBIruoA3jJh&#10;DTKbZdr65WuRdQGwsc7WR1NiN0AJVdNKbb7eAGxl83uAqhJ9aWW+rgn9bATgjfPorQGdOmkMvMSk&#10;/hGaGIl7Iqdw+nAupn+3TnJD2OEGgeVrWbhxUzVk5bCCZXpngQKwmt2Os2hhwH363Nw/yphVbfFK&#10;gLmMGlatSkneRH0h8wLq8rxmRQXWqai+9SqpX73KGojXdJ/mLdWtLnP09xsovF5VBfPv1L99K42J&#10;jdX2dZtoN1hagGFevBEwrI7RmhOjlLPKTxnLgjSKrZ8+2RjoLwDEO6OUujMSEHP5ngPaiYB52Hof&#10;Dc3tpVFbe2L5yvL99kEaMsFfEeyDr9iykYV4WOGb9xB+5JFgF29fZYbLAsQNSlVHcmngZdcYLfWR&#10;Y9eUED9J/UJHau2yXdqxYrUOrxrJadLxOrXtrBbMOK3slG0aNSRXIwZvJPuuwBJpqHZwpMCcL/8M&#10;WAv6GiuhN8HkD4MUdD5v4g/K58tGejnP0XUzirpkQo5vLaP9KgD1MwB+BIDXzp6pleG2DM+CPitO&#10;34+P0e0JcTqGhvNILNtGwzFzR3/8cFRXfLB6shnko+1cKtxI+Wsn0H78iTuGXDGwE4/3EPXfhQa/&#10;izb4ymnmgXt2a+fG9dpFmXVox05dYFTwgP4B1Drg/errrwEp+7mMi54GpBqvffEkvgTYNir6/tsf&#10;tHbrRvml9lXvCUHsag5WIKbtvn3DtBFy5eF3P+obgH+ffWOzdc0rm58C+FPmw5/SX3wGcfCAUcBd&#10;/n7Z/mQQMoUD4CcbRyaZDGpizHNe+fwzgOnjghrBQteuprSwPrrM93u5+zirfSaQeI9ZbuUnaioj&#10;tYpDAJU2oNjohxFSZXrjGgC3MlmtOhtHdctjTAc467xXm3mvzZAhqAB+7XdtEaGaanJpoTZLEbXY&#10;KbZZcEXeACrDDlejhG5VuYYGubkp0d9XUV26KJuzqtNiojQOAI9BVhqKrLJP65YKog/2ho0ObN5U&#10;vs1bqGW12qqIYV4F3ihszlsM4BZ+I28zysK19miWPGX5s0oVr4yzB2OuMiXkDWjDalVSeJ0qgLaq&#10;+jeqzgy3hqIxNhhMxnVjmaJZ9UbywilziI+X5nJl8vDOXTrDCOkYM+ADx5kL22jp3EGlTR+sCbnh&#10;mnsgQikremn2vliN2Ril8IkcXxvDrd01eE9tZeF9nb8SVnujRe6t6BVuis7twfHsngA8gO2gQUpc&#10;PkCBGMuNmzeeDHyNXvJTHDExwbt53dFPX74OgG0F8frH2rTpFBcwV1MeL9To+BUaGTNXQ+l1d84f&#10;oA83t9fV5e46uXqjJozertj+SxU/aIVC/Cepe7cozV24FhaZ5f9/MOvm//pbmDxs2X1IsbjNOEYG&#10;5scNYPN/jUuI8ucAbGuCgO82+tRpgzil2NdXuYNCtDZ5mNbj87QXq5gF6ahQOrTVDVz2NJJ93fj2&#10;gNxP6wf5aRPZ8BGWsF9waMziG0Y9P8Bo/4i++jvrrbmk8NMjrgBTplup/ghT9ke8qXyPO4aB9Uvm&#10;uJ+TXX8J3jwgFwjg73/QTsg2X9w5vKZgJDYmRH3GxCg4Plo9uRwxecZsCK2v2Fn+ARHIk563QABz&#10;GIu++daJY0rz6vIzgE06mQdiMrAD4Hq/ALAv4A1oSB9Xq6qmsTVzAhO+po2a57liUJKWQ+lU0baJ&#10;jCCymS1ZzDKzEVwlAUlVCKQatqNrPSw2NvUpk+vjk1WJstgUWKUAUHkA3KRSbdUl+9aj1K6POqsW&#10;Gfsdk06acguQ16bcbs/W0RBPD6WGcICrd2+NjYjQ1OjBOKD0R5oYRo/eVb6UziEtWjKzRtfNY9+2&#10;HSCy6qgSAK5oPtSAtyhlvgvAtuhgixd5jiEQZsyr3ylenh6Zv9fbxeVTt4aGNqujONYpY4nBbGOF&#10;w8j7N6ylfh1aKRS2ul273lqxeC070TDTLEDYmGk3sRPiZ++JE7xmKq3LMNd7FJcTpEmc7xyzxU+Z&#10;G301HUP1KRwPGzrLXZGT2it6dmcNW+SmpBXeGrnMUyNXedMbe3CrqLNiVnVmwd6LO0ahytoyUNFT&#10;AyjLo5S7azN9MdthH31BhgNwZFzTKu/ecVVZo7ZqybQLWjbtspZNvaCFE4/Swi3TvoUAeKuXPtph&#10;v/cLFeE1SYFuk9Stw1DFxHCYAHLONoUMcP8MgG0UZYq26GEjnXLf9NS/CeDvvuNA96/imQwMgL8B&#10;cF+RCe+jGtmzPpdMuQFTslv6irmwnRe1SEtI1tjOLdjLRYk1vBvX/gZoHttJe6H49QjSiYsKDwgD&#10;8Zcwu18T3zCi+cYuCT55/JrM+DUf2+zVgPvlk8cveMwPYDsLaeHKvvboCDUsA1NCH+KyoX9KhHwm&#10;R6rnmGD5jMXVICNGfiMGqXtogIaO4OI6Mr2fUGpZ9rWM64pPIBE+oQT6FNfIB5TQN5lNJrm1dwBs&#10;G0cGYGfn1zTPjIucspnzI04G5oaQn+mgAXBgzSpcKkWthqtgRYiot/llfwdQWglt5XNZM6BDNeV4&#10;VpmxHK4bpVhiMAa4Bp+3qGulM+V2TQivMpSuRlCVYc+3Dm8ATSvVUAPGTE0gtxoRVXlzsLK3Bgbw&#10;1cmcjZBF9mD7KIlJwLgBESxqcRaT6cE0+tLpQwZrEgfZk/z95F6H0rnR+/IhQlq2VUCLtqwe0m9T&#10;LVg1YHPpooTJKl0Z2NRiBuSi6K6tIiiHIMUsbksXexvJZg2FUYX0BbBBJtnkosXIIH/NyEjToQ3r&#10;tHZlrrpxzX79dmx5Dp/BFOCUdu0/oX0QXgePEMeOOyOYg8dt1fC6Nh9Yp+g0T+Ws5+zNFl+N39pb&#10;M/YFaPruPkpd0VvZ6zg2tinIeczKpedd6aEp3N/NXG9g7qaYRe00mIhd1VUpm/soBXvY6PERGj0l&#10;SUvxbN594jAbTxd1ndnysgVHNCnlgDYuuKZVM85o7th9Wjx1v1bPOaQJw3K0c/Zknd+5WauX7Ffq&#10;KPaaQxepV9d4paRN5s3A+tUnFysKWJwoaJki/2su0N9AMLJ931ENGZ7kkG4uAOf/Wpck9C9/HsAA&#10;ioz57cMfuINkm7/SNz/9qE85B/oNDhyPcKI8ggg9smt3HY8O4WRnNLdVR2rKyJHQ3XasjDVEpI5f&#10;AVoLA6/NbL/hANnXfM4JQGphoP2Cj7+0sI8pjZ/Nvr8H4G+Re569fFF9R/dXwIT+8hwfIvfsAHmO&#10;AdA5AymtB8sdFjYwtL/W527Ut/TVX/NnOKAFyPkBbEqts7t3ani3Vg6AXQsLvwVgK6UtAwcC4JC6&#10;NbVx6gRmh9nOcsDTEtoWBhBAmCez41eFCsucMwBEGbJdNUZLtRgHWTStXFsNILQMzCXMwJ1lhcp8&#10;T3tIoJaVa6oxbwytqtdVYwiuSsVK8L1kbRjr+mTu1mwXhXToqDH0vNOGDELA0Qdv6iEOBzGFDDyZ&#10;9c6cAZEKgdzybEIJzaipL4fTvJq3UmNGVgbgKrxxGLlmALaMm99gwHlub0oAuDx9cAl2iYuwCdWc&#10;MVQCd6AnoMJbOn2WNnNN8SBM9KEjJ3Ti8EEtwXywg0cQs9s9sNRHtWc/+ukDR3WQcdNheIpDR5Fg&#10;GoCZ69oG02kWQdZtz1X4KD+NmhsAGx2oSXs4X7KHW7x7ApW+jn53mzeZOVizD4ZpMidO0tby2nZ/&#10;zcRwfdK+EI1cA+M+vyMZuQe2r95K3xqmnI0DlTK/v4aPjdZoZMHTps9XTvISrZp1BvENirEpB7R8&#10;1lHNn7JfWUnrNTRildKjV2hs8gpNnrJb82ae16Scw5x1na4OnSKUNWEut4w+c/rTK/8EgG0ObJ5j&#10;VkL/IYC/Jfv+Oqwvtv1fwh5dzyl9v0UP/Q33d78jfmAf+Bs+94NpkC2bUiivXLxCoyjV5od5wWl1&#10;1Y7N2x3p5Xdk02/JrF8D2rzMC4CNiDITOX6WE/S5T+PXADa55M/xOxn4GzOiY7EhfHSMgsYPlM/E&#10;ULkBYLecvgA5Ql5ZAxWQGiOfof3lFsA7dkam4wz5I8sOn9P/fmLezYD5M2x2vvz8S8bQ6xXXCe0w&#10;5aBr88jZ+YWsMsGGH5nXlwzsysK+Deh/AXBYg+oAeKLiBkXluVywHVQKUJQlC79HtnzXMtaTKGWl&#10;L1mzeY0G6tqoldrXaUIfWl/t8MtqXL4mFjgwzO+8yzJDadXHQaNPu67yb9lebQFxt3qN1YLF/DpI&#10;Ldsj2miNbLJt9Zrq3aSJRjI2mhkHMcit41lDojQvIR7iMFFzOFY2JTZGqZED1KdrT2bFjdWGstn0&#10;0G1q1mXFEPEIbxrVefMoj6ijBIIN89dyWfyY64djmGcSTmeGXV5FAfqrr7ylFo1ba92qXO1jdLR9&#10;x34Odu3Xxt1HtAVyZ//Bw5rP70iX3gFaz6hkL24ou7gzvJurh3vxNdt/xCSYJ5gbM346gdPHSUDN&#10;EvsZMvH2/fs1cmysBmR0U8K87hq7NVDTGSlN3u8HM91d6du6K3tPT2VzdDtlj4fiN3RT/LruANYN&#10;oosymouCSZThGZxGSSNjJy7ygOHmzWBRDv5e+3Xpyh0uXK4gq6ZrSOR4DQ7P0oCwbP73m6eh/Vco&#10;PnIdo60tjMHWYkS4WZmJWzRn4kmljdqiIP+x8vZJoPS/7Jw8MbvbP8q4v1yqeNrjWgbeyL9b3KhU&#10;ZxXydzPwV+z4Phu291sQuWXA/b2wbP7jw4fau3efMlJStWndhrzlB8twgDN/fGX65D8Rln1dkb9c&#10;dj13lc35H7/hTeE2Cph+KaPkO2agPCf0Bbz4CmF05509UB6ZkfLM6Od8LjA1Su7IQoNCI7V5A57Q&#10;HF/+Et3yp4jTP2N+aIz10U2rFMsFhnD6OnPXsK2jINhUZ2Rk4CW8WVr4OdA/921YTaENK2nFuGwF&#10;egU6y/ZmSlcaYspGM++STcuz5vceUfatEqoCMP2Y044KDVd4l57qwcnPbg2aq2vDloC5mVpUb6j3&#10;bSWQPtWtWUvFc0sqzjNAg3p6KMrdkxXBzurXqbMSKZNH+CGV9O7No7dDWC1PStKq0RjtZyRpecZo&#10;TR0xTCkDByqsu7s88HpuW6uRGlGmN4Uo61jvfXWq11Rtazfkz6wPy12T3ppzLdj+lDDxBhWCOVja&#10;G1KxImw7GbPuiDtQY3Gr6cUXiqlcuZoai82vyVg3bdlJb7gLffRedNJ7tBthx9yFa9SrdzCv78OO&#10;5yjAPKSdqLZ2AeDdAHgPAP7FJpNl4lNILTHNO804aMVmbh1PiGENz03hmR0UP89NqespoXeFKI3x&#10;0uhd/hq9A8vXHebdHKgR63kNp4yUjcy+l3BJYYKPYrJDNIXFg/2nDj1Z+cPp0jnxcpcRzmFNn5fr&#10;nIBZv+6QxqZtUFTwUsWFrlHOyM1k6VWamL1FI2NzNXroFk3POanYyCVy7z5U69btQmTxcQFbT7/e&#10;Rf4tgFsGXk91Eg+AXZtRBX2tjan+8q8EsAugD39izZ94hDfW19bHAsL/TgCbk+Q9SuEoiDWftEh5&#10;M0t0zw7HWJt+OCXUefTKGuCA2CdzAFfhhsg/doC6enkpg+H5Xfp8Wzv8hDWxr+it965exN0jnCiZ&#10;A/8ZAHvVrQ6Aq0PcVNNcfIzcu/Zmbxd/KQBcEvCWBLzvQPhURt9ck5K3TS1UW13ozwb01xA/H4V3&#10;68bGDbd3IgYoiTI/jlMrET085deuM4BrK582HZ3ng70DlBEVrWkjR2je6CQtGjVKKwys7ECvzEjV&#10;stRkLeXPX52awmvsRPPvMZ7+N8rHW8G0Ot6tO8ibLB7Ro7ciOfg92MsPKeNApfVHOBEeocQ+fdXf&#10;jat6iDus367BTPpdiLfStANvm+80ALa2oMyTGXYRFGAvv4ipAICOG5qo9Ru2OgDevG23Nu/Yo80w&#10;zbsplWfPX6WevYO0Ycte7Txw5CmAKad3A+I9loXzrSIeJAMfAsCHT1/FngcTPGx5zlIx7T58SDNX&#10;ztbQnFj1ZQLih9eyD7ZKPtwX8k3sIX/GmX2TvBSO/9TAjBAljBuqnLk5WrRxpQ5zi/qalbuMji5g&#10;AOAca3uyvXSNhYUPPuFOL0Ke69e/UOKQRYoJ4U08ZLXGMzYaPmSG5k7fo0lj9mlQ36VKjNqCNjpX&#10;Hm6JtAebnVMsv15bfApg+5z9mS5i6llw2hhp7eadGpaU5qwi5jmI/PoN4E8B+I+y7rPAtK+3175i&#10;tvwlvfGX9tzYZHv8g4ybP9sW9LwgwqqgDGzWOJ+xtDA8O1MBoyPJtIA3u7/cWYh2Y8/SLS1Untjs&#10;eGUDaBao3Xg9IDNKfUZFq5OfpwLxlz538SIg/t4hxY5uXs2BM3TQzdA3O8yzzXnzVgatdPYhLPu6&#10;MrFXnRrqU98AXF3jh8SoTdP2WN5gzP5KYcf1sTAeVSWKFHfM5DqypzuwZ09l0IumwwqnYIK/gMph&#10;3dgxWj9hvNaNn6DV6LmXZmRp1vCRyuzH6Y7AIPVzd1dEbwzVIiM0Y2SClmemKTczXZsz0rUB4K6D&#10;PFtNtl2ZMlKr00drdWaKFgLy5IgwDfL20gDerGL9ApUW3k+ThsRqZuIIzRieqFkjRmoevMXcxHhN&#10;oeTO7t8Pn0A/BbZtp3Z1G6gWd5fKl7BVR4wDeCOyMtp2mkvTmxd+6U29+rLZ2paRr08gSwvrtGU7&#10;wLXIB+CZc1eou1sAAN6jHfsPOwA27a9lYReA91of/GQV0faJD8JK70f7fujsecdj69jJqzp3BpeO&#10;y3cA820dZhFiC6X4SgjTpZvWacn6VVq6bg2LAJvoJ/ey6XROl1l2uIG88hobQufRTJ+5eg9hhx1p&#10;yzvQZiDOW3iwuMFYiccLdzU6YSkAXoEeermS4pdo1PCpunAWk4f1V5Q0LFdBHlPUP3SOfLyTtGkr&#10;Ek7Gny4A/9aj/RnPltCurzUAr964Q/EOgPMY6N/6OX+Ygf9RADvgBbhf5AsD8lf0pf9dALbL91ZG&#10;j+VWkh/XCAMxzPPKZjWLq+i9M7D1TMaeJLUPoMbhAPD2TA3heYQCsjHmTh8CS83hZV8fBvmnWZb4&#10;kR54tXMDKYwF/WcB7AJvXvlcwwGyAbgvfXAEbHQmpWrDmk1Yji+l118shDk7ZnPF2NMtWhyyqaJC&#10;u3TGGjVMMxJiAE4smXOkNo6h/RiTpo05gHFMhnKJlWTPZSxwLBgeT08bA+gGKYvvy4Fdns3u83JA&#10;n5vGLxCg3ZyRrI0AdlXyCC0bnaAVqYlazOPMYUOVAaGVFN6Hx3Dl8HxMv3BNwixt5tAhmsvPnjd8&#10;mOZwH3lmLGy1MdWMnLJ4k0j0535tp47qRl/dGDvacpgElLCzLIyTbCuqail64Tff0kvPvak33ijF&#10;FY1OWrBwmXLJwpaBt7ChtIn5/i4IKztu1sMtUBu3oZXed0jbUPi5QLzrN7PwGZwvTpGFWUEkTlhJ&#10;fQo3S8B8gtnxGRw8bK3wIptIl8w7yzG1Y7uHlb2rgPXyJUBgm0qutUO+7jyAzruwWMB1RTiUSywO&#10;3L79qWZM2KoI3xmK7TdfsVETaBFPsjrIwb3rX2rP7ptKG71MAX4pGpk0C/+t+5BYeeD8M1EQs2wA&#10;Xp672cnAtgzx3w5gA7GB9imIjaSi1/5vysC2OvgjpgNLVq1mnzJYwVmwzqmQWTn9AXE419HD1Csz&#10;WD24BOedCZGFAbx7tpXWIfKhT+6Lb5dH30B5+gfwPzoWsAd2Ko6zKn8M4JryZAbqWbs6GbiWwsnS&#10;w4P6qGbFeir6OtcVXiik13HKeO3NojhpvEX5XF5DUUPNRH22ODVBa7NGaXMWAMxMAoCjtJ5YR6xK&#10;SdTC4TFagHH93Fgu3kVzthICbm4cajaAPC8+RksSh1I+D9O69FHaQK+7gVWz1cmJWoZ2fTHrZ3OQ&#10;sU5F/TZuYLjS8S4bHcQ5EG+EDn4eSg9A1RTkp/Fhwcz5yejRAzQZl5WJrGMagMfgupLOreU4llj6&#10;sPzg2b69mtSu5zDrdlfYdpK7oODy6tBZhV4uqlfwpG7E3Hva9DnaTP+7FhCvg8zcyPX5Xcw3J05d&#10;6GTgjVv3kh3ZH96z/xcgzp+JrZR2MjB98KFjdljtLDvEp7nPdFYnz1xkf8WgkfoAAP/0SURBVBg/&#10;rXO4W7J+d4q5sdMnX2D8dAlXD0zVT5kp3kXAzQmYcyz6O+dbbG8YF4+L7A7baZdfAzivnDZrHtvT&#10;PXboriZlbdP0iWxY7TnPXrBdhTDrHraPPuBI+fVPIOfwuD5vi/8f/UsAvAi73gQ04+ZP/bsA/tJK&#10;3QLCSmCnDM4XBsj8wMzLrAUQVPnA+zmZ0BV/VCL/Vwir/CX0A8pmi8/NBodS/uBJrsKRafqmx8tz&#10;NOTVaPrenAi5TQyU2xQcALMDcQIMcspq98wQB9xuKYGAPVRB6VHqFear/lFDdGbHdo3ivm/fpogz&#10;WNI3maRZ5hjr7Mvc1wcBvle9WgQAJnrXqq4giKxQBPqhPdzwb66COyQ+VS+/4ZxHeZ1esTAz3+rM&#10;cFPIoksyhmtlpmXeFG008AHC1RkjtALf6qWj4rRoRKwWjxjK6dMYLR0RpYXxgzQ/frDmDUOSymbW&#10;3GFRWjIqRqvT4rWODJyblqw1qdYLj9SSpATAG6NpmMFNwzNsfH+InlDsTxHjjB8UrqlDBmpSVN7r&#10;Y7D+zerjw7jJRxmAeWxEqCaS4ScwchoDoEdTfkdj4jCQNsO9fTtIuLyFhtL09a1rVpU7a4kVYdJf&#10;oQ9uBPmWwvUGA/CGLdu1ZuMmrd+6lQx8VBOmLADAgZTW+yihD2krILYMnD8LWx9sZfQvyCxEHwcB&#10;sBFa5txhqq38XlrHzYrHwOvY1AJelgnye02bVa3riqLzmO+q4rP3jX8GNdn5CvvHl9g7vmrl952P&#10;n/TMT90+THZ5/W6e80berrF9Li/+OAv/+qTqbXrz+UtWaXhSurNPfBFG+wI/84L1zs/EX34LwAW9&#10;nr8sdj3/3xLA5mmFNvoe/WvkiET5J0bJH3cHzwTsSJCAuo8BpEgs3cYyVkKt1Q2dbM/RfSizAXBm&#10;kLqmcVCKsxh9Rg2SB7NTOzma0rsjAGbD6BkA+9Q3Bro2mdeybx6APXB8DITICsGR0r1Fa3TOiBxg&#10;oV9/8VW99koR7hzhu0ymqsdy/uThsVqRNVJrcpK0nut66zPIvJS8ucnxZNDhWjF6BACNB2TRZMFw&#10;Lij2pWwO1/S4aM1G5WXl9BwAvBhN+dr0BG3AtXAD/fD6rFStwox+AZl5GiCdOBgjcq5BjueUTE5k&#10;iMbi9JADcBPZFutHL+3Xvo3C0ERHY8CXGOzPhRo/pSIAMRBP4PvGspaZOQhSjT9/JN/fjz7aDAZK&#10;stDwLvPfdvw3d23YwNFhvwwTXbVKPUVFxXPNcBMA3oHt7DZAvEHbdh/UuEnz1K2nPyX0Xkrog4yX&#10;DjgZ2KKgXviXhJa5XALiJz5aLkM8c7U8BoBdHtP2aOD9PQDnP4v6WzeN87aXrD/m0eKJ4+WzZ1B/&#10;aRJgbPY/AWCklLPnL1Pi6HTnpOiF/9sA/AAAP/iMPpgTp8s2bJTn4DCFpMXKF+8uv1H95Il2u+do&#10;P/VIRdwBUD1G91NXLsb15FqcV06YA2CbFwekDlAQ8ssAL2/E9uzTQmIF/wrAlnnzwgXi3rWqKbBe&#10;decqg418zLWiuB0le6kQdq/FnbLzbWST7erW1+L0JMA7GtIK8GaPBoSQTimU07gvzIgbrCAcM5pX&#10;rcZCP+MnjO7KkMkrv11CPdAtpyGPNEnkjCH9WQDB1jc1Tpsgr7aPH6Mt47LIyC4AD9D4gVyNB3gZ&#10;OIjaTnBY507Me2uwOIEGuzAMOdXB268Vwty9DB7R1dQPiWVKH9w9AXh2v2CNGRTmMNjZZPG0gRGK&#10;DQ7U+7hcVka22ZA3ot4tWqhL4/dxA4GJfuktVcb0vV8/RliortZt3uYAeP3WLYB2j5OBu/T0Yy94&#10;z88ltGXhZ3thy8KuTOwyx3NKaQCcH8QuN8vfA7DrbEuBp0+fHCjPfwmiwL74ySris1Y9v95s+mcB&#10;/JkD4GEjU5wrDP9tAHb1uKagyl86/9kSuqA5759lnq2UdpXQnwHgT82Y/Ytv0LfeU+jQwQpOIguP&#10;hMgaFqHAZEZLZN7ulMtdRgWoVzKsdFq4unIprifZuBejpl7MCb0zwuQ7Mkp9BwxQaLcubCAZiZVX&#10;Qvuz7+sHUeVDr2sZ2JWFe0NgWQltAI7kyLdv+06IHMo5J04Kv0z2faU42RiNMQKOIHpJY4fXGXDp&#10;dVenj9CqtESy6kCY6c6qV/ptHDeKqn2rVnqPbNe4RnMEIEgb6Z+b4PMc0LKFUoMCNHFgKAINAJyS&#10;B+Cdkydo56SxsNIpjJaGORk4J7KPRvh7KLZXd/Vn3twJi512rPWVZbGiGhtNZcicpc0/q24TrGsR&#10;lRQqjAFAewDfR1m4ZOT0p6QeSCamR84mmyeRmbva7nCDpmTuXvJt006tatensiim114toQocKA8L&#10;G6g58xYD1B1at2ULIN4KmYUhxPjZ6tzd1wHwVvrfzbv3OX2wC8TPZmFXBjYQP/WbPuuU0a4w8D61&#10;pc0zi3ddenBl4t87puY6bfpsJnbtD//WY0GZOO+1p2X07z+3r/1l3OIw28y5S34GcEEl9Hl+vsW/&#10;tIT+3wXAn0JifQKAv2CO9/03DzVj6Xz1GMAaWsYweZOpfEYwB06lF84OQyfdVz0yguWVEYHEcoB6&#10;x/KLOYQMnAXBhRu+e9JA+Q+NVTBeUmbWHtSERQWkkn8I4DrVHAB34Zfcysy8HhgA8wte7NU8p8iR&#10;QYFaPyadcpdxT+pw+llE+hxBG9S5nZpTlrZiJ7dzXczj3TzZRiJbFmGB/vW3VZXXI7x8WDroqGGU&#10;vxMHhtAP99eK5FhtzErRTlYwDcDrALCV0FMolVPwwYrCB8u+vm/zNurbxY1tmwTVqVrfWaB4+9W3&#10;2HyqpO7N26sR6q5aGLy34JZSGN7RCR7dlRzkwfkSdm0BsK165mCV68ef37d9F43EXimQN6oq/J2f&#10;/9vrevVVRkv8rFB2gydNnaXVrAhu2E4GBsRWQmePm6VO3XzIzAg8AO//H8C/BPBtSuipM+c7ALYT&#10;pwVl4H8ZgF3ElkNumSzySTxAw/xsfM5rfxi2EogQo6D5bkGElSvr5n+0GfCnEFkP2PM16aW5BYZF&#10;96d8HqSg1CHyGB4hD0pp99ERlNGw0VmU1PS/7pn95A2Iu3NVwoOj4AGw0T1GUmJDGgWifPJHgRWI&#10;x1UA2df/iXTSxkaeRG9GSL0hrtzpfT1rV8UPGj00J1WaI2ssY5axgOQ15qSFXimqEpTPLbjMMDlq&#10;ABkzhZ6V7JsyTIvZg54JgM0xY2wfelUi2T8QhVVHfJwbqWvN+mrLCZT2mNT1wOPKu3EzDe7UHnIq&#10;TPPI2itGx2kjP28rpglWQq9hrLQQAE+lh03293Sy73AvT/ljneP5fgv1bt1O3fgZzXlzaFm5utwo&#10;gYOw3QlnfziSEnogkUBPnMbx88ywQI3r15c3iwhNgs2ejDwzons3fKUbK4ERU29EIa+/+Iaef/4N&#10;APwWntEVFBgQqilTZ2vFahYYILHWsipqrpUTpyxUhy6evLbDAfAmVFr5QfyzMuvJSMlFZuVnpPN0&#10;0ibuyCO0LPtaFrZwnWkp6N6S6+bSH5XSv9UTP1ta58+ev8zSefPkP8rEz5JSFzkFcwsB0YTJsxU/&#10;IhUAf/KEuPolifUvBbCL0MpfNhcE4D/92j8JYAPzZwDY4lPscb7/9jtt37lD3WCV+yajugLIXomo&#10;sJIQd4zmOjp3lLql9eW8RYh6pzNm4ipcT3yuvThX2oMS25ePQ/oEKgAttAE4kC2b/AD2ALxuCDfc&#10;LepWywMw5bUX7hNNqlVHdcWqILPRN4zAMjHHS2+oY+06WjRymDaRfTcB4NwUmGjmwCsSh2gVZe8y&#10;tMoLIKgWDh+q2bQAxgZnhYcrFXVUoreP4np7kBXZzmGmO4P+dH7cIFjqocglR2pDNv00JNaK0YkA&#10;O1pTAV1mkK9Gs3ubGdpXKcHogAFdrKeX4n0DNIKfM7pPiNLDsB9iNpxNpk3vG6AcADsJ9nkyVkbj&#10;YPPHYc4/mZ81JWaQpgDgeNxZPGDgozw81LxOIz3399f04kuFKaGLOSb1Hr39lJ09XmvJwCvW5gLg&#10;TQg69jk9cKdu3k4G3gx4zf/JAGzhYqQdaWW+mbALxK6R0n8FwPkJrX8VgH+7xP6vA/gmEt7UzEmK&#10;S0x1DAguwnI/y0L/bwngT2GOLT4j/pkM/CyADcRfM1aazhmOniH+2LMMUSCXCj25/uaVFC7PJHre&#10;EcHqnhioniMgsoyRTghQ5/4efOxNJg5QcJ+e+DSZdSwAZoTkD0BtjGQZ+NcAruLsvvq0bKrGEEJl&#10;7VQKAH4d8NrJzyLPv6bOdeo6/e/WnFRtMeY4daTWp4zQ2tHDYaBHaCUAXo5mecmIeCeLzmHWa7rm&#10;Ccgtx+O3PS4SBRUikVn0t3Nj+2tRgrmZxGktPXQuY6hcxBzLRjFCQpAxBdY6B0Cm+vsAwjCyKGMh&#10;fsYYvn/c4BiNGxStsdy2GsfPts+Ng+2eAks9EyHHDFs9BMD28WSUYlPogydROUweEu2sCPauX1eD&#10;eDOpzTrj3/8GgFFivQZRZwqtTh17aiRl4PKVa7Uqd71Wb9igLYj0bQ7cvrOH1mzY/n88gPNn6n9V&#10;BjYADx+VpYRRzIGxtv1dAP9CMfXMzLegsVFB2bYgwsr12m9l3c/Iss/GHwG4oHL5F6Xzk6zryrwG&#10;XFfY13351XeaPHu2egT74M4Aw5wySL74e/mNjCQrs9yQzLIDZJZXWgRjJ5b/MS3wANgBSX7y9e/I&#10;niwldGNb1rcSOo/E8rLSmczrVq+aE70hr3rXqux8LrBdKzXlnKcpld4uVFqvccvIzqG8+fdX1IkM&#10;vJYVtu2orbZlpGgz5e5WfK63InvcnDYaMJsYg3lusrHSI52Z7irUVkuRTS5ks2iBBcqqxcMRgSDy&#10;WMqseFVyAkIOMnBWsgPgpWR4F4AnkFXHhFGak7FnxkY7yqs5qK4WoJ9eYPLJBL6WXn8ur89j3XBh&#10;/FAqAD4GqLMRc8xghDQN8E4ZYG8ceE4hER0FgN1xj4xg1m3mBH/7GyU0DPQr9Pi2K9y2NcsVrMTN&#10;X7QUsG7SynVIKyGxxk6aqzYd3LWGSw6Wgc3/ycrogogsy8IuJtolr3SdanmWjXZmw09K6ILK6Gfv&#10;DxupVVAmds2Kn71PnB+gBZXYBQE4b+z02+HKpK7HC6jIbtz5VPGJ6UrOGI8s8zOHrDqPrPPZr3VI&#10;rP9bAGxA/vxTeusvvtLidavkxaEsLxRNQaNjiWgsdwZgAIA+OgtyKzNUfmlRChoRre5D2OqZi50p&#10;pXQA1wYDGzPjdRw3fg1gK6HdKKE9ALBXnapkpp5qxfaQC8CvU0LbRcFCf39ZzctX0CpAtmNMpram&#10;pWoz+uUtAHYbSwjbWHzfzPPNPF+fCkONKGM14F1Fdl42Ik4rKLFXccx6NZl6bdoIPjcc4UaiE+tR&#10;cW0iqxuBtTgxzlFqzaAMtpg9ZAAZe4Dmc55zQWKC5hHL2FJaMToZJVcibwLDtZg3hSWAdxmAtliE&#10;T9XcKEQjxGwbWaHOmkKWngaA7cpDIOOjENYRi7xSTH/7e2E991JxvYwSy9YOmzRuqREjkjVrzgKt&#10;YjNtFQC2EtpY6JZte0BuseyAxNIF4N8js0wj/b8awH+2L3bNjv8IvPb5XwMYUQgAjktIVVr2JGxl&#10;Py0QwOf4XgsA/GQXl8dfqq6evp7/a1zPP0eBlRcFj4z+2Qz8wNwg2fl14snzz54sKTiPT57/2Qz8&#10;KQZ1dp/3M45C2QbW4QsnFApoew6GsIoNV9AoxkXooIPHRHN/ZjCMdX/1xrA+fEwA7g7DNW7uIEV6&#10;tMO1ETEH4ce+r+39mv7Zg6zr/iT7ugNcD3rg3rDQcf7eas6m0XtYztixsjc4ul0MAuvN515VpcJF&#10;NJ8SeRfrhlvTUrQDsG53HtO0g6WELWwQbeHj9Tg7rh2NqRqZeA2Wuqsoi3Mptdch0tjEG8AmR7iR&#10;hPqKEdToYc6jMdGmxFoQP0TTAd00K4fpW+eh2lpET704cZgD1mVsMa0EwCvZYFpJJl41aiSgjdcq&#10;PreGrLwSW9dl8ewPR0drHk4ecwZRsht4ycJTBnPQ2suDcVcvzODf18vPv66/v1hUz734NiU0Sw78&#10;99bCdMAy8OQpM7R8da6Wrl6jTYg3MnKmq0WbblqJ3ncT/a8LwC4y69lxkqsX/lcA+Nks/I9k4ILm&#10;xL8ANXPi8z8H4DSA5ov8gP759SfjoJ8zsB0l/+C+hsQnK2Ps1AIBbMA9i0m9BQD+1tEp/6PxOcsJ&#10;eVEwiP+IsPq9EvpTAPupHd1+JuzU57PxKTNfF2GV/9FVOn/iANfivu5/+hGOG/eZF9/XnjNbNGvf&#10;WI1eEq+BuHQEcEzZb0Qf5r4BCuRaemhymIbPilPCfErPTQOVsTJG/fv5YJCOlSzZ1wePJ29AbMfL&#10;7P6Rp7HPhAfAdcdlsSeZOB6zgJaUyhXwwCqC2dzrds+IGWkRlhpe++t/KglibB+OHdsA3C7K6P0o&#10;qPblZGgvWXl3VqZ2ZmQ42XljCkIPgLyBxw1kZMvMW/jarbZ9ZHNk7kAts1I6PkqrRiKnBLwrAKeV&#10;vhOY147HwM4sdBaQWQ24y0eikR7OkkPicK1Nol9ORn5JrGVbaS2A3sCfuT45Watx1DAQL0SJNht7&#10;4JmsGc7sF6npEFrm6DECpZZ/xy44YZYBuK/qOf77XnqJraTXsAcCwJUw2Rs8KFZTp87UQqxmV+Zu&#10;cGa/aVlTKKF70RdvZnF9N9Y6uxwiKz+A828o/daCQ0El9LNsdP7D4TYXds2GXcKOP5oNP1tGuz52&#10;AdeVCf/MY/5sW9DX2+cvAGDz6ho8NEkZ46dhDvCpzvH6WUwgC/r+/4sA/Cl+XnnWsxu5cDh5Y7Km&#10;HBmhacdGacbhFOVsZcl9XYwyNw/VuK0jNGFjuqKnhShpZR9NPTBEmWsGA2AviKzGfwrA3Sij4wP9&#10;HACXY6ZaDJHE668WxvOKBQDK6Of//d/l1ayp9k2bpF1sG+3OTNUeNo4MwPvH52j/2LEAGQ+m7Cxt&#10;zzKgWr+c6YSB1wC9kky6nDJ5IYqt+ZTGi3g0IC9lO8n616msAo4N7aMcnDHHA7o59LMG3tXsCK8l&#10;1gBei/VkewOtKzbzxrExNVW5lpl/BjA9cEQkgYwTLy3TR8chImlRq75eh5R7/oXX9DfemF6kB37T&#10;MjDz6sqcHR3QPxqf5BmaOWe+Fi1fxSx4t1IyJql1+55avX6L1pnIY9tOB8TP9sLP6qOfXTW0Xrgg&#10;WWX+cdL/cQCGcb7MAkX/qOHKmjj9Xwvgp1nXlX1/mYH/uaybx0DnxdMM/Akl9NN4moHvk3ktbN77&#10;pzIwvlzffPkTo4kdGjWLCw9HR2jccW4n7WNGuj1Mo7eypYOH8Li9GJStH6ABUz00YgWs68Foxyh8&#10;7JYh6hfuIR/zgbbMSwb24dE7X/Z1ZWEro7vVrKTBnu5qy1mTiuz9FkHI8RoALmFmcAD4ub/+XQ3K&#10;ldNWfLJ3j83Uniyy75MMfIDXDrELbADeQ+zCU2s38sg9XL3blp2h1SOHU87CRpMBJzEzno6+2QC8&#10;goWHFfTIi2CsZ0dHaQprgGORQmbwdel9AjSmL9tGlMBLIK82pLOuSBh412EAsIk94s2ZZHxOoW7j&#10;TWNTGvvFTwC8CB+tOTDW0/r100y+fwbleCaMtUfb9ohSCut5evrnX7QS+g0AzKjsNZw6yMDvMgvu&#10;24e58cRp9MHzNWfhEmf2O2L0GFjo3mwpoY/etBXw/hLArl74t9YMn11ycIH42ZmwgdcVz2qk/2wG&#10;/sMSm2UHVzZ1lbX2+GcycsFZ2M7AfKhQDqBPmDGfywyf/ZyBn/36f7iE/j8ZwI49LMehhk+M0cS9&#10;wzTmSH+l7g1R8m7mqwcHa+yhaE06lKBRqwdo0Cwv5WxnAeBAnMbsY2cWT+LxuxLUP9Ib72SY6AZP&#10;Aexl64NPymdXCe1B+dydMtr9/UZqWJErhJTQRSmhX3vtTceF8nVGSc+9+IqKv/Iam0bDdWgy1rwG&#10;YDLtfsC8b2w2j2N0eNJEHZ4ySfsnsYNq6ipeXzd6lGbDAufg3DGBEnwa5nwz2Giy8nktyw+5rB6u&#10;HDVci4bFaTpgG8vcN41KIImZbZJnbyVwHzjF2xPAx1CO02dTqltsBbTbeLPYwZ+7DRBvTk/nz6I/&#10;JgMbgGcjJ53B6GkmbxxTAfAwljwqIcN8/jnLvoUIwEsGfsmYdvr8YnafCQAH+DGrxl5n+qy5WryC&#10;Bft12xQVm6SOXT21HteJNeikn83A/yiAf0sf/aywI382fnbR4fcY6d+dGf+LAXyBDHz2ym0FhQ3W&#10;zIXLnQx8lp73DPvJ/xcC2NX/stiAz/TMZdOUvBhhw+k4pR5A23uIHvF4rMYdwyf5OGXytkjFzQcU&#10;+xOVg/dw9p5BgLefcg5EasKukQoP9WBkZI6TeT2wZWAXgF19cG8ILE9IrR4AuBOa6DrvvucAuBim&#10;da+/mgfgVyGz/v4iv/j/9jeNwr/qIADeRQm9HxAfhNTaS5m8i4x4BAAfMQAD3h28th4meh4z2Wy8&#10;rmZBJK3BnG4Fc+JV7AEbeDcxPto+FgKM0VQuBNg8RkJ2hWESIhDrgycy381mCWEop1RSAfFCxkaW&#10;eQ2wFtsB8HYet5CJrYReizOHC8CWgQ28054IOQI7d9Grz72sF1CX/f3FNx0Qv0gGfvkVTAteg6wD&#10;wGUg73y9AzVmzERNmDRNC5etdADcf/BwdenhQzbehvPEFq1l3TB/CZ0H4H0sN+StGZo2+teijjzH&#10;joO4Vx5iP9iOhP+ynL6AOuuXyqyCymmXMuu/CuCzXD888yT+FRn4AhY/Jy/ckF9wfy4crsOm9r7O&#10;kNFP4xDyXwJwwVn3G2SSX//DUTBx9WuyKq+Ezl9S//K5EVmuEjr/48dsIN23QEJ5nzMp9z/7UB/z&#10;+MlnX3Oh7jzX6wI1a/9ojT0yUFnH+mncyRiNp4wedwQxw/4ERS/AX3g7ThQc0ErbEwaAETcA3nH7&#10;USNtS8R5sJt61sNKpz5mdmRhLyxzvOwxP4lFNvaGyPLmKkOvOjXV4L33VKkMt4RYQLBlhuKWiSk7&#10;X3jpdf3bvz+nHsgad3I3ag/E1X7UU4cB6pFxZF/64KOcsjlM7B2bxZhpFKUvf092eTMDPZ3Z75ax&#10;MNYT6ZEnZDL7Ha0tuHjsmpyNDjoHMUcy8+JYWOhI1FjGPscB6KGaGUXbgEVOItcaJlESG5llPbWV&#10;5ja+2k5ZvY3YnJyiXCOxEpg7Q2LNhRCbBvNsAJ4Mq92bRYq///05vfAyWRcAv0gGfokM/DKAtpXJ&#10;Yq+XwOyurNzw2spBjTVh0lQWG+Zr7frNCu0XI29/Ts9u3qElXDO0LGwAzgMxZBaE1tbdmODtZcFh&#10;P2uGB9gVPmTKrMPaw7nSvUeP4Vx5jAsOJ/COPsF94ZM4V7KlZOHIKy/o8JlLAJhD4Sz5m0H8sfNX&#10;fnPd8FfLDiz+u0D5W4/5wfrPPM8PSvs5JqU8duaKfAIitCJ3C44c3HNyRka/zMB/moX+Pw3ABmIH&#10;yNxovf/pHQfIX3Lge+7KuYqf2VezTyRpwjFAS2QC0NSd4craO5izHGEaxXW7yfuHavKhKCVv4QTn&#10;roFO+TzuIKqlDbHy6I5+uCG3f9k+ckQcZGEvsrGJOSzr2ujI+l9PCzJwD3Zk65ctSw/8Lp5YtrLH&#10;LzZrha+/XgS29jX99a8vqiqOlLmUr3snjqGEhsQCTAfpeS0T7wPUe8ZmaDujolxmv7NtiYBl+2ls&#10;Hy1kB3gdu8Mm3jAJ5c9CDl5bhynAEkZUNgM2FZbJKU3UsQgwzsX/Kjs4WKOQP44LDdV0vLhW0VNv&#10;RDyyyRhumO7N1hMzG15rvs6Afq6NkAzALDCYIisrnJtTrCO+/trrDnn1LIBfR+9dnLVCu6nU282b&#10;DDxB07mGMWnyZOUCYL/ACHq8IeigD2jp2vWcD93ggDgXQit3G7vDHDbbuuMIummCC4fbMAHYcfA4&#10;ID6mHZwu3Yn5+66jdsnhtHZzgmcPZ1j2njzH3dzz2g94D+DScRjHDtemUt6WUl42Lmhf+H8vAN/l&#10;2PkF+Qb2U+6mXSz0/18J4PuA+I4++fQDSK7PnUtx8TgSjtsTp4nH4yidcV3cHqr0Lf2VszsK8qq/&#10;hi7jesHeoRq7Dx8oiKuMTbhU7IvRmEN4RpGxM7it49amrvwgsewag+OFBXg9CZNSmgLLnWNebtwD&#10;cifcuLTXhb3geu+9y61flFiYvhVFhVWsEI4crxfWKy/zy//vz6ty0be0BODsnpij3Swi7GIstDs7&#10;3Ymdtttrc17mvssShjB/DXHAuyIp3gHtHPaAM4Nw0sQeZyLH22YNiUQ7jWMH2Xkawo3UQG/OqbDA&#10;4NEDIssXHXM/XudNCxsfiyn00lMor+cxYlpNOZ7LvHldkgWzZ8rnZRgJLKBXnkXmtX7avn8i3x/e&#10;vavDrjeqVVd//+tLTuZ9gTmwPb5EBn7DtNCw7QbgDu24JpieozlzFwDgKbg2rpKbR6AiBrJ4sXOf&#10;VkNiGYANyNYLW9iseNt2yuddLPjvOYT1LJn3iB0KP6EDR2GendtJLDEA2COUyYeflMrHzp3X8bNn&#10;ceqwTExZjQneET4+Shw//1Sl5QKxC7i/6od/IwOf5nVX/DNZ97dK7bwMfJdq4iIVSjjCl21/DOD8&#10;GTb/LLigzPuPlM2fYcv6bBRcFhc08y24hM4/A/6tEtqy7z2Op31sh8s++dCxtd1zcr9iJnMT6PQI&#10;ZR3gF5gTlBMOcZ3gaIJmHEtS0towpW2G8Nkfo5z9MNEHBitzKwAGyGMOYTh3ZKiGj2dP+H2u7dk2&#10;Enpob7TOXuwCe5CJHQUWQo5eANiiZ53K6lG3sjrVqa4G5ctB9nCQGzfKt8i8xYq8haVOIb364st6&#10;7T+flxdujzn0llvH24gIZRYg3kEvvINsvB0wb2Qpf9XIOEpYyCMAbJnWFFeuzDuPTakZAHcmMZuN&#10;pMnIP8dyETKdDaLUIB8OmGFgx/NRvr010sddKYA6vQ9HvrHTmR47yFmUmMZYaCFGdiuQaZoGeyUK&#10;reWU1gvpoWdHDWJsxFogjPZ4CLMsQP8++u6X//1v6vR+K7y93tZzEFlWQjthM24qDdu+Ko7hXdfO&#10;GK1TQs+aPU8zZs5yjO46ceg8eijjK5b7l6KRXr5+k1NKrzP7WbaVdtLz7gewe4+QcemBN+3er1yc&#10;LVeu36Gla7Zq0YqNmr9snRYs36AFKzdr4aotWoWnt7lf7qfcPsZ46QTWOucwrrObwGcwsrOPXYy0&#10;S25pM+H8G0u/cO94AtY/KqX/1SW2ldBHT1+WLyX08jWb/7iE/v9NAD+g97Vrgx9zvuUrzVs3UyOW&#10;Uh6fSlD2/gGaeBjG+dgQyugYTdg3TMOX9oFxjlcWN2Wz6HezGBtl7WV0ROYde5hNn8MjFBnN0noz&#10;ZJRNqjtqLC8WGrwopQ3AtonUCwD3MOCSfbvWqqAudSupE5m5QYXyHBszAHPR7/U3OQBWVK++8bqe&#10;+8//VFt2fbvj8ujXprk208duMlM7yt/N+FptwaljE+Bdi5vkgqGDyL6Mitg4MvDmondeierKlheW&#10;JBHY7yxhlXApK4nzR/DfxH7wpKh+6JzjNR/wT+f7x/H944kJbC5Nxh5n+lD6Wbyw5+KrZSZ2szjl&#10;ugiJ5RJiMTPkRcQ85samgZ4MYTYeLfVY3gxSIcVqvFdBf/1//TsH1aqpfYv2+s//fMlho198koVf&#10;hYl+CxLLMnD7tp0VGYnmHAvbUE6bTp85V+06cSkhOQc3jkNckdxO6Uxgu7OR0nnR8jXKhvCKTc5Q&#10;wICh6urbX617hKt5twjV7RSm2h1CVKt9X9VoG6zqbYJUrU1fVW4ZoBqt/FS/ja/qtXBT6y6+cvMO&#10;0aCho5WFbHPp6m30x1cAM+t9xujijZV/7TD/4r+L1HJl2v81AL4iv6BILVnJ/TGWGVw98NnrN1Bf&#10;ueKJEutzVFhPg7kukkqLBwXFHxBXBWXd/K/lkVPPxp8nsT7BdcMV91lOsPj4s/zxGR9bMC9G+/wZ&#10;R8pM+5wxP0WZWwZDWEXT/8Zo8rGhmngkFuZ5mJI3cB9nHezqUQDMSMkycPYevpYsPI5Rk4F4xvZk&#10;DR0cqEFdWqKB5hA1ZbOvZWDCExLLA/DaGmEPGOgeOFJ2ZQbclRK6E4RWQwBc2TIwPXBxGyMVRuz/&#10;wisq+WYRxfUNUWGIoA5s9GwYb3NZPK1sm4jNpLXY6qwycA6P1qyocPpfCCdklMvRQK9CebUKIK+g&#10;/12O8d0yM78DvEsB+xJ65blIKOeRSRfBWs+BpZ5ClrUl/CmUylNgsadGD9JU+lmLGcgrZzE3nkLJ&#10;PWdoNE6XEFa2wMDm00yyr5XZ4/phx8MSxLh+3OAND8XE7l3egF5BTfYCTpSmxCoNoQWIKZ9fQk75&#10;xkvFmAOXUCm+rkrV2oroz58PKAcNiVNAUCiWs10wvMtRatZ4TaM3nr9giSIGD1N79xDV7+Cnqh37&#10;qLJbtGp6J6pOQLoahU1U0wGz1HzwQrWKWaq2Q1eobdwKtYldrjb2fOhytYtdqpacQGkUNkWNgnNU&#10;zz1Oldr21Tv1e6h83U56v52XAsPjNXHWYvrpwyiecJX84JZOXbmm43hnnQDUJ+w5Cw72aK9bPC2b&#10;b+R7/sckV0HM9J8pu02JdfzsVacHXrgsF130/SeySYCLg6YrzvDc4i+fM15xRYGgzQ/kfxrABYH1&#10;HwHwU1HHfU6eWPwSwHlgvu/sAXP395MHusGpx/jJQzRhP/3vMUZIJ+Ipn+mH9zI+2jVUQxehUkK8&#10;MfXoEGXvtZlvlMZSOk88AgN9MEIzT41WxrwErZ41XYM6tnKuDjqLDD8DGAml6aABcE/A2x3iqjtn&#10;RQ3MHblO2IgSuiokVpmiXDGg932bkvPF/3xR7liwerZtrf/8f/w/8ZSqpNX4Ym3AMWQ9YLR1wFUA&#10;ctnIIRBPLBHERLB5xFlXsukic6ck+66w/WFcPJbjXrkU0C8CvPMwY59F5pyEyMKy5ozYKCfTThqC&#10;djkei1iy7WSM8CYB1LH0sln0vznGKtuCPhl4GsC2+0kzIaxmGWlF3zsB8Gaj5Mpikymnfx9Fszts&#10;Qo2//fVVFXr+eQ1gN7li8ZJsIj2v5142ABfTG7hSGllXkjtQNbi3NHp0qmbPmaN5CxfIy8NbNTjh&#10;MqDfEJjWfoCrtaq0cAdswarnm6z3I6er0aC5qj9kPrFQdWIWqxbgrAlIa8auUK2hK1U7bpXqDFuj&#10;egm5xDo1SNyghiM3qTE3ipqm7FDz1J1qk7ZLndK2qfOoNWo3ZJYa+qfw54SoZI1OqtCgrXoHIged&#10;u9gxib+C2+R5Su2TAPn4JRwtL+Nm+SsA/3nQ5s/afwa0+b/GtpFOnb+uoL6DtAgAG4mV93kDMJLK&#10;J3GG9sDifzmATWX1a93zb/XAfw7AeSDGUgfxxslz5xQzYYCmn0zUhINcdN8UzmEr+tsdQ5W4JEQj&#10;VvILfHA4oI5W1r5wjT+MqOMYKqdjfZFYDtGMnWmau4yTktt3c9y7IQTW7wPYmOduANeEHJ0gsRpX&#10;rMBdIe7nvsUh70JFILOYA7/wqupVBewc1X7hf/wPvUdZPYfMuREQrxqNkyPgXAuQV1EaLx/F5hB+&#10;0AsTBmHqTiQO1tKkWEDMVhIgX8mCwwI2hmagVZ7MlYWpnGOZalY2Acx9A0M11j9YObh6TGRZfzxl&#10;9UT65DEAOhMXj1SIr/RwDOvobW1xfxrZeY6tGrIDPAMwT+JNYAylcyYWs1kcA8+kVw/G3uclFvf/&#10;+j/+qo5NGuGDVU8vMA57/vlXUGMxRgLAryGnNOVZqbdKOQfZQrgksWj+Ai3D2qgfzHftqvXk49+f&#10;creXijT2UV0ybP0Bs1Wj/wJV7LdYFSMXqkr/2ao+aD6xUNUGLVL16CWqzomTGrGLAfMS1Ypfplpx&#10;BuyVgHo1z9eoTvxa1R22VnUS1qt24mbV585v4+Ttapq6S63S96hnGqYOw1eqZWiOKrUJVtFq7VWn&#10;WQ9W91go2XlYV2/c1RWb6V7EkvZ/EYDPA+Czl24rJJz2Zc4SSug/APAfZd3PWFZwxR+RWAUTVwVn&#10;XRdw7Wf+GsR/HsCuTJw/G98DwB9RQn/BMsSug/sUN5VfbgQbozfzi7itv6YfSdTEXfEchUbMsXOo&#10;xh+CmT44CMEGHsjHeTyG+8SBMOWemKK0KSN07Qrs5rr1zmlRWyX0Nyklva/1v570v64M3AtDOwOw&#10;KwN3YhZsAK7KL3FZAPwWALZ58OuIHV79+/Nyb9dGFUuW0iv/9u+cPAnRRvrgNWRVK53XYPSem25k&#10;FcbsMMvz4+lTY8O46cvfOdxfOcyDx/cLURbHsjO6eGgsNq1juxNdMGjv0kdprQI0qinqq5beGt7M&#10;XQn0hsM7dWV85I6TB8osFi1SWPAfDRud0sffAbCV1PMhs+awD2zZeALZ2cCdxZ+TzTJ/Omx0l6Yt&#10;9R//r/9QpbJcSMRf66X/eE4vPY+Iw5kDF9ErLxVlDswhN0isMgZgGPiK5SH/giM1Z/5ihYYPVoWq&#10;TVW5ibvKNPVRFd8U1YyYocohU1UpdKYqcf2g5uAlqhu1RA1ilqsJJXLzhNXqMHqjuiZvxIhwE+dw&#10;trDyuY3Yql4ZO9UrfRfg3MnrPJJ9O6dsUatRa9VsxFq9P3KdGo/YqEZk5/rJ29QUEHfM2qWuGZvU&#10;ceRyNfAerhJ1uqlkzXbyCYtj2WI/20BYucIGn8QM3gXkX5bTfz4b/6MZ2CqB81c+oO1gIjJxpuND&#10;/XM5XlAG/l8J4C++/vbnMviXIP5nAfw5AP7MORC+dtt65r+cIdlPdj3KHPPEUHrcgYpdCkO7K1ZZ&#10;Owc62ddGS+OPDdCY4xFK299XK89P0LQFOVyb26yfvv1B25fOVRCOlEGOqbuV0LWf9MC/D+AmFSti&#10;4F6OK/alWbFjH9gA/Bq2M8+/oPJvFVb31q31yr//p7zatNL6SWOcZfwNuFPmYitrADYgr0hiRxdv&#10;67mAOJ2RUUCjeupZpYrCWrRRYk9vZXgCag/ObLpxxb4dXs7tgpTa3EfDG/TUqGac2mzjrSENOmlg&#10;/RYKbYJBfbv28uKSQpcKVRTRri0m7kEQWnlHvxc5p1WGsLAP8WUAZo5s4M00Q3ie10eY8iIMdGeO&#10;q5W20vk/X4Z5LgaBVZh4kwxsI7JiLPQDYA6Xl3unoiriplmiWhtVadRdFehJq7Tso4pdolXBZ7Sq&#10;0bNWCZ2qmpEz1SBqgRrHLFLzYSvVFuB1TdmsHmmbuGm1kT1t5seZm+UL8HwzNnMuZ5uCx+5Q3/G7&#10;FTJhn8Im7VfE5IN5MfWAwqbtVcjUfQrkdc+xu9UtY5tap29VMwPxqJ1qlkJWztylzmN2qUv6BjWL&#10;nKCyzf1Utm5n9R04nBn1fl0BPOdYD8wDMRcf8o2R/iy59Y8DGDfLax8C4Dglp4933kz+ZQD+jGz5&#10;u1Hg6OhpBv6ETSAjsR6YcR23ha9+cBOHhh3/VAldcAb+LA/AX36rFRtXKHEBZBTgnXQy2mGhBy9x&#10;Y/5Lhtk/ROk7EWocG0TZDOt8lNJyX6hWXh2vuevHa978OfTR3+lrZskb5k5ifFRDwc5hM64yMAv2&#10;JozEshmwLfL3QhfdE3P37rVMxFFVnSmh36e/rflueRwrSpOBizoZ+A0A/MZLmLw/9xxeUrXUpGoV&#10;VSnyphYhptiIumodRu/r6G3XUEYbgC2WA2Kb8U6LilBGANf2WrVXEDeX4si+6Zbd4pPwvorTHLZY&#10;podiAt8LCSOzxGxK6WTOkGb5h+CJFaQYSuDe7zdTr4ZN5NukuUaiqZ6Ma+V0ADwP5dY8WOhZ9MhT&#10;6InHc4Ylh7lzFssSWYA4ztdDTSu8p2bcIK5To67+7d/+rueQUL5A5s0DMHNgPn6V5f7CzIHLcHLl&#10;vXe4M/y+u+q5xak20SIoTY19UtUgdIKq95ukGgNmqmHsEjW30jZxpVonrlKHpFyyLTF6jbolrcT2&#10;d5XcUzBhSF8r36z18s/eqIAxmxQ8bquCJ2zjBjThPOZ9HDJxl8In71W/aQc0YOZRDZxzUoPmntTA&#10;WYcUAsA9cw6oQ8putUreqSZpu/V+5h51yNnFm8U6tR4wWe9QGVRq1EFDk3KYKV9CznhHp65iFJ+P&#10;1PrXAtj2e/PCMvBFDq71HxSvpPSxXHswAN+k3yVsJObELd5MTMJJD/xbGTh/6ex6/ikZ7R+NTwCr&#10;K+5/hVvkl5w/+YLTJ4++07y1CxkhbNQ33//ozIzz98K/3ELKv5GU97wgEuseoHXiM4QcjJG+/OJH&#10;Ld+8QMkrIjTxJCXJ/mjFLO6tNFRWM04MAcR9mfOGatwJftEPB2sCM+JNV9hd3TQZZnSW7nPn9SPi&#10;K2bKaydw55fS2QBsc2BjoW0WbNpoN6SUPWGcexiRxaOx0Hla6GpqVqmyaiGlLIsW2szc34bceRMp&#10;5asY25mksugrL6hn84ZqVbmCxtODrp+YobVj7CYSAE7HdSMNAo1YPnoo2RGQMfedR586iZOj6e3d&#10;ldrGUwltmPG6cy4Fw7uxrPmNox/ODmf0NDJZ47g4mEhvPDo8UqHtOsm3EeCtXlvhrdpQQgc4Gump&#10;MbQVeGvNx3trFiuJUxkr2cL+eEZO2QOZI0f2hfCKVIfaNVWtxNvqiXPl8397QS+gwvp5/ksJbTLK&#10;VyCyXsVSp4iZ0DP7frd0JcDgppoeI1U7BHY4MEuVusSprn+GmkRNU+uEhU4p23rYIrVJWKx2iUvx&#10;6l4uj7Q18gekgeO2KGAs2TcH0OZsALzr5ZuZyw0rwJyRy2ub1WfCDoVOJhNPArhT9ypyxkEHvBb9&#10;eT5w1hHFzDumEQuOaPiCY4pbdFqDFp5X4NTj6pq1Xy2Sd6hZ6g61SN+hTtn7sBkmS4dmq1wTL7Xv&#10;EcShsU26/OEHgObX7PSfBbJ9XYHZ2GGWn5JTBuBL1++o/8BYJaZl6yKnVQyo51hwOMXrJ69jGnD7&#10;rrOhdOba9f9uAJOBvwRY333BzZhLGgDDuvfIIW4wfV/A8v6vQZsf1L8PYIQcAPjBF99xC3aW0nJh&#10;WU9SkmwM16h1QTDMkZp0gqxy0JueNwByK1ALmBFvv7pAU7nWvnDZfGf5//69+1jS3tWXn36oBThd&#10;BDJCKhDATuYlCwPm7mReA3AeiVWVu7qVuKpQVmVgn4sDYLvQUNgOnL1iV/zoF196WeXpg7u3aKme&#10;lMarcljcH0MGtnMrzwB4CYTWYma/y7l3tDIB4s3DX7O6h2hu935Kp89NhpAZVredomu10qh2vTWk&#10;FSbuzTsprHFbhdZvpegGHTWoYTv1b9ZaI3HTGIswZAKCDpsZz2SbaR4M93RuKE1GNGI98fhB/BsN&#10;6KNkTp5Gc83hrTcQatC7v8YVhxexj33hOVNgPRFwPNFCv4oO+hWklIULlVBJ3rTeLc02Vr2uqtUz&#10;VnWD0lXbm7K5xzBGPZlqFj1FLYdMV/u42eo2crE8MwHt2I34ca+VR8pydR++QB2HzlLH2JnqFDdH&#10;XYZx0eFJdAX43YYv4vu4dDh6pdxS13AmZy2l9gb5jdkiv7GWlXcpdOp+ymliOmCeeVADZh9W/9lH&#10;FbXwtGKWoI9fdEF9ZpxQV8rp1qO3qWP6PnXK2qvuOdtxLF2tZj6JqtUK2ensJfgzk4mfIbf+pwD4&#10;2h0NGIR4KCVTlzhMkAdgWOcbdxhx3eEIutnoXnXuLv3lZ4LqmbnvP5N1LUvnz7z2/FMnw/L6V5/p&#10;8x8faOqCaRrCFs0H9z/GK/qbP5WB85fLvwfgjxkhGYA/4e8xfe04ZeKoMeEYJNZ6MsqOMHpeRkdH&#10;WFw44qNZx8O0+WqmVh8cr9SxCPs3bdcXn32nD+99qI847XjnIwPwHc3A7tW/QbWfAeyU0GRgd7Jv&#10;LxRXvcwTGnmlA2CW+S3a1aisxpUqOqc3S3MbyRb57ULDG4DXpJSFODVa6A27ZPAmWbmQij73N6VH&#10;BmnTOLTP+TLwymRAa6wzpbTNfO1c6BpuJi3B6mYaxNW8Tn20oifG7l0HaGkH5JRtuNTQOlgzW/hr&#10;SjMfZTXopZwmvZUJcTS0fjsldu3FWCiQjI9R+2CYas6uTEPsMQXwTkTkMQ7zdntt7ABWESOClcS4&#10;qXm9evp//9tf9e/Me/+KJdDzL7wJeC3yAOxaZDAAvwqA32ShvwQmBu+UqqzytdurRscwNQwYrTqe&#10;iWrom6RGlNItB01Q95HzuYqxDCPB5eqVtFCdh81SW4DdeehM9UicL4/kJfS+qzj9mktG3kw23qoA&#10;SuegCdspl7crkAiauENBk3YqkEeLgPHb5T12O2dytsp33A75A2Tf8TvlzaPfpD0KnLzH+fq+U3Zr&#10;0Jwjil14VgPmnVXvsQfVIW2vWmXsU9txh9WB7OydtVPtglO4VjmUDMxW0JMsnL8f/mdEH3lz3bwM&#10;fM4ILOLcpZuQfYOUmJqlyxxNMwDbKdTTkFtb9pxlfr5YA2NYPtl9SH8xsBlYny2l/6cA+AHm7999&#10;xW7jKfWN6osMbqm++fGn37DP+e2yuaC+10ZHrhL6Y7TP95kB3/n8vjKWjNSk/fEINAYj2mCksp11&#10;wYNBmn+8nzZexz/51BilThmglMx4nUUA/9Xn3+subvh3AW4egO/owce3NZF5qn+DpxnYj9OhDoAt&#10;+z4BsGXhLtW5plCjIv1vJbWpUYn7QZVV1TKwXbQHwBavs8HzCttIhcjAdi/4NSSWLyPyeP4//8od&#10;JMzu8HXekI3VzRMQrwDAKzmbYuINE27YJUMHxKwQroyP0wx2bqd19dei7pFa0ztea3sN1eouLPi3&#10;j9DCFsGa2MBDo6p3VHy9tkruBpDZEc4i+46PMvASg8M1EaGHPY4jrO/NRs2VzZtJJv1vX/deZNyX&#10;9O9/ywPv357HPofy+XmcOEwD7QKwgfgVVFgG4jet2gDApUtVUbnqLVWzjZ/e9x+hep7xahI4Wq0j&#10;stUxaiJZdK5ax0xVq6gpaks27j5yIfeqVnIpY42Tib3Iynlh2RUCK2cLZ2K3yH/cNid8AbQfPXAA&#10;pz8tHCBTTvtP3qeAKfsB7F75TNwjnwnExH3ytY8n7CZ2EpBgU/eo/5zDGjz/jHwnHFIHmOw2GbvV&#10;LueQWmUfJSPv0vu88fSLTXX8rgoaL/1rAUyWP3+VhQ+IwwnTfgbwBcrnvUcuadZ8pipxS9S7N/vp&#10;A0cagL8EwF8BYAMxgc/VA9jhfw7A1vcCQDLv/Sc9sGXfB599qwfff6kJCyfIO8KHi+z79DX9b8H+&#10;V/91AN8HwJ9BPJ3/4IpGzWeWezwR142+St/qrxmHIrT9FksCF7OUNTtYA4f5acmKRai2sLn95Gvd&#10;uYcz/sc3AfEdAPyhA+D7d29whDv8Fz1wgQCGzOoMaA3AnWpXUmueN6lSiQNipbmh+7YD3qLEG4yR&#10;XqEMfZPFhsIOiCGBILZefuUNvf7X5zBK76XNHDvLzUx0jpytSmXea/eDkVmuxgR+ZTYABtyrKbGX&#10;ZeEkiWpr/iAcOHr31YQuHCNrF6i0Fh5KfR/JYsPuSmjcg5Laiz3iQA6cAVB63nGccZlErzueO0cT&#10;WYoYBzk2xsBL35uBYCNzACM35sTDGTmVK15c//Yff8P3+WXM219C+4wDB2qy515gHxgwuwDsWmiw&#10;Ptj8r4uykVSyZGWVrdhINZr2UnOfBDXyGabW4enqNGic3g8cqSYROWpKL9yZErrLqCVO9EhZCaG0&#10;mhHRWvXOXKfeWevknbPJCR+ysI+VyIDXwpv+2Js+2Rfyyofwn7QD0O6SJ9nWayJAhcyy571hrL0B&#10;rgPgSQB5ygEeDyhw+n6Fk4VDIbt6ZW13WOl2mdvzgJx9RB1St1P+szeOgusSJfTJy1w8/IVC6+mC&#10;wz9STj9lln+ZgS8wiz5y8rx6ewZp3LTZDoCN3LK++MjJO5oybZ8GD1ihYL8Jcnfvp7989QMnUFwZ&#10;+GvOcsLcfv7FwwIBnL8sdpFZz5bK9nGeMTslLGXzPd4MPjb2GuLp0bePdPDyafnEh6kfhMyJC2dR&#10;gX2XzzLnz/W9v5j5Mu+9R8mcP8zA7iveQPaeOaBRi0wWOUDJW721nGWGlYezlDF9iKLigjVjWoZu&#10;XL/IjeNv9PHHn+gjDjd/+JGB9gN9CGnx4Z27unuPTHz7ikZjjB4EidXHzqvYKKlxXcfU3cpnY557&#10;EJ1ZJ+wAA90JIUc3CKy21SqhhS6nciVKoAs2ZhZTd1joVwGvhY2U7LVCANgZLQHsFwFEmTcLcfkg&#10;EnklRnMZiDkA8DL0z7ns/K5D7LE2CyDDUtsxtOW8vgxp5XKOeS/gWsJ0xBfjgvsom4sLad5cRggM&#10;1vhwxCos5E+0+8DEBAA83kBMr2sxHjueMfTBOZTOmeilMymdMyIDNJLyuXGNqvq3/8+/62/PAVis&#10;cwyw+eN5XreP7dHiJax1Xmax3zaSCiOnLFOGErpCHVWv3Vrvd4tUE9941fGPV8vILBjpVDWLGKt2&#10;CXPUdthctR+xSB1GLeNCxmqIJAPwGvriXJhnI682knk3yhdiy89IrSfhPW6TvMYD4glb5U3p7AsD&#10;7U257DUeEBMefOw2fod68jkDsjeA9iM7WwRNNVZ6nyJmHJXnRLJv9h61yYGdZtzUNm2POucco5Rf&#10;rIbt/ViyOOQ4TJ7g5rCFAdkFZldWfgpgY43zlFL54zRE1rORH/Smeb5IX7v/8Em59Q7SjPnLdfvT&#10;L7lNjFPlTe4Tf/A9+uhjihq4XMHeM+XdO1J/2XfwIEe7f6IPNdCyOP81APzq+38BgGGcref9kv72&#10;8y85b/Kt7t2/p5ixozguFq5YdL9Xbt9yMv4fMc6uzxc4MioAwPfIwJ9TTczbMIc1QDIT895JWxIU&#10;m9kX4ow7QksX6hYSy2/QgZtj5b17936ODz/8yMm+DoA/yAPwnRsXlcgWj9nJBgNgY6EDmtRlmR8G&#10;GuD2rFtL3ZBRdoS06mDjIwQcXXHjaFutiuqVfw+SCgYatVVhxkhvknFfQollYDXwWthrbwJie+1V&#10;rje88B9/VZNKZbWIUnl1th36HqY1PLcrhuspr3MBsMVazqisJiuvYvFhlW0tYf6+DO3zIrydF7D3&#10;awv8C4axF8xW0RSEGaaDNsnkJLsXTL9rwLW7v+Nsz5jsm0lZbZFB5h0d6q2+3TuoZKE39J+Wfa1s&#10;fgLWvKxrDLSV0K86oM177VW9zBvTK5xRfY37x2+aGgtbnWrVGqlq9Waq28JbdbuFq7bPEDWPzFDr&#10;yDFqFJqp9vS9HRIopeMNxIs5c7NKPSmb3Sibe2flyjN7Hf3seoIsbBn3SfgwNvICwJ6EAdhKYq9x&#10;9L70vd5PANwbMPeE0OpOtrbnPlZaMycOJIKmHlT4tEOU0YfVJWu32kJetc7Zw7x4u9pn7lePsUco&#10;n9PU3SdSp+lLT5le+n86gCmVD/KGgpPJ/GVrtXj1DiWMnKSEYZOVnrZAw4dPxhlmgvy9J8kTPuEv&#10;A1gpu3b7nkiUgOkr3f8WPfE3VlbnKbDyj43+bAa2We9nZOAHn1M2f/61fvzpR125fl4DRg+WO+c7&#10;Q7OjlECPd5dlg0+/zFNi/ZkomLj6dQb+GLO72yz0j5mfofEr4hSW2F0RQ/tq2crlZNf7+vLrH/XR&#10;J5/r7idk3Hsf/SGAb+PmEc86XhBXGYIAsB8rhX4A2IMZsDHPPbkN3AUAG+vcAfa5HVm4XY0qak75&#10;XJt94PIlSuntwpSUT2bABmDLujYPdmVlA7EB2AExM+Ln/u1/qH3DelpolwuzcJJMR2Jps2EW9tcA&#10;3LyTpAA4k8dsjNyJ9awfrmGBYTV7vStwnzQHyiUs69ts15YWTKwxzR65eTwFl45xANiAOzYaU4OB&#10;EFYsKxiJNjLYQ0M8u8iz9fssYLxC6fy8A2AroV9AMmnANdBa2POXGYm5XnvVCDoAbEv9BuC3cOWo&#10;UrWhatRqoZr1Oqt6895q6DmYMc1oNaUPbtovR62jJ6vryAVqEwfjTBbuAYDd6H/dAK8TANg9h8hc&#10;Lw8ysSdA9hprZTNk1bjNCDV4jTLag9LacwxltWXgcTvJwDvlDph7jNmqHgDYg5LaGxLLn944aNpB&#10;BQPesJlH+PiQ2qPoapMNgDN3qzVqrXYZe6gCdqhOt/5KSB5LZrwHeFl6+B0A5198+K9kYBszWZm+&#10;+8BRebFNNXbSMqx1UtWzZ6rcu2SoV/t49ewQJbcuOJq4jVIf/zH6S/q8YRo/bxxk0iN+scmG3wBg&#10;svDvlcgFlc2/ALcJNtgc+vKb7/TNwx+1/Sg64uHhckvkuNj0KAVkhCt5QppjdfMpAHcBs6Ax0bPM&#10;s4usci0x3CsgA3/x7Vfad5z5X+JA9R3ioekLx+jOHTIu/3338YX+CNB++DHZ9f5tAEyJ/NFHv4gP&#10;IbBcGfjDjz/Udcr+IZ49nfOiAaixfDgx6g2Q89YIGR0hoexs4AW4HZkFt6eUbgWAG1WqoOrvcMEe&#10;1w276fsWOmgHoGQp88cy0L4FuWVltVNG85rFy7h1vPgCveZ//Kc6NKqvefS4q+l1V5syC/Ba9l3P&#10;7rDdFF6LcmsdHljrOdOyEQOA9fhL5yIIMSAvZ793MS6V84cjzgCw0w28xBSAPIk37nGU0dnsD2cP&#10;Yk0wgjlyuJ/i/XtqQI+2iurdEducxir2yksOgJ97AddJc598UiY7pXI+4L7iWOvkvfYK82ADcKE3&#10;uJHEMfMKlNBVqzdVvUYdVYVRVt2ufdU2Io2ZcJJaDBqvFgPHqlPCLHUdtYBrkcuQRjIWSl/jZF9v&#10;Zr9ezH49eO5rc+Ans+FAsq8JN3zGbpIHr3vwem/6Yw/A6gkD7UHPa32vG88tA/eCtPIEwBZGalkG&#10;7jP9sPrS+7pP2K829LytyLot0wEwz9uTkTsnLleNFr21lCPl529+qOPsDx+/yO1hwoCcX2b5y+f0&#10;xVdgrJ+NPyihrZy2Enrf4VOsX6JLX7CLiyCr5Oc9XcGec9XHY4qCeo5RcI+hiu3DXntUnP6y9Hyq&#10;Eqb1w39nhR7/9Jh+0Ais7/4pAN+nB/76xx+c0dHUxfPkNtifs52hCprRT24Tg+STwXbLtDH6/MH3&#10;Doj/lQDOW/T/WKNYCIhhVnrs/EnenHhDgpX+CLDe+/gOGfeuPqZs/phsfI++948AfPn8cUW5d1Ng&#10;s9oYu8M+5wNwT1hoK5871WT7yDaQAHAbgNy0emXK5/KqwsX70m8WoxS1g1/FHfbZBeBiADo/gB2F&#10;FvHKy69xX4i+Ernlcyw7tIQMm4GUcgVAtg0kVwZeZ2U0BgDrAG8egAEyAF4HgHMpqVewobTUdoLZ&#10;Ebaj4SaPnEJMIsbT++ZAYKX3D1JKBJcLKZnj/XsovFtL3qw6A+BO6vF+XRV56QUAzN8DAD9vZTQg&#10;dmVdA60DWB5NlOJkZf77DMCv4JNlAC7MUn/Zd2uoWo2mqo6Us0qjdqrc3F313aPUgvK5aUSWmtIP&#10;t4udgnhjmdwYJ/VIWaYulNJtY2erbdRMtek/VS3CJqh52Bi1oGduFTlebQbAYDMjdk+DsaaE9oGJ&#10;9pvIqIgS2hPA9rY57pjt+QAMoOmBPQgfQGwA7jvjsAKJTlk71JLtpRbMgFsRrWGh29MLvx8xTu16&#10;BukExnknr9xw1g7/5wP4DmYGx+XpgzZh2UYdP/dA8cO4b905QV690tTff7rSByVr3+KhurAuTH/J&#10;2e2readGKXYq+4cbFuLe+FA/fieILO4IoZoy4YXDJn9Bv/gF5a7DKhvD/IRl/uoLSCq2f4iPUVh9&#10;wvd9//AxcrCbiqF/6zzUE1aQG0SzOOU5get/U/x5R+2rnNmT+TMgsB58qY/J1hb388fP+76uHd+8&#10;Pd+nmfeJ6ipfBv4I8spcP3bt264ZcyeSYXHl4O/7oaOo+pRHSuaPLfsCWkQaH330CRn4Y/pc+l7i&#10;DgTWXYfEIjvf/UB3P/hA93D1uHh8v6K6ts2TUTatQwZGB80YqScldA+Y564s8Xc24YaRWIC4JeBt&#10;yPy3DgAuX8K2kApjZgdhxcz3ZdwoDcSu7FvUvLKeZGADr82GX38VVdPLWNVQnr4GaIr8/T8U2rWF&#10;5g7nCmFSlJZyInVVJhLLLG4jGbFlICZyKadXp9kRNEgt7igtAbxLzUvLUVdhaIDWeRIxgedj2UZK&#10;7xdA1vVUUl83xft01mC3thrm1w3Czh0At1cXLHTffJFKAOb571xeMOA+DwP9kv03WK9LGHANwFY6&#10;uzKyiVRetSyMhVBhyugSuFPWrNFQteo2V416rVSjcRfV7xqm5oGj1K5/JiOlZLUKTVGnqAlqNmCM&#10;avVJVq2AvGgQkqXm/SepDUx1m0GTIb/GO8RX0/Axatw3Sw2DMnjMUZuYWeqeulq9Kal7U167MV5y&#10;A8hulM697GOA7Y4muvdYZsGMk4Km7FP4jEPyRVrZJmWrWgHglsgqW5F9W2Tug4WGfe4SqiEJyRwn&#10;+0CHLl7VUVw9jllYJnbtEENmnXgSLmLrJL3yKQDvBLNjV5wGE64o6DX73Dn+rAPHTsrL11cLV6zQ&#10;hm0H5Adz79U9SRF9pis2dJY2zFiss7mxur6ph/4yYmUPzT6De+GpkUpcjJXMrAydPnte337zSN99&#10;+xhG+RtAwYK8AdkhpSxYrHciD8wffwUA+fgzZsrf/PCTtuzaowAsXtxGcuV+aqi8pwXzD+urXmP8&#10;5TY9kJKHMcWsyY5SykZILgA/fXzqOukyqct7/H0A29fcJbMeP3Nc9x58wJsOgLxPwDDfBcB3AfJd&#10;wJs/7hhwn8QHgDcv8gB854PbAPiuzh7Yrqj2LdQH0AY1rStfHnuzE9yNbNsNC50utrzvABjiqmZl&#10;Na1cUQ1QYNVA+F+mGKXzm9isssj/KuWz9b8GVAOwgTd/BrbXrCd+/TWzZ31FL5P13iDKUMZ6N6/L&#10;SVBv+tg+mp0QroVJrBVyrNzYaBsvrUIpZhl6KX5Zi7DdmZ8QQ+nMYv8w1tJMKmnqKnreCRgD5Axk&#10;jZAzMaM4mTo8oDPgba+Y3ixGBHRXahgbTH3cNbhXe96gGqgMI6FCiDVeovc1Iz4jqvID2MDrArAr&#10;I79qGZnve8MuMdroDBFL2dLlVbVyfVWr3lgVKafrtvVRU+9YNfGLV0OvGNUlIzdkTtwmBrAOnYY6&#10;a4a60Bf3SF0ud3pgjzGUyYg5ekNuedp8mJ7Yd9xG2GnGTEnL1CF+npqx99s8Yb46pkKCUU73oi82&#10;8DrPAXSvMTsprXcD4P0KYKQUjszSjUzbcvQWtSXrtmSTqWXadrWg/22TuJryuZcWLFmFpStGc5eu&#10;6agLxDwe5+O8sOcGaNjpn8F8zcnYFvkBXNDz04g08sdZhByHMOkL8OcO9IhshfZNUpBnqgb4TZGf&#10;W7IifMZoCq3GJIjKWYlk4JEr/ZESRmrG+QGaeW6oMjbGsgDPO/b8iTpA6fD514/17Q+PILiwZ32S&#10;dZ8+Pp33fs7pzi+/f6hZi5eoVz8/KH9OdE7lQNiEYMgAT7mnezGX6yP3GdzfHYOwfvIYymfeDP6F&#10;ALZR0kf0uPcf8Pip9bh3ACvZ9eP7T+KX4DUg/z6ALQNj87lzgwa0aaq+TerkAZgM7IGlTg8sc7oA&#10;4E6orizztgfALRFyWO9bm+uDFSmfS0BemSNlMSx1XOWzgdTAm7+EdgHasvHriDpefZVSm0xdmAxc&#10;4bVXnROmGfhST4riEsPQEKSPYZoFo76Io2y2G7wUrfRCrinOY2947rCBADdKcyibZ2GbY35ZU6PC&#10;EG4EsZTgq+SQXtz27aIEvw6AtwOPOGTwszP43y0t3Jfj3+4a1B3dNJY/9Vner2DrgQg2XubvYyyz&#10;gdjejCws67qysKuUNgAbeC3sJrJVHsWLltJ7ZauqSuV6qlqjiSrWbat6nYLVJngkAo/hasCM+P1Q&#10;mGlUWG3jAeIQSmdkk+2RSnZAKtmRZYaOgLkT0TVjlXpkr1WPnFz1ylkLwbUeEssy72Z1QR/dnuWH&#10;LhnrfwZvd4ivnmim3cfAUsNO2zzYBB6BkFmd08i+o7eqtYHXMQPYDph36v1+E7Hx8df+o6d09NJ1&#10;HbqAPa0TloH/awB2gTo/sJ8F8DlGRvsPH1egb5i6d+IErtd4hcE4B5GBfXvEKtx3vILdxyjQPY11&#10;znGU0NsGKXkTmtpLrKod8tHEs7gQnkZnuzFSwymrU6ciejhwgJ74O331/XdkNbIjZfLPCwp8bL3u&#10;l9891IR5s9U+xA0BOmc3JgHWCX3VJc2Hd1Hu8Y4LpYQJVK9p9MM8H44B+b375vdcQAZ2rHLy7GHz&#10;x8/LCq6lBefxKQttJXRefKwPGVl9iEwzL9va46+zrwvATzPvh7qN9vmWlc93bhN39DE66P2bVqkf&#10;hI4BOBDyygBsGdjK5y6orzpa6cxjW3rhplXIvqwQVmOF0Fw4zIWyeLFSzESLO72vkVWWdQ28BlZ7&#10;NDC7xknOvjAZ2uINwFEKcUf11wupwzulMYHvyYYQ51FiucYQHwKA+9LbhlAiYx073DaSuH9EzI6L&#10;YHQUoekxoQC3L0Z3zIL7+7E22Euj+3TVCG4dW4wK7Eq57Kb0CG+EKoEINwKVGuqjYb5uiuWCQ0jN&#10;eupMD9us5HssYuRZ4drfyxkXAWaTgFoYiF29sD2+SvY14FoWtiiE0XtRtOBmsVOxnIG4FqV0C1Vt&#10;1EnN3AaqbfAo9nLjVBHBRB3/UWocQa9r/S9657YjljgA7gCA26esUEcYaouujJi6k327Qm51H7Me&#10;MG9QdzaVemQC1uxNfMze8JPs2405sn3sQTntBTNt82FfemCviXvVdvQmRwPdypYZUrareco2nDw2&#10;qU7PQYqIHSE7Znbw/GUdOndBR3h0hQE5D8x4Tj8JVybOK6+x5nkm8gO4oAxtrxmA92Dq5+vF+Vu3&#10;YfL3gLTyyJFf12EK7JmuEM9pCvAYR1mdQ5aepb/MODlMsStharlWkHmQIf5RxP7nMT47HaYFF5mf&#10;bhusoWP6akR2AnaXx/Xtjw8dgssF4E/pgU1NNX8575K8i3uO66uek/2Y4/mqW4o/ZVAAypl+6pUa&#10;oG6ZPuo+2cfJwDH0anc+ZIxEWf6rEvqfBjC9LbeQPmRMlZd9f1025wdt/uc373BgGa+kO06QgQHw&#10;tlULFcZVQiuhAwCvN/NgM7Gz0rkLGmgDb2tIrJaIHhpWLM/oqBy97zsqaSSVmdm9VZqSOE+oYeWk&#10;UzYXwrXCmOl8YLYsnNcP52mki75WCNvZ4mrzTjk1fvU1DezUii2hUE0ebFk4WHMTkaMyU59LJp4V&#10;B5h5zWJGbDDgDeZrAzWBjDuuH97M3HVKC+mhlOBuSg7urvQQD+X089eYgRz9HowrB8qrTMZISX28&#10;FefTU7E9OiqkQkX1q4xdEJ5drxV6Sa9QGZhqzNX/5mVhA/BTMsshsij7X3PsZZlt87lXicJowIvz&#10;b/EONjvluRVVsxajpQatValBVzXoHKYWAXGq3qu/qnTtp2ahaWo6aKJaRE9ltDSbbaXF6jx6uTom&#10;rVBnsmt3NpF6oNDqTrbtxvOePO9Jxu3JrnBebCbjbqIHpvdltOTuPBpDbTPjbYyWILuYAXejpG4x&#10;agM9MCQWWbhp0ianhO7MGmOttr6ajYOmbfwYgI9gWXuEW0v/HQDejf91D3dvpWTN1NIVh5SStEge&#10;3WJhoacpzGeOwvzGybdXosJ8p+gvs06ztrQmQMNX8IuBzerofR6afClEqfsDWMHrowUX+mv1xQRN&#10;zO2nyIQALVy9QF/9+CM7vd856qrveL7jEHYl4V4KSO8HQP3VeYKXeo30V9fhvvLIjFCvzD78gwfQ&#10;gwBsAOzJG0LkqKG6yaqUZe+CAHzPsYd9Jpxs+2w8VWE9zcAGYEir+9b7GoB/mYGtbP4tAN8AtNcw&#10;PLt966ZuIzS5f/+uNi+ZrZCm9RSMgMOf8ETA0YOs24XRUXtEG21QXbWAuGpcuZLqcLCscmmY52I4&#10;cADGkpzeNCP358la5gf9pok5iEJvFFER+uJiANQeXa/b80J83jJ2GcZPzaqUVa+q5dS1SGl54AaZ&#10;HOylqWTg2VGBOGcE0wv30+KkAbhT9gfMZN74vpoWEwBpFQjQce2gbx4X6QWIPZUdwZUEwDw2kraJ&#10;NcHxbBqN7x+o7MGsDA5CHx3ir6RAdw1jZDa0aSuFvFdSU/27oMjqpRLvkVlff4XencrgCYhfZiHj&#10;VSoE1wjJ1RsbiA20lnktE5syy96UjMgrSVXyDm9uFXC0rFqzsSrXaaPKLPo36BYKMz1Q1VnIqO87&#10;nPlwNiOmiWoWNZlMPIf9YDIxKi0DsIG1exrgTVmrbqkAOGOdeqSTfdM3EpgAAGA3dNPulM0e9L7e&#10;CDw8eexNKe0BkHuTgXtDZLVN3ayWozarLUv+zZM2qhm9cDtmwM0jJ6olSyJ7YIOPUTYfOgdw4YVc&#10;AHaV0r+XgV09cv4sXFAGfvY1I7F2Hzqh7r29GX8u0odo8zdvPa0ArySFes3TwMBlius3T37dhquf&#10;x3T9JWsXfkl7ohQxgSX3rTFK3+uv6RewatmNDG9/H005xbL3ySCtuI6xGju0kZkAfNFUlFuU1Egk&#10;7wGQSA5le472kV9WKKUNIM0JVPdYP7JuMOwfPfBYf/qRQAgDP/WY5MU/ZrBCWE6/xMEm02LfI+M+&#10;Gx9hTPds5JdLPgWrq2y+75TMrnja97r63/sF9rtWMrvCsu8tlrev8/e6zi2aG7dv6NO7t7Rx5kSF&#10;NEeBZU4cjeuQkWo5SqtONWuqfa0aalmzmsM618bArso7Zcgy7P0WKY76ihXCt95mve41vQoxVbgw&#10;4MWVw6Iohu5FiqDE4jWLQjDVzuvFbPQCuMnQ75Usrn6+jRXdo4b8y1WQV5F3sLVtoJQwtqgA3Ixo&#10;Mi0gXsCMfclItpGSByOpxAxtBBtJIwbgn9UfF48IFvS5wBDDwsMQ84KOwIEyFF9oXCYB72R0zxOI&#10;dGbAycGeSvTpppG4bQx9r64yezZW7pQgDY9tq8ZNy1AdvICrSKEnlxbRbyM4eZmRV14vbKKOPIIr&#10;r0/OE3i8zuqkq8QuTPldlJbC7kS9XZz5eNkqqla3mao2aK/K9buqDnaxtXvGqB42N+/3Ga1WgwFS&#10;7AxkljPUacQstWPRoTNldBfY5k4AuTMA7soKoWXhLum56py+Tl0yNzl2Ob0opQ3EHiw+2FjJwgvw&#10;GpC9xu/h9xHGGdC2xGqn9ej1aoaJQNPkLbwhYL3TfaDCo+IhoW7pEKbxrjjslNEXKZ052/Jz5PXF&#10;rt7Y+uP8YUAuqJz+rdfOsO9rc2AfX4z6FyzU9Q8/0ZbtZ+XvmaIQrzmKCl2pMdgKDR8yA3EHywxT&#10;TrE2xgW+0asj1DenK7eBBmnhuTgcGv00eifv9ucHKn2ft6aeDdKsG0FaQjaOyQrmFMYq/aDH2n54&#10;v3rGeMtvAj1uehD/APS8gLjLMB/e/ULkBonVbYyvuvNab67d9yIDe4/tq7CEaF2+eet/KwAbeG/A&#10;PN+m971+47ouX7us+3duaNm4NPywADD9rw8A7gWAO9U0qSQL+7hpNIS0qoniqjJ9apm3sFQFkG/T&#10;15Ykg75O/2rgLQQ4XYA18BYDqAZYF4Bdz+1zb5sBHiCuVbWYkoe31+Ip3kg5G8u3fGl5s1gQ3rSh&#10;htO3joGUmjzAD5eOQEircIALiFOYF6dGI7/E+C4lBr9o7iKNGsSyPraxCZBauFNOiTaPaEpn9M45&#10;/YM1KdhH44J6KRH+IqFTNw2v2FBjOjfXdkZ/SxYFKCGplYICYaRLvqEib7xJG1DKmfG+ymkVh2xz&#10;5sC2IsmOMGy1Pb5E1jV5pWVnA7F9bKbvb7xenJ4f03dah5JUKWXLVkLk0RitdCtVqNVOdVjEaIJS&#10;q6Ef+8N+CWrYF710v0y1IjrETmP/d4G6Jy8lA68EtCvVidK6czLPWX7oDIi7ANyuGRvIyhscEPew&#10;5zz2Jht7OgAGzGwmdcZTq2XSBrVI2qIWI9djs5NL/7sF8cYKVW3pq6nzlsAg/xLAh8jCLhAbkPPA&#10;/PsAzg/mPwNkY6F37T+mgIC+AHiRLrMPfPjUbY0aZYaAE5SCsGPLpnM6xWupyfMA8FlIDrLsmN2D&#10;NXB6b4VkdNI8jMynsvSeuLm3Jp8fpBE7KcNO4GJxNUCz94VoyVL2UudM0JcwvtNXzlenUd7qPNFf&#10;HbMD+Ieh7033Vs8UxkZk3i5jPNU1xwc5XCDvgMFyn+THGKCP+uP+cOuDew6JVVC2/ZBS2SL/5/4o&#10;Az/tda1kfpp5Xc8LYpwt+1o57Xq8QRa2DHwbIF+8clG3r17UHMQTfRFw+CFs6N2orno0qANxVUut&#10;qmPcDmFVw86nlCmtsm8z83wLcALgktbbwkC/xi+4gdcFYAOxhQuwLlA7jwZyvqckAC5b4g316FJW&#10;43LaakNukNav5g00oYcGlC8hN/6MrixWDPPsjhulnVTpC+McRoQzPuoHYPG2So7VwtGMkkbBTI/k&#10;thGqtBlDsZd9At6cCCosGOcMZsFJkT7KCHfX2G4dlVyhgWZ36qIj86O1NZfsvby3krJbKn5oSzV7&#10;vzwZ9FWnn33DtqrIxnZlwrKvgdZFcOWx1GYxi/gD5Zax1NYnP49f1stopAvZXjRvcKWLQWwVK6Gy&#10;kGRVytXEghazO8wIarV2V5WOfqrcLUxV3QbTG0cTg1WLVcTqXgmq5jtCNUPS1WzodHUchXaasVEP&#10;Npe6kom70g93RXLZIxNSi1K7G1m5O8+N2HKnhO5NBu6JQsuybvNRRNJmNU0087tctSKztQgfq+bd&#10;g7SdW0xHKJ0PnjlPXCALXyLOO/FLEP+a2HJl5Gez8tPRk2sE9evHc/hCr98C0ebhq+nzFjjuGyev&#10;ogI7/yGl9SUdO/2hzvLxuevXeLyrv0w9xw7oKTxyYZ+nnRyu2PmI9tNaawynRrJ3Y0N6Et3yJpwr&#10;juInxcHrqWP7aFXCAK2JitWurIlKxkHRIz1AncZ7AdYgCIMQ3vHIvlYu81r3iZ7I2Mi+2cFslgTR&#10;e/A8NVBR3LC9d898nTGgK6BcLgjAf1w2u8iqfxzAln3zGGiyL/3vpcuXmYef1rULZzSdO0RBqK/c&#10;YZ67k307s7zQqkZNHCcrY1hXVhVKsbjugJfsQma1LFoCAqsQS/qF6BkLG2ABpgu89vgWv7yWhZ0M&#10;7AI1X1uU0rtU8RKqX7OYBkZU0oJZXbRrS5j27umjU/ujdHDaQAzrmiq4VCXF1GusiZBOCxP64yEd&#10;o2VJMVqUaGOk/po1fKBmP4npcf1w2cgrm43FttLZYqI9hxBL6R+g5B49lFaltpa5d9DppfHax92o&#10;TesDNHdhV02Z0UVp6e0xZW+g8uVsj9l6WubVLDoUehNyzlFhmT46r5x26aJdvbFlYgO0nR01lZbD&#10;ShemvSjKuiFZuDTWO+/QHlQoUw2Gur7erdpENdr5qHWfEWo/eJzaM1pqHz1JHZgP28J/myHT1DBy&#10;rKr1yVBVNprq9+NrRuDQQRbu7gAZPy36YgOyhbHQNkpyY5vJHcVW56wtgBfQjlpH5t2k9wFwE0z0&#10;2qZsVE3K57BBCUglr+kAlw4PsCN+4LSB2EppA/KzAH5KbBXMUj8tqf8IwJahDcDLV7E+idvo4lVr&#10;dBZt9BFTgVENnOJC4YmrjDX5+NhVnFIxF/jL7EvcAzoWoqQD/mRZjL3PsDvLpT6/UW2Vws2g2WdG&#10;aMTmAPyU+5G+Y/+/3P1ldJWJtq2N1o/73da+c9bZS8vdqaKgcHd3T4BAIDgBQpAA8QQIrsE1eBIi&#10;uMSdeHB3rVq1fJ+z7bPb7zPemRcmFFWr1t5rn9Pu/THaOyMklPTZh/TRh8o2JujCvGWqmMg7dGCo&#10;1nNzNnTZNKSSAfJfSB0cO0Gz1wXjUzQF8ThdZ2pe3w1jSWdQYS2HiTeO19A4HBO5//OXv/wrYxok&#10;jj8RwM/XuB6werPqf4SBDbi3SZvvPLivO7y7Xbp8UVeuXVZ5Ya7mc85zbDtOpjDr7dOkgbpYpxng&#10;NqVZVY9FhS8+5goBqe17Vt+S+tb5/AtY5QvqRbrKANSAasB+CmBbLXzPat9ntfDbpKb25z/96DPV&#10;r/u5RgxtoK3ru+vwAV+dw4T+QtVMXb4UpCfX1un3qTuUwYpb3BdtFdGpqzbDpKmL5urYclt44ErD&#10;qmilrOAw2dJI7V8UBvuGai9+0ntJofeSQu+GiXdQD29lzLQFJt7Uz0frmvRRetBknc2K4ajYVC4E&#10;TlbOaXal9w5R2sEAbd4xVJHzu2mIbyN9XofmFB3pN95kbZC/t+01P9NwW9rsGSu52mh38eFduurv&#10;8OdsJl6/XjPVr99SdVk3/LpOQzX6sqkafNFMTRq2U/tuQ9Sm3zh1Gh2u3rPXc4Fhl/qz+N93wR71&#10;RODRJ3afBi1KxbT9MLXxQfUA0F3oWHeP2uvUyMbEA7HYGVILYhfAfnShR7BW2G8lLpQYvnclhe5E&#10;+txp4UkAnKFeCw7ra2x4E8zwnY6zgbeU28NlHFErv2QA9jCwd1RZg8trvPT9LvVPB7Cl29ewsz2Y&#10;fowx0jhuRRXo0sNHqr5zh+BUKsZ61XhjVaOxrr7D7zUAr8icqh2XObWJzcyiDDSx+YFaCfMuOz5T&#10;E1b10TpOkqwpYCMjbZK2xi3R7R1HdC1shaqnRygziLMc02drCec3pgQFKmRaMKtoYUpetkxbVs/X&#10;tGVT0JmOQRg+FltP6l9S6TGbpmpoNPVb0nb95V//DcHFn51U+afEN6z+ufGE9P0Hg/T5CRLJF8Pt&#10;PLug925guQC+DvPeuU2qcrZcR48f0nbu7M4a3IcLhI01gGZVV5pVLb/4goNlAO2zz7lCj10OC/vv&#10;w0R1Pv5ITRtwiYEd4Dqff0aH2ered53nh9TG71jdC3jffhfJ5NuMlPja+xw7szXDj95/lzeBN/mz&#10;H6tv968VPa+TUhOHKXnPQF0oD9cVjpBfxfb2zo1o/eXWOv1z5nYVj8Gh8ks8sGhsrZhBrYyA4yir&#10;h6nrwthSwggAMB9hbdPWEdNx9EhZHK409rD3xHIuJZxRYRCNLa4ibGzTQ9nMlC8WxCmvaLoy8yYq&#10;N3uKjh8do/TU0TpyZLL2J43W2o2DFBrRXb361NPH1MNvcevJmNU6zO+REjvGBCz5GxO7c2DrRr9m&#10;9a+tHb76awBPVsL3fczdpAZ1WzBO6qqmLTujlW6vlq1YOcTTq2N3P3UahOH7wElsLkWqt3Wisdfp&#10;E4u4Y+E+PJ+T1QO/rL4LUzVwaRqAtXr4qPrSpe4Vl+YIOVwAuyC2ObD/hkLH66o7jpddltK0goE7&#10;4IbZdlEmxnY56jR5Gb83QHkV3B6GdUsvGICvAOCrThrtHc8aWy8H8ItA/qEm13NNL1jfAJwCgAOp&#10;gQtLK3SJDSU793LO7jlhJGDsW8PHNXxs8Yr//K6yWfC2S1wv4Er9quLpis0fR/c5QksypgBi0ukM&#10;vJRTI9khna8/phXr4ZLdOheCHc10bs1MoXYeN01hnMrYHLpcKTMXq2B+vA6ERytywXT5k177UBv7&#10;rZ+CtG0CPr2zNHXlbJ0uy5X5Qn/3vwDAbs1rXWfP3PeR7jEysueN27d15fIF5eZmaFvCNh3es0eR&#10;/iNY3Id9aVp1bciO71f12TKyNcHPqeHeZ1n/HTWuX1cdUWK1alyPtJCaF3a11Ph9pJTvAVp7vk9t&#10;+x6daUuTP6T2s0bOx4g8vqrzpep/+aGaNX5Xo0e00cxpHbWBXsRpRnt7tw5TeX6Ibl2aozuXZunO&#10;zZl6cG+u/vn2av0/JTtVw7L+2mbdFYLbZFygP51nbHVIpw/DwEcB7xHAewjwpi+JUCrsawKPDRE0&#10;LvGC3tF9sLb37KmqLRG6W7pS5cUhyiucquycycoDwEcOjdKxYxN4I5ukg6kB2n0AO571vpob1le9&#10;ejdhSeFDvYFKzBpZbznp/8eORZDDuNjtvA5wDcg2D37VWXR4je99AwZ+H1EHM2F04s0aN1cHLG4t&#10;Wrbqorb4V7fBoK/9kEnqMXqu2vrNVbPRUerA2mG36P3qibCjG9ETBh6AhNIAPMAC5h2Ak0c/RB99&#10;mRcbgAfRobbGllMTO0KOIjyvMmHbo+oMgK3u7Rh3TB2WZqs3TayvOJA2nv+Pq7C0KeHu8Bm7O0y8&#10;DMTe3Wn39Y8x8d8E4EPHOCY/xQHwZZb8nXtNpNdnebrxFMAjZvXXmkz2Qy/N09KccZi9sbVyjVu0&#10;l7gjdAnnijQ/xRwbp53lizUPu5XcLQf1j2nlursiUYUzlmhTIN9DKr1x4UbtmbVCOSGrVRG1XsnB&#10;EVpM7TWRUdJwauNhANh37QRN3RKqGJwmbjJrtdMn39m89u/AwI+Z9T5l5L/CwC+Oju5S81pcJ025&#10;ev26ivCqPnr8sLLyc3QsMVEhQ4dgk1OPptXX+Dx/pXb1vlDzOp+pERarLWgq9WjXUD06NFWLBjSy&#10;PqJT+/Ybepv57jvEW9S+71LvGng/ALQfGHj53CfUyV9+zOWCuvwsZr2dO36poCmdtWA+pQtd313b&#10;hirvZKgCfD7S9nW99ORemB5en0d2MAcjhFk4iczTnx4s0f9xdoMuYwK+tf4IzW3fgTnuUK4Khjps&#10;m76Mw9+k0Qd5ncxZlj3sRK8Pm6KE8RO1p0t/7R0wQOfSInTt7HxV4lpSXBZE+jxF+blTnfr35PEx&#10;ysyapBOnJ+jQsQDqYT9t2DyYQ2XjNC9skHr1xbCvKZkG/8yvvf5LQPyWA2Krj415Tctt8Q6gNhB7&#10;6uB3aIK9hVulZSt1eMP7TH264ak9tJtGssI4Cu/pASMD1NVvsroOn6Luo2fhIz1XrceFq3XwOnWO&#10;3K+u2M/2wJGyPwKPAUuwol2SCnDT1RvZpQteA/CA5cccIDsAponlF5+v3ktOcKnhCHeUjpM6H1f7&#10;BUephU+rZ9ge1Wk7QOt37oNpb3E8/KIDYhfIBuIfYuGfCuAfam49ZWEY2JRYKVxoNADnl5ThH/fQ&#10;Ae0PAjiFNcIZNJx2ooNeWzpZsRn+WpjFyQ3+oy3LHo9/8jzHCG4bJ0lWbohROGbhp+N26uHuDF1a&#10;uYNbPJFaFhKrnfPXaz8Azopcr1OhK7VzeqRiucEzeSVNLebCQwDvqHi2O3Ys0Z70FMe65/cILawx&#10;5QLYO0V+2euXpcz2ffb5RywxGIjdcNPnx6wLPgtXKonvFTWvG8a8Vv/eovYtLS+DfXNVUnYGG5Uc&#10;ZaPCmjuit0Z3r6eJvrhwDED/3KWefLs3ln8/RkvD2mt474bq1OwjNarzDt5XrwPQN+gyv+2kzh+R&#10;Or//nnWXbfzyFvNhlhM+foMDXx+QKjdS/z6NNNKvtRYtGK7NGwO0dvUAOs/9lbQXX6yTNA3XD9bB&#10;PYP04HaIHt6K1v070dzwgTEfROj+gxg9+Wax/j/le3QjkGNtTbpoTtcugHgsN4PpSAPa5DjsYm18&#10;BPNuo1u9hTr3QOdByurdV5eOLuCSfQRHs4N0pmqqSvDILj4zXUU4d548NpZxBXVwLh3w7HFKP+bH&#10;JcGB2pkwTAm7xmlNfADOiV012Jc5eN8matriU73z3qtkHR4mNumkLTKYlNJS6Dcwu3vbbHZoYL1H&#10;LVyXGXfrpvXVsflnGtizviaP66g5IThmLhqlhcunK4osYjr2PhO5hjggYIxGcqJ0wPQo9WFzqXc4&#10;emlS6P50oPstPkikqA9eWgZgY2ADrqXRFsbCTiPL6Uyjewa4nRfDuouIBcdg4OOosE6qPRLO5p36&#10;6RRnTs/gSVVUc8EBsQtkA7Cl1d5hwLUa+GXxMjb+a02us0gwzbjd9o8nsE6YybFzA7CxrTXAXNb1&#10;fr7yj//9/0KcEaQVJdOY9WJ0dh5NdMU0LS7ggnspN0qzGEdsDFEiaddBOwo9MUTxQzmENS1a1UmJ&#10;LJmvxIo0ivQ5Tuv4n2j5xFm4/c9AED9TU2iQ+MeN07C14zWYJldM0lItYJH/GgeX//znf9YTXDOe&#10;/BHxBZpmA/H/bABb2mzMe5/nDdi38EyJiogbHLe6wpW6czfOq7QgXTsWjVfaVgQTO3BJWDZCy6MG&#10;amnEIC2FheZN6KixAzGy61JXPdrUU+tG1k39mDT6HWbBAJao89H7NLo+QEL4kdq2+EI+A5pqFv/z&#10;x0b20rKlA7UZ5dquXQhodjBv3zpCO7eM0L5dvjqS5qO8jDGqKAoEwPNInUOJcD28F6FHd6Ow+onh&#10;dbh+93iB/qligwo4GLa8SW9F9urOUW/ksdS5+0ib95AJ7aBhtZuad3/PETo4cKSuHVuhyxfnqbxy&#10;sio4Yl7KOZnSsukqK5upwvwgnToxjkxkugqLudmEn9jRUyO4MDhU+/aP1r59eGnDwstWjFB47CAF&#10;zemjoSPbqk//dvhffU6D600A/AkjJwPyJx72pfv8zmvU+4D4febCn6LKaszRt86IYTo0+0odW74r&#10;/2FfKW5+H21YN1o7NwUpLmK4RvKm2XdAW02bNU4zmFsHTJ8h37kr2T6yejhJveNw8lh0kNo3hUil&#10;DubUaG0a7VlqOOWk0dbIGrycsRHXH7ouPaEOcUfVYf5RmlgAePER1es3RcP9x6kC9VVe9UUVVp9/&#10;CmJjYbcedtNpA7IB2Bkx1dbH3kD+jwA4/cgplvgnkgEWOTXw2R8D8P/5/5EOZKYrePNo7bo8W1vO&#10;c1/nIt5JpNRp2Qt0etNi1SzbqUt0ACvmxalw0kLlT4rR2TWR+n0VxtNFC5S8gvR7Ipf/pszViplh&#10;uBoC5lnzFTtjtsZPYxMpcqzmH1yhrel7lHbqBH5VNK9+j+0r7PsNG0Q/BtwfbVZ5NbK82dd5bYxM&#10;PMJt42nUjokshbba16l7EW3cQLBRXnMGrXcldTBqrMcIOh5e1flLp1RSsE4lGfN1OmWG0nCxTNw5&#10;XgkbRmrrmmHasHyI1i5iKQCl0rSx7TSkZ2O1b8ItYGalH7/1qto0+YQl7E4KDuyjqRO6aeqkrooO&#10;H6Atm8bowD6YcB9L2we43Jc0VYl8vH9PgFKTR+vYkdHKyR5DHTpSp44N0pmCkbiCzNTjB2GANoJ0&#10;OkLf3I/Ut7z+FgDffzxP3327TL/PXqe0/v5a3Kgr20Q9tWoKQLCrCqGsIE4NVBrWrqkDh+n24WW6&#10;cjWORt1UnSsPUlXZNFWUTlFlaYiqSucq8+QYFeRMUvkZmLl4MhnJKBUg6jmVEcC5GX8lJrJQwVro&#10;mvjhWreFOfEqX82c3UfBM4epe49WpNScUUUu+Z7VxIyY3jYNtbNhxWtmyAbsD974iNHRlxx++1pt&#10;GjRU47ofq3Hj99Sj6+cKnd5Ne7ZO0tKFw9Wh7ftq2Og9DRrSRaNHdpevX2/1Gz9OPpGYACwEuLBu&#10;T1i4BwKPHii1elEX91lyiFQ6HQY+hKtkLQtzX6kP7Ntl/iF1pQbusOCQOvK6M+lzj/Dd+gTr29hF&#10;y1V1+YpyK6uVD4AL2cstOgcLn79EPF8Pe0ZL11XGnLiUKLcRE53rF6MKocezuM1rNzyffzGtvoKU&#10;MvXwCU0cRx+CFPoCZ0WrYeYawp4vxit/4kbRPZbbZy6dqbXMG7egzFpzwU5uUkMlLFRJ7DpdYmB+&#10;Y/EeXZ6/QRf4F3cDJ8Q/Z/LOXzFO94omq2D7fO2YuZSd08UIBRYxb1yjrfNWIdlbjuNDtIKn0u1M&#10;3a+80lJnfdDGRgbMv8a4bnr87wGxpdQWDwHw0/BKmw3Axr43792Bba+TPt8GCPdIq+9zYvK8amrS&#10;VVK8Tmd4gyrICnPq0Zzj85RxZLZOpAXrZPoMZRyepROHkJjunaj4lcM1L7i7/AY2kS9pcdRcHyXu&#10;DiEVjVB6ynQAiknZvkAdTpuu48eCdYIu/9FDs3QkfaoOpUzQ4dSJyjgVqMzMABUUBMCEEwFVoEoL&#10;xyvr5ACVlwzX7WvB+vYh4CV9fvIgXN/Ya+LRw2giSv9yf60e7FiujR37a3qvNgob1Udrp47mv8FE&#10;JY4cr0P9RunWvqV6dGWJzl2coZqzM1VTOVvVFVMBcaCqy+aorGgGAPZTWXEgbyC8kWT6KT9nhMrO&#10;jFVx6XilHx6pgwcnw8bMkDeN0PqNw7Vo2UDNi+zDBcKu8vPvrF7926hpu/r6rO67+vzzd9Ue3XjD&#10;L+voI06ufAALfwALf4Bv9CfMfz9Gdvo5UY/Vyy+//BxBzEca16MNntSjtAaF2bihvdSoAR3/hl+o&#10;cdM6atH6KzWh39B97ES1mxSp1tMxBIhLZKsolcUEgLwkDZFGOgC2bjR7wjS2BnPzaOAKD/t2QWnV&#10;GfB2iEkFwOk0sk6r7YSlqo9jyN6UIyphbJTPtZA8mLgAABcCYDdKSKmfa2pZp5o4A4DLAHD51RtP&#10;owIwW9ga4o9Fda0M0wWyKbGsBh4HA+eUlOo8AK76AfAamF/50z/+zlnCT8s6pSkrxtB9DtOai4GK&#10;z+F/MLyJH9OefzQ/SXcWb9e9ZYl6gBvAnYz1elwVqQekdr87Fa4SDlEnTVugfTMWac/MOJpZK5U8&#10;a7kOB3Jxns/vHReCP1M8TSuP7vkb0uUnMO9j4onXaOin1r0/BGhvFv4xALvgNQDfe3zXSaEfPeLv&#10;YosMdyv4H3u/ysvW0thZpuKCCIQU4SrOilD+6bnKOYHA4dhMZR+fpSKAXcaR8OKCMGWfngMIpwFG&#10;wHlklnIy5ig3a7ayMzGQPzVD2RmzAUIozSHsYpmvZ5wI1qnjvAmcnETTaBJMR/3Jm+GZkgkqLbXP&#10;TQBIo1WcO1H5GSNVlDtMpUVDdaFmjO7emAGIeQN9EoPlbbQeA+CHD8mI7i3Q/3lpuzLnTVVkp86a&#10;N7y3lrOcsBvj9+T+ATq3KVy/v7RWFy6HqAIBT9XZOTpbSVRNA8hExRz+3qNJnwfr9KnhyswYwRvK&#10;COXljdKZM+NUAohPZ4zS0WMstSQHatu2AG0jld62YwL9ET9FLOyv2SF9FTy5DxszfTXOt6tm+Psw&#10;WgxR9IiJmsK1xMH16DR/3FAN2NCqw+z8I/oEzT6vp/7IKXs1aMPx9P5a3nuMlrQcoiV0ozdOCZVf&#10;l16qx6iueaNGao7LZ3MOrLVgiWQ0h8f7TQ9XE7rUHedshY3TkUcagK2ZZQA+5FlBXH4ckNO4whC9&#10;KwA24LaLOqhOMHAvjqk1GBCkzn19AEyFw7z51dVPAWwgdsOth71BXIrYwxjYAOyGAfllAHYB7g1s&#10;bwBb2m37wclpRzU2YIKyMMb4qwD+459/72wV/YGthwUbl3MEaqJ23QrVZk5wbl0xV9c2H9b/SCzW&#10;n5Ky9PvECn1zqpJbubt15mCozu+cpRoaI8XT2FgK5DLehGhtHxumQ1Ppak6J1d1xYfrjhCjdDgjV&#10;mWnz9ZgZ1m9x1TDQGnhfBPBPZVr7vu+lzF4NLG/mfQ7ItQzsjo6c8ZEB+PF9PX70iHrynK5cTNS5&#10;mpU6xw3hqvJoVZREqAwQF+eEAaRZyjxGfXg4UNkAsDhnLqwVCQCiVF0ZoQpTSpWHqqQoRIW5M0lD&#10;7RkG+CJVyJ8vyAXE2TOVlzUDZpsKw1F3orCqrpiiGppI56qnOa8L8sYD+onK5o5TYRbfd3qsqs5M&#10;1sWaSfy+ANLcAF0+F6h7N2frG1Lobx/GYv8TrScPw/TnRyv08PgaraPLPLcXAB4+UocYyRQFzdG3&#10;Z1fqFhOGmqukzQD4LDXwxXNznN9biUS2OC+YbKKvjh0dpJycMSo2Fs6bwInVUcoA2Pbmkkc6bR+f&#10;ODFZ+/aO1+7tE3lSDqRN1YEDmMPHcu50vL+iOvfUbHZ+lyDI2Ds6VskjF2tbPyYQbQIU3WO85nCU&#10;bWznfvJr1UNh3dk/bjOE8NGGXoGK+ZjDa5/5als7Un9fFmyGzdI4xksTuwzW+Ba9NZM94jkDh2pM&#10;v26aMA3137wF6hS0RG0BcQ86030AcD8AbJ3pgSuMgdE5z09TR1jXZd+2kcnqFEuqHZ2sj1sN0Lip&#10;0+k4X1A2M+C8yhoHwPk1gJnIIwzEblfauzN95uIVnQHEBl4DsgtmA6sxr4HVBe7LmLjqBRHIZU6s&#10;mJDDAJxtAGadsRILn6ofiFe+xfr19//4B/0T94lu4P4+ef54Lc6cpL03mf2mzNZC6qfUZZtVtuOE&#10;8nce0u75m7SF48N5ixfqYvR8XZwYodKAEJ2eHKGDuCscCIzRgZFBusTzn6cv1L/Q/r/mN1MX+XN/&#10;RJhtDavHtQB+kXH/swBsKfSDb7916l7v2a87/3345J7u3SvX1Uv7dfXial29EKeLVfNVw0mW6pIY&#10;1FiwLEAsgE1zTgYp4yip7jHmdDBsTXmkzp+N0jluL1VXRVBXRgHGcJ2tYJ54JkaVJQtUWTxf5XhT&#10;lxWG0RQL5WfNVlHeFNLSCaTJgLIcmeTZ6bDrTL4WqNzTU2D0IKcLnX18qjKPjIH5R6uicAo163Rd&#10;qpmucxXj+XP+ulA5Rtf5s3evztGt69MZL0Xo9xc26EjwGIUN6KUlQ311bMQw3Ty2WLduxjLjDtFF&#10;SqQLF4J17sJ0VVXC/kWkyrxJLIlpp/07fVTMLDifyMiciIgjgEuNw5Vy0J83o8kqLyW1yxlOjT5e&#10;J08EKXV/IF+bpCNkGXlHcM/E6mXvwCma93ZrjfqHr7VjwFylDl+m3V3wpm4zQ8sbjNGaNuyc92Vc&#10;6ROpHSMiFdWgvwJ/VU+TXiNebaDJ/+1rzXmtjaLe6KQlH/dXQo9Z2stxtBkft1f0JzS5WkAyQ+Zq&#10;9UgYuGNTTUAPPnbJWvWM3a6uGMB5xkme2fBg3C0HwMDdYlIAbJo6EMa+HaLt48PqFrxZn3BwfGX8&#10;WgB6XhnlZ5UDiHNqQewC2QDsdqUdJrZ0+txlUm6iFsQugL1B7J1W/1QAJ6UeQUpJ6VToYeAfBfCT&#10;v3CVgINjf/zLH0ilxV+oUqNj+nPNnnfWa3FadHSGJob5a/qkyQrmot38sdN1iHr3Sli8vpm5Uo8n&#10;LdPNKYtUM3ORsqcuVtrkaG0LwCFiZLDuzVmqvyzbortbE/WXmlucLvnveoI/lTHwE8c1A82yNbJq&#10;0+i/L4C/pfb1hIH3vrNpZGINTzzgNvGDR6TQ2Hjef3xNl6+l6lIteK+eXahLLHScK52vakBo4CvO&#10;n6ci9OH5GTOVixtg5rGpPElDYd2L5yKJaJgYyePZWIDIx9V8vjoKgMUCOr7GLeKzvCHUlMLY5XNJ&#10;XYNh7LHUmhNg1WkAMpjfM13F2TNUyBtFXuYM5+dn8XtOHRqnYykjVXCaUU9OkMoLYEyaSxdg7Wss&#10;mVytmcbfd6oun51MBhGs6whyLp0k5U+NwQCNtc10Zr0XeZPhaxc55naxOkgXqqfwZjNBNdX2JjJZ&#10;J48wLRjwpnbRAc86PU1HjtLwQryRmjKW4HUK0j7eSEoZKVo9nE9TqzAnWNlH5uhE8gwd3ztDp9aH&#10;69QsFmHaT1TIr5tq0q8aaffAUN5AVulAV7T2zTio9vVYrflitDY2naz1zbH4aT9Oga811KRffqqx&#10;v/5Y/jzH/PILTfnV15r362aKexO9d8PR2t9lhsLeaKm417pq3Qd+OtAFy6CRMQphlh0XE6TZnGD1&#10;WxzPidJE9URd1Qehx0DcLQdTAnZbmAJok53UuX1MslpHJKtdTLqTTrccEa5GbXsrFd1xfmWVMsuq&#10;lV1OVFQpt8qY+CwsbPUwTS1GSxZFBmZq4xIaW9bgKvqJIP6pALYUetyYCcooKPrrAP4tLo5ufIMl&#10;6z/+H/8nf0mMrxeM1jxGBusRdOw+u1gJe6KVNC9aRWErdX1evL6bs1HfTV+tx3gZPYF571PrPgpe&#10;rPOTkPKhk14+CncIhtE1qJn+FYb7Vy4l/BYLnSe/+xNeVSaDxKsKw7kngPinAvfH0mb7mpsuP2Jh&#10;/yHGdBYPuLLgPu89AbDEA+IRAH74kKYV95Nu3CnSxSvbdPnKUl09v0hXapboUjUALo9VVUkkYxyY&#10;EwBbylyYhVrp9ExlHZ8GG09HvTRb56vmkt6G61xlKMCIAEgWoUQ4PycCNo/Q+QqYujwC0CHEuBaq&#10;65dnwqCTqaEBBHEGRj5DCltC6l1M/6E4N1iF2cE00IL5PdN0LHW8CnjzKM6epTO51N98rTR/Bkw/&#10;XVdg1GtslF25MFOXzgHSs0G8ns3nwnQDw8IbVwAwzHvj6ixdu0I2BOgvnJum8zU0rmD/4vzpSt43&#10;VvsSOD+TPk2HDwUywmIHHPnskXSeqZN5IugA5AX8XcrPTFUlf7aKTCJ7a4Q2BgxVWJMWWsF506Pj&#10;FmtHhyma+auGmvjLulrWeKR2tCK1/hw3kHd7KO43XbX09b5a8GZvRX/YUysa+2jGW801/e0mivyi&#10;i1a19NPGDuO1pF4/zfj51wr/TXMt/7ivkrvNUti7rflzHbXmnQHa04o3Gf+lSmQiEj8rSOEx4zWV&#10;RY5hXC7oQbpsAB4MgAdhU9sBb62WsSlqu9Bq3/1qGZGo1vPtoHiK6nbxUbcBw5RbSupcVqUs7KOy&#10;uFaSXVEJC1cB4BoAbCC2pyeVtqZWkXWmLwJgwOuGNxN718MvS6HdGtk7hbZG1iWWFiyFHoUjh2mh&#10;L7CX7jLwy94AXvEG8Ld/YbEed8k//9v/oysPn2jZ7qWag/xx8/5w5e5cqcshy/XNvE16gKP+w7DN&#10;uky3OY+at2xarMqCYJhAlEKTwmHk+UoImKbpPn0YZ/RBUB9F6lbB6qB5WDE2+qMBGAa2ZYT/2QCm&#10;7n3AyZRHNi56yBz4QaUuXk0EwGv5O+KBBIAvVy8CaGykwJ41ZVGkweGkvwbgOU7anHca5jlhAJ7G&#10;iCdYlWdmAqR5Tpwnfb5UYwAO9wAZNr5UDSMDYgPvLcD7hIbT/dtzSddJYUun0iSbCFgnA17GNgC4&#10;FNHMmYKZKskDsLwuYjPo5CGaWadnAODZKkNaWVFIx5jvKSuEkVk+OFs+i79vCL+LN45zs0mTp+oS&#10;I8ErFwHshSDqevyNSb0tTa+pmElXO1j5JtSg830MoO7byZjo6BynQ37sKDroI1PpoAc5ceyw6aKn&#10;UvcGsWJodfxUav4QXUE7fSR4jpbVHaDQX7VU5Ac9lT44TgntghX+ThtN+vkXivwIief7fRTzy1Za&#10;+utuWvXGAG3+kO71x8O1EBBvbjZRG1ti5fOlr/Z1R4dAmr25zTQd7I+eoE4vhb7ZWhsaj9CGZgGa&#10;9ZsGin29pRb9hn3lusO0p+cs7YdBtzKuXLooEBP/MZoQt0gDFyD0YIw0mMX/fkuseXUQ5k1RGwMx&#10;Sq5WEUnqyOJC5zmb9WHTLpoRHqsSzOuyzpTBwAQgdgGcW1UNE3vCG8AGZAfEfwOAX9alfhmAbYwU&#10;wDrh8azc5xj4RwFs4DUwf8tJlG9pav0Jx41//Ld/4jjTJd27ekH3j2apOmy5rs5bowvTl+tK5GaV&#10;x27UhlGzdHB6nLLnLFPh3EW6iD76wcRYZQfFaPf6JXgND9BSn4HMIoN0Om2P/vDtQ9wobYxkdjek&#10;0D+2lPDC117WZX7Gut4jI0udPex7H4M6N+7CundZz7r/iK/TeX746JZu3DrG1tFGXb5KWXB5PgCO&#10;g4H556ieD+BIfysQrJSGq6KYRhwGgIVsZeVbesut4ZxTQSqBvSrPGBPOox72APiisbADXGNfPiYu&#10;VJFS18xwRBjWbHpM3Ls1jz8bhFhjEvV1IABGUAFoSwtg2XwDsD1D+L1zHADnUn8XZVn3GyCTvpby&#10;PWX5xsh8bw6pdxadbFJwY+YyBBjV5TN0rorZbtkM3hACYdpA0t4p/D5q3AwaaScsQpR+YBIgpiN+&#10;gt9Dh/wkb06nj6O4czrlpsoCyDyPn5xFXc44jX/2Avs9h2Kc5mVy25la/UFfTf95Uy1u7KtNHSYo&#10;4oMOmvyzzxT6ehut+KC3lrzaRpveGaI9n4/RrjoBWv+er1a+zsnT33RX+GudFfbr9orjZyz5yFcb&#10;GozX4QEcM+8zE8nnJKX0xYSgLSuobzWDkRsr+hfNtejd7trYYqz2DwbAk9iUixmnuVHDNTVqkkbH&#10;LWVP+ICz5N+D0VFHDpR1BMRtYoiI/WoTeVDdF6Sp7dhIffh1K23etV+FVWeVceaMMspKHQBnlT9j&#10;YZeJPfWwpyvtsrCB2MLY18BsDS0L74aWy8Yvq43NrscVgLhd6FTGSFYDn8otcABc8SOjqOcY2MPG&#10;/0j8Ub//03fEH/WX/+tfMUB/oIIDu3QiaqFyAGlp6GqdX7lPJxZvVsxQOqbBS3SeY1UlkctVSJpd&#10;Npuu6Oli/d/c5z2duEMxwwaRUvtoFa4PhzbH63cA6A+cVDHwPXFY+Ec2i35ArOEN3O+PjDwANuDe&#10;w13Sjbs2JmJB+j4d50ff3sQRpFjXriFDvGbsS+p8MRbWmq9LZxcAPmrZqmgAHAkLh8PCoQ4LF5LC&#10;FvI/b17GdALA5JJSsgBiM9TqMmrbCtJo2PYS9a8L4kvVYQ77Xr04W48QXzxkGeExs9ybV62uDiQ1&#10;5ucwgy8hbXZACbMaiEsLAG/+HCescZZF46yIN5A83jjyYM4COtkG5kLeUKxuLsgg5SaKs0N4k4Ep&#10;M5FFAmxj8AI+zqW2tb93AY6juadmAWLqV+bQh5MnMWtmvIXv2Snq+1OUBgZe7zhlYD5B/X+cURoZ&#10;SBZNttwkXD9mzNeh/mHa9NVAzX2jqcb96gttaI/Qpd0ozf51A0W/2lHrP8Dp5b3+2vaBr9a82Vdr&#10;3u2rlW/01tpX+2vZa70U/rNWivhvzbXsre5a+W5/rXrPB9AP0YL3e2n5VwO0+msfHezBm0STwZr5&#10;60aa96tminijoza3xBNs6AIcReZq8wpcZXCDmT7PR1ORj/ot4VzLkkR1odPcNipV7WOpfaOS1Cp0&#10;Hx/TqSZ9btJ/rJp36KYjGdnKRqOQcaZYp0tLALExsYeFvVNp74aWy8AukP8eADYgX2RV8NBRDrnB&#10;wEczs/89AAbEsPHvOGv4p3/5N1U9PKu1qWGcNQzTkUhGIhHLVblgqzKX7FDIuCBFYm9auDde5RzW&#10;ykmO5/uWKitnv3MR4Y80qv74T79Tyv6tihraT5vHAOLxo7V7dTxjG24SMRN+7KbQ3ssIPwDov5WB&#10;fxDAMPH9JzW6fDtV169vo05cQ824CPDGOM2oi2djSIPxRGI8dL7Smk7hdJRDSVXnAlgYEFAUwHb5&#10;mcbAQapwGHgubBpCzAb0YbpYaQC2nxNJKh3Gk22i64gu7kXq7s25Th18sXq2B7R5IU7t6wEw7Omk&#10;xqTKpMnlRYymij0dcOtIl1oWkBkMgKcAQkQ0Bsha4ObDjBZFpPn5zJ2tfnYAzJtOQeYc53NWv+dZ&#10;I4503LrcaYmjGFdNUxZvCpmAMgNwnqaj7II3A1cOT1A28P35x5hx80aQzRtH/uFYZSyI1xGf+dpY&#10;Z4Ci32ihILrJgb+sr4Vf9dSSz7tR9/bTmteHaMObgwDxAC0C0NG/aKGVb/XQjo+GaedH/tr63nCt&#10;frWPVv66t1b8pr9Wv+ajlW8iV32vn6Lf6qLQV9tp0Yd92J6aqvCPUZm91Zbook1tgpUyarkS5sZq&#10;CdOT2LjhyHf7KCh2kkK2bSCV3up0nFsw/23LAkTrSGrf8APqGMu8OHyXPm3eTaMnMHMHqJmA91RJ&#10;oU6VFisDMGeWeRj4ZQB2x0veTPz3ArAtLRw9yfE2AJx24tTfBmBLo506mDT6j5xSuf3dt4rZhX8S&#10;M8j9F9hmOcB92Rh8lIJnat6kqQrCpTK+kKsOlXO1Oy9CKdRfeypx8Ti5QfcRazy0LSPS5b/Qad69&#10;coViMQvfMHGElgUM1jZOfjz+zrrRXAn8LadPAO23tkVkXWriZQ2rR/x9vh9IJWtVV86oyAlP+mzM&#10;e5eOs8UdQHvrm7vO64coru7dg32v70L3vA72XY4ueAngNfZl1EJctm4yALY4x0iopizMYWFjRatN&#10;C3N446IWLCuiE11qNbAL4BAADzgro+kMe5j8YvU83iBCSJlZQLgTBfMyWmOJ4GxFiANUz8+cxZvD&#10;TNjWw7wWFcX8TH5nZUmYA+KMo4xxyAJKC+Y4wLRxU84p0mEAXch8uSjH3lyswTXbabZZvW5dc3sa&#10;A+fZGIzvzYaxc/h8Ot3lw4dgX1g9k5Q6gzeCDOc5k5gFG9NZ9opMwJ1j4y3LAE7OZWwUpdMxq3XS&#10;b4WSO04lrW2v6b+uq4BffahBP3tb42hCrYB5173eR3G/aqcYusoLXm2lBb9so9VvGIB9tetdlF0f&#10;TFDS+2jvXx+m9W/48jXA/i5bT2/78hymtR+ywvjLDlrdarzWt2GRoqmf1rUcp3290enTNNsSFsHZ&#10;zbEKjRmkqcE9NXFmL63au1Rjl25Vi/Cdao6/dKdoGlhh+9Q0KlFd4w6rK8sL73/ZXAtWrFQBwo3T&#10;xbAvkUkanXWmFEYuVw4gzqMbnW/SSsKthd3GVsHZc6TSdKe9ovgC3WmaWy+m0i8Te3gLPtx58Tm0&#10;EoeOn3ZS6NRjJ2liPfjbmlgeAP/ZOS26PnGdVh1HBH9lGr5ZpCsXMUfDAG9X5jxtPB6rmQlsz3DV&#10;Ib4GC1qaGnsvTFMC44k1KSt07xtOlrDra7Xun41pcRNYOWuK4vxh4ql+iho1WAc2b9af/vw/+J4/&#10;AlgbJ3m60xZ/bwA7IH7yEOEGqqsnN3Tr1ildv7EZBl6lq1cR9l9Y/BTABl5j4IvVsDFhID5LB7nq&#10;TLjDwgY2B8A5U6ktYeASZInlc2oZuBbA/JlL1NCWSl+gDr15NRTmDWdWG04HmkbXuTCAD8sWvQhg&#10;z8dn8j0M7GFhBCOlUcg3aZxRs1Yxm64oRgHHG4ml8QVWE9ts2Q1SZg+AQxzguk8bTWU7ACZV5r9r&#10;ajJ1Fsx6+ilwDbywrwVMbfEigLPJOrJJs3Opl7MPh+rUojiljeByYv+F2voVB9LeaKvZb9TT6F9+&#10;omlvtCK19qfe7a9ImlxB/6WeFr7dSRG/aKnFjIfiqHsX/7y91v66u7a/NUi7Phiu7R+xLPJqL8W/&#10;1U/b3xuq9a+x7PHhcK39fKiWNBys4Neaay4z4mWf+yj+6wnaPSgcZ81wrVg0jSNgfiw8DJRfQDuF&#10;wsgzlnE7KWwDHej91MGMjsL3qkUMCxAotpr0nYp1D/5f6enKJmX2BnAmALaGloE4t7zyWXg1tFwQ&#10;/2cAOA1LHf8Rox0An0PIUf4jsszvdaENwOaUkVfBPSDsb/YzRtp8AYnllfFsK03EM3q0dtydogW5&#10;47itSmp0fpZW8/V4ZpE7ryKvQyG0Knm5Y1hn5uoG4EcA8o///Y86W5SpyDHUw+MGKH7KCMX6+yrn&#10;6BHnptIjWPch6fRjTpk84STKfxTA3umzh4VhY2pvU13dfVABcPdT/wJcdMHXr63SJS8Au+C1p4HZ&#10;QGypdHUpq3dF8xyWLKJjXET9W5w3DRBaN3k2QJ7lgLgGBj5XHsafQa2G1vjKebrPANgB75Uw2Jiv&#10;V1oDCwZGteXNwPbm4ALYQGxhnytHBJK0c7LmTW9OM2sOII7i7zLHYW1jXQOxsbAneIN5KYBJwwFn&#10;NuyaljxBJ49S6zJrfsa8HgBnmvwT4L+MgbN4A8gk/c5DOmosXLBrvk6Gcq84gEWKTnHa/NlIrfqw&#10;q0Jea6Kw99AXt5qqFe8yjfh1C036GbPdN9tq5i+bINJopRn/e13N/Xl9LXqrtZa9Tpr8y3Za/pan&#10;Jo77VUet/k0PrXu1rxI+GaXNn/ppztvNNftVxk2k1Cs+HKKEJtPpei/UgVlcogxiH3r2EI0Z21Pt&#10;O9ZVv77NNYl1xEHRa5j57iGV3qs2YXvVzq49YBb/YbN+6u3DyiZNKxe8GSUlDgN7WNgDYGNhN7w7&#10;0j/Ewi4D/5C440XJpXdn2l4bA6fDwCOGj1I6KfS5u3hz/VQAO00suxCI3/OSbQu1EsP3HZexHb2M&#10;e8OlQG0ox72wYpjiz45VzAl/rabxsr56ulaeH60156Zox9XJ2oqmdsWBVTSRzFidmS/M+ohD2g//&#10;9Fs8sH6n9N0bFTq8l9ZMQDZHUyt6nJ/OninUf+fQ9wOY+CFG6o85AfryJpVntvt8WMPKs7Bw/xtr&#10;XFl40mcLF8h3aVzdZTR2/xGLC7czSJ+3kDov1BUAfOM6B90YH108v4BOsYd5DbxuPGNhA81cAGag&#10;otYEwEUsv59BWGGptC0ClBfPAug0s0oZK5XPZGwTTI09RzevzGUeG0bqTEOr2ppdc53NHwOhsawB&#10;1cDo6Tw/A66nCUUXmTl0wkZ/jfJ5T4eT2BQqtGzA3kwsnfYA+FnQ0AKALvu6YM6leZXD548emqJD&#10;zHazTs0BwKTLMPNp0mNP+uxJoQ3ALgt7np4UO5MuuKXXObxB5AL0/KPzADF3irFZSh+6WMkdaCh9&#10;MYx0uou2tp6sXS1Jrd/srtm/bKyA//0zGLSJJv6XLxTFmCn0N0014xd1Ffl2U0W82tgBdMy7HTX1&#10;Zw0U8nPS7V+11aJ/6KAN7+DZRdc6itp33q9aaOEbMPRno3Sg/TydGIbmfs4aBfsP1lCfturSq5ma&#10;teWweqs66jWonfyiOCQeQ+eZW0stAHA3bHh6BK/Vu1+21fQwfN0qy3SysOh5EJcAYhYJDMAuiI2J&#10;vUdLBmBLod1wmdgAXMxChHWkXRC/LJ12NpgArDeg7bW5b6Qf4x4yc+DDpzIcAP9NXejfw4ZXWSKe&#10;sTxQW8pxLryM9K0S69Ecf60oHM0htInaVBSkqFTsVTB+X1vFSY6acVqPgGDX1enaCCOt3LteD/70&#10;j9S3nmuBT7hT9AAQf2MnQzFKT167SPNH9MGLmBQpkJp4+iRdZefyD//j/9B9VFkPOUj29wbwHcZG&#10;9zBqv0dT7vrNFF3FHO7yxYUYxS2BiVfpCs9LfwXANlKycZIDuALSVhpYlkKXMos9wxJ8aaGNawBy&#10;IUxsAo/KGXSeg0mfZ8PANvedB6DnMGqymXEoKTn7uF4AdsHrMrB97GmYMbMFZPmwXso+xBaJYxkt&#10;UY/n01gr9EgzvWtgY2AXwKbfdiM3I8QZC1nqnGngPQbL0qA6BXit+/xTAJxFPX2KhYwswJubPZ36&#10;mYbWsbk6tSlap8KWKWviBqV1C9fy93tqW1tWGb8cpQW/6awo5rdBv6mr2W83ppPcUNNh48jX2iqU&#10;xteMXzVQ0M/qavov62nqGw00+P/1rib94mstfA+Hkl+RYr89SFs+DdDit3sp8hddtIy6eHvzGTo0&#10;aLEyRq7TsTmbFBs8VYN9uHzY5ivVa9tSHXu1VbNOn6j/9FD1pOvchjvDLcOx5FlIN3pkuD78spVW&#10;b9vEuKhEJ/ILAHGhE8bGGcV0ooufgdgY2ADsPVoyNn4m8jj7HJCLOAr47wfwfRrBJzF5GK30k6f/&#10;ehPLbVy5zz/+yz+r9PxZzViJG8e1WVpV7qdlbKNsOY9/tHlIIw5YjvAg+niAVpyZpFVVk7T6HDal&#10;l0i3b0zWykPTtDlxl77lZIppnk2o8Zhu9EPiEa9/zzLDH9Ak7+MUZuyw7to6ZSjpNL8jBCng+fMY&#10;vf9fMDCSy29+TyMKDbM1rn7LlUGaUo+82NeaVC+GI5esjXu2LkjqbMorz/wX5RWLC7fuZ+vKjW3s&#10;w66EcWlYXVygm9eWAS603WepdxFdXKqhfuW1xWV78rF93ppZVTBrJYseBtbiPNLofJY5mLGWoB0u&#10;homLAHWpCSsqA/mZM6h3Z8G8Ibp+CbUWzaxzMO/5yjCn0VVVMg+V11znDeHFutc7rX4KYurd7JOB&#10;OpoS4IyGbC5dihF/CV1sD4htxGU1r4XNq6mRYU4XzNmMjg5iG3z8KKADzBknZuk0NXCGpdEAOMuY&#10;15iWjz1Pz2v3Y4el+ZnGwJn8fOtEZzK7zoKVs46y7HFgiXJiVim5T7g2NZmgvR1DtLMJR9PeZ2z0&#10;TjfNgmWn/6a+It5poYjXWyj0F80cIE/5h/owM5rmX9VXv//tXQ3/r59q7pstFPtWGy15o7O2feKn&#10;XZ+OB8iDtZLG1uYvJ+lw30XKGM+bxZhl2s/YcsbYQWrd6Ss17FhfDTo31eQZIzXCn3OwkXPVN2qX&#10;ms8xAccB9Yrera96jFKD1l3YTT+mU0X5OlFA97moyAGwPZ+CGCZ2GlqMlHJq58LenWlvELtMXHQe&#10;mWUtA38fxLb44InSy7YAwbwYl8tS7i5ZlPP6PMv7tk443Nef+8DHALDVwBjqOeFZUfQOlhk8nWcn&#10;kFL++V//lb3dIs3jlu+OqzO1sgwrlfNcuSM93nSR2zkFo7jUMA3T9/FahIfWaiR1qy+gcb0yWokA&#10;OHbHZKWcPK4/0AR7RFPqWZhoAwUUQDYv6O/u3VJC3Bwt8O+hTRzdWj9tJCdDSA3z8vRnzo7+Htnl&#10;A7rT92Dj+98ZeFFOvQTA3kKNZ68thfYA+C6se9fqXuL+o2u6ducQ+7+w7+WlLCFEUo9GM9JZDMCs&#10;Ax1FCs3Yh1GSvbZwX5tE0sJhTma+liqbiKMoD/fAvECAOxkrGtRUrFieRWt87dI0gDvLSZ1v0XW+&#10;gFH+Wf7c2TJADHjPoqH+MQC7abXLypZeF8B2xbkz2EEeiy55IrNjS7v5ewBgS6MLAZLbfTZGtu60&#10;daGLskmzs7GdTQ9k3RGnB1tphHntmQVQMw2wBlTGRM6qI0/vz7mvPfWyp0Z2QEtkkh1kk05nMFM+&#10;fTxURduXq2D2amX4r9SGhmMV8UtOwTDyWfNuTy19tZPm/dcGgPZzBf7iC00GzEG/aaSw97k7hfZ5&#10;xP/7I038zdcKAeBRrzVTzKvNtOzNztr+8Uht/3Cs4m3chIprX5s5yhy5WtnBG3U4armSV8/TNtxO&#10;Y5aP0cxoP83DlicUp5DVK4cqIXW5hi9arWYhO9U2mqV/fKbfadRFA/HdyijI18n8PAfALgM/BTD1&#10;sFsTW5Mrp1bcYSxsYeIO7660dyrtMvD3AWzdaU+UYhzghIH4qifKeW03hpPTMar3oTt/5LiTQpdd&#10;s3QbA4EfA7DVv99x//dPADirKE9z4jkvcSVYmy+O1VZkePGVI7WCw2fRp4dpI2lg1ElSoywu3KGp&#10;jT8/HnbmHfdciOaunKSqK1f0HYIQa0pZeEBsAH4MG8OoxsQ0tr69f12JGxdq/qje2jJ2iLZNGKZl&#10;pNX7NizVtQsX9Oe/0J3me+8C4rt8/4OfDGCPgOMZgBkbMUK6fb9Sl2/s07Wba5EXLkKlxHwWEN+6&#10;upg6lXS6Frg/BGADtIHYFFcVJXSLXRamDi7MmaAzLN/XVE0hFQfAaJ1vsiF040ooDM7SfGkwixGs&#10;X1L3WvwYgK3OtvDuQrvjKwOsdZ6P4NVchGDDgGoAtmeBN4B5beC19NlmwFkYCKSSemegvjLg2n6y&#10;hTeATyOVNLB6f859bV87XZtmewPYWDiPN4gs/i4nAHde+gIVL1ulpN64s9TxVexrHRT6D41obNFp&#10;/mgwQO5GHduA5YU68v/5Jxr1Xz5h9ARoX6cOfqulFnzQXlFvNnfAG4d6K55ZcMIXXJF4nzf4T0do&#10;Wyu65sNXwr4rdXjqIqWujkK/PZuZKadlTs5T8hHi0GzFLO2JDe5AyGQ+nm/L1Xz2BjaQEtVu8kK9&#10;hoH8vJgFyisv1bG8XB3PNxb2pNE/BmATd1i8CGCPzBIttVMXn0WZZSz8vE7ao9L66wC+YABOOyKf&#10;wcOVdvwUBu4/EcCulNIAnF9Wopkr6TzzP+HaqtGKPTFQG8+O18JcDkPnjtUqdLQRJ0YCYH9tAsCb&#10;LnBs61qQ4tHJxqzBq+kPrAyi4nqRgR9z7f7RH2g4AWirc3/7J4Qev7uvnKRtWjveV/H+vbR1Ktfw&#10;Jg7S/OkTdOJAgr57eBcXjz/pPoqt+7aYUDvj9U6fnzaqame+7uzX6Tzb/PfRHUZIKK/uZusyzavr&#10;N1eyNUTK7OiWwx3wXucmsgtcY2GXgV/2tK8biMuKDDw0sfJYRsifQFd5AqnzRGpcdnfPBvMz0CdX&#10;UQ/z76uiGM10yUxYlxXE0jnEPA8Dc9LGG6zeoHWB7D5LC+bWSiupOQ+jY4ZFPemzzZDd1NkzPjLW&#10;LcyaA3jnUjvzP/XuAB2lcZXH5wzAmTSvnsXzoHVB7A1kh4Wd7vTzkQUD59LwyuYN43g2QhDq4cyV&#10;C3R0+AJtasyJTBYYFryOAf2rrWlYkTq/3U5xH7ZX7Jt0mt9qp3DmwrN/2RQtNTPZ12Hrtztr1bus&#10;9wH01W/21CbUW/HE0g8Ga1eHYB0dEqeCcet1YOBcbejLrHTjXMCLkQLikkPU9emYKezaNVqhkR2U&#10;QLPv0LF5WsKN67YhW2hmJarJ0Ol674uG2rhtGwxbpCMYGLoAfhmInY40wg5j4YxSj0LLrYXdFNqA&#10;+3xX2iO1fBHE3gB2X5dcptlVG2Uwst0YPoit7FCfEYyRTuEBfdthZ0u3X+xY28fPpdC2jfTHf/5n&#10;VV68qKCl47UZUXxMho/WFFLjkiovyh+jpdR7C7EanZ/J/ij+0RtrpgL0saTPMzRjbYCSjx/Rn//H&#10;v70AXk8q/ZCm1iOb+VpdDIAfU9/adcP/ganAhdIMLE8nKG5ED22YNERrJg/WooAh2hhJlzYnk++z&#10;uTIptembX6h/Xw5gA++TWhEHjpOPrurqzTTq33jmv8tIldllrjTdss1lFzogvoo/tjf7/hiIjYmr&#10;zswFgFOJ8bDlWBpX4wClLd9PIM1mY+cMG0boj8todJXD1pUY5v9HAGwNK9uKsiiAPVPZFiuguVXi&#10;LDx4BByedNkC2WfWXFRZWCNh0rB/5yiEH2xS8Tlj3mfgNZUVum7Y2gD7Yrjp8w8BOJNGltvdPpVF&#10;+m0AXrNYOVM3anc7mpos5q/7eAApcXvN/E0LTfnZV4yQWmoFTa417/SnNu6r1dTIq9/poxWvY8b3&#10;Rk+te6efNiGn3Pr2MO36JEBL3u6pqaTeke900hqWGOK/HKlFn/RXfHt/pa3A7QUXlN2YAm7eMlVb&#10;t03XCowC160frmTGXEd5o0tIWsLVhi3qxEW/Tzr7qmnr9tgGH9EJGPcQAD5G2fYiC3szsQtibwB7&#10;g/hlAg9XpfX8soNppj3xYwBOMgYexN+fFLrm9p2fDuAnsObvOPd5leFx0GIuNDDfXJgzUjvPzdOK&#10;Ii68l01SHJaz8zE9W1E4WavK+JdGXbz3xlS8pSdr+kJcIh7/FhnmX14CYJvz/skDYJNNOjawBmJU&#10;VwD6t//IeOjeBR3askpLOHG5ajRd6gk8xw1lB9lP++JXIn6o4WfbDrEB+VvSYtvz9Wie73zzCJY1&#10;g3ZP3DGrWNj3jtPIAsCkz5eu7dLVG2uY+y4jFY5hvY+uMPPYaxfnk+qyxIAW+gpySmtcXbR62FJm&#10;ezrySntNHVz7ufNsHF1k79b0zReqcXYsxj0S8FZiPVNJc6+SZYJSwGtrghUG3iLrTBsbhzhjpmo6&#10;0D/EwC8y77OPWWtkHnwGC58z+VweJCVO3e/vNLOsHi7JZS7MxpQn+Fx2uOPdtWPDMLy8bNSEjhm2&#10;zMkMqX0CZKdZhXGA1bUG4qcBmK3etRrZbWy9jIFZa8wljc6tfQPIZdkhd8sSnZyyjoWEOO1uOEkb&#10;PkJC+9FALfmCdcJPOqOqaqktDcaxEhiiDZ9xt/h9XxpdNKje7Kf17w7RTkC7CYXWxg+YKTNCWvnp&#10;ENLxQVr52UDWEodrVyOMALuQso+J46DbbC2L8dHSBb5avHCkFi8Zo3XrRirxIE6iMLNdl0hMj9GY&#10;lRvVISRe7zbvoYE+vsrOy9JRlgUO5+TxzAHAVgtTE+MJ/rJ62FjYBfDzqbRn7dCtiZ91pm310FRa&#10;tauHTmPLWNmUWi8HsNXE527dVmLKYfXtNZBS4ChWsjAw7FvmNL2et+1xGNhY1zu+ZdRzj5lqyIqZ&#10;GL0HaS03k1bmBsC6zH3LYV+sVRYc5186LobrL+IXfWOcdiNUmIgK5lj2af0FCaZn9vv9cGti7+cD&#10;QPyAue9D4rek2H9gXlyNH/OOqDlaOLK/VoxGSzvWR4tHDtbiKeN0OIEU+PJ5Zzz1W3aLHz4ByN8+&#10;1i3ipuM0iesG897bAPcGu763aGLdf8js99ZpOs8bEXDEsxe7ktQWjXMZox7i6vlIXb0CI1+McVjY&#10;6ToD1PPnUGAB1AvnATDNrrNoms9SM58lhT5/nvOotyP04D4L89dY02OZvpqxWzm2M+W8uZXSoS5n&#10;tFRGV9qeBuJyRBsm3Kgkda4sMZmkMbin3nXTaHtaWv2yKENOeYYxVrGB2EwGcApJwsnycNJEfk8k&#10;QGbl0dRY7BOX8DqLMdGmVUN0cDfripkRAI3ZLR1qixxnJuwZB1labN1l7/TYbVI9E3Z8P32278+x&#10;Gti02SbPZF5sTbDs/ZHKDF2jQ4NX6GC7CC3/qJ+WNx6gbf4TtXvENC1lB3hHe8Dlu0SJnaOV0Arf&#10;6s5ztL/7HCW0wVix8STtbIexYk9kuX1mKd1vmdIHLEWyuUopvWN1wne5jgQsV2rQcm3G83r9ukAd&#10;2DtLe/ZO0g7WInftH6OktADWIMdzWQK7n8Mxit28Rh1xiXmD+W8wHl3ZxZj2Z+fpSHYOAM6ChQ3E&#10;OYA41wGypdMvsrCzalgbzt6ws3b4/YaW1cMvzohd8HqD2BvILiPXYGdsTaxB3KtKTD2ss6TUllo7&#10;d5pqLXu8ZZnfA7CB+ds//0WxzPUWcVplce4ILTrlpzjcEhczJpmfyVGtrNGY3wVr2/XJ2n15roLi&#10;OQq9Zb5+xwLDb9E2O0brfxOA0S/TaX7w7QM9+e1D/emP3+i7BzeVk7pbi5gThw3ppgV+fbRkZB/F&#10;juqnRdNI1Tet0Xn+ZT+5f4f7StTH333DLVWA/OQbWPcbT+37+A4bRzSwHlxg1puii5fX8cRVEwWW&#10;B8B0hVFQXYZJr11dwCx4PgxsyisACkjNJsdAfPECbM2zxhpYRDXjoKvXuZTwJEqPn8zTw/ssKrAa&#10;eOkcKipGSGfyYV+EHmU2E6ZTXc6zopANI+bDtmXkgvffC+ASFhzOFEUQUYB0njav9lXKHppoeYCY&#10;sZIxcElOtA7Y/8ybh5Nuk0rzORe83gC22vVpR7kWxPZxNum4xcvq3ueADnhzqIPzSOFzaJjZEkT2&#10;IUz+VizTyVFrdHzgUi1uh/JuKrqBsPFaEzRGcYMHKCmIEVfMYh3wi9Ye6tpD02lKsa6ayrbbNvbK&#10;o3zH4oHVX3OGjFOc32wtHjxHi/Ajj+3HmHJMLBqCaM0fPVWzA4dqxUp01Bjr7U8aqx2oA/cc8NNB&#10;DAmOscN87PhkJR4G5Ilr1X5UsF77pKmWoH/OLIaBs0/qcFamDmdnAuLsWhBbTWxs7AGw29iyjvRp&#10;6mELW3ZwAfxDs+G/BuAXgeyC2QBsKfTg/r46kHIIRr7z4wC2tPm5+PMf9Yf//s9as3eVohlXLM31&#10;10ZGI6GpNJcwW1tc4K/4au7kXJ/qaKRDto3U7GXY5/zuEUBCvEGKbB1nF8AvY93nPscRsgc0qB78&#10;zhRVgJiD2veJx4yc/gCQb5w7o8T4OLTT/RXWHyH80C4wc2/FjMTFf+wwrYvF6fFoKsbn1+lsA2S7&#10;Muioru7xvMOTuF+K3nknS/trGB+t0vWry0l7ASQ+yNU0li5yOtUY2ANgU2DBvgDY2PeSrRgSDnjN&#10;vA4RxrnzCDPuhmJBG65H37Cg/yRC9+7y/YyKShxBxyzmuwZWU1CxYcSznI89iwvIImHhiuI5TpiQ&#10;wztlfpF5PcsMnk2oUr6/xLTYKLBK0UI7IM5byPWICO3ePFKp+zBjp0llqXPyrolK2oW/Mx1oS69t&#10;fzcPQObRLbZwwewNYBfI3k8XrD/MxKTapq+GibNgYZsRn8axMysBieXM1ZjSRWjLrECF4Z3tP6G1&#10;5s7pp7jQwcrcv0Apa2cwQkQINHGKts2fpaRtsVq3fIrGjOqkRs0/Vv3Gn3D8rDFXLMxvu7VaNm6G&#10;cX5zdW7WRm0aNuIAel3cKeuobcdPNH5SSyxuffGrZorBDaeDBzlCz+bUsZNTlXR4mvYfXa4uviP0&#10;Wb2W2p14EJCe1tGsozqCG6sL4Gcg9tTE3qm0C+BTtUA2JvYGsZtGvyjuMIWWpyttqbSZAHhevywM&#10;xNUcFfAA2Ef7ktMcBi6le13GgoQ3A7uvX/kegAH0nzFe35a6RXP2cyUAVlnJdYDQg0O0ikPfm86N&#10;Q3E1SbsZGQWvZ/cyZrKu0ym2Q93ffOfpPD+kTv2pAH6EJ/VDQPwQENuc9xF17CPUWg+oaW0U9C2g&#10;/uNv7+vCmQwlrY1VGFapoYO6IALpoUWj+ysaVg4f0U9r5wSp8FCynty9od/xZnCXv9Odh7d50n2+&#10;nUX6zOjoCuKNi8uxlaGJZeZzaJGrimc4/lU38P+6cplOtFMDewBsrGvgtRS6mo51JVtXVdWoq26E&#10;oKkOx9kjAga28yYLeIMAaDhdlLFOWGESScDm6JwNtBYsLZR7AdhA7IlnAH5Z2mzgtc87c2F+RokT&#10;BmJzvzRVWJRKc6OcZlXK3rFK2OSDKfoIJe7At4qmVYml1LX6aBe8/x4A/xATZwDeU+wdnyYyeZPI&#10;IC3PpMbOTCUDiIrSlmmztHROgILncb1hQhvNXeCjiAUcEl/BRGOhr0KmdNWkUS0AOBtLeGvPjugp&#10;v7Et1aIjp1ubfKR6jeuoPmb5bTo0UZOW9dW8XVM1ad1ITdvXV5seX6tl53oa4t8Rd0oWI5b1055d&#10;o5ScFKA0rICOHMEaGeujFBpZR07GabBfP35OJ6WfzlQ6x+uOZx0HxH8bgE/a1lItC3vSaUulPXWw&#10;iTxeJu5wQewN5h8DsKXO/aiBd+1LwtD91ksB7MozXwrgv/zTv2nv0V0KT/LXHhREIXt6azX+xJsx&#10;Gk+8NldLT42WfxSythWxusFB4j/+4z+xEsg2Ua3u+cHfCOBH/NlHiDYe0Zh6xKWEb6hfv0VBdZ+U&#10;+I7TpHqgb797oN/xrMnPUsLCSIX59tKcQR20wLcL1qk9tZCPw4f10+oI68YeB1gP9Jg3grv3r9F1&#10;PorjBqx7aSlujMyYAfClc1yXYAG/EgCfwxv5yiWAe4kutO0EG3htlGRdaVj5HK+rWUyo4kbveUqH&#10;uw9CEYWEEVG4esSxkhiNEfxsvk59y8+qxLSukvXDctshpllVRq17xupfB8weBjZwWzhSytoauLy2&#10;9rXn03CVWi6AuSBYYksMhaTKrBaWsFp4hvGSuV2WkkInkjZvXDnA2VoqycUwwDy2nLqY9b9a9v17&#10;AdhklRmkz6dxBznFlpIB+ST7yKcZUyXvCVY8b+7rYlg7ZcFgyuT+WLf2UvSy0ZqNaeJMABu5yI/7&#10;R901LaQzn+utqMXDAfIwDN26yWdgWw3s205tWtVTl65NNMinoxo0/kjN29ZXQ1i3MzeqZsSM0sip&#10;PRQ4t49mR3bV4uXddWD/SFwyRzJOsquKs3SYW9dph7EDOokBXoiffIcO1Im8fKVmZ+l4ZgZL8xl/&#10;EwO7AH4G4mf2O97pdB4riu5s2J6uVvqnMrA3gK0+9mZgA6/prC1eeYwqyhNsDpE+P/6zLeH/mw6e&#10;3qMlR/y0lo7q7MSBOsDZlWVHx2rq8sGaGjuO1OOY/kit/Ie//He6ywCQ+GvpsidV9sR9jOcsHjiL&#10;CK57ZK08Eva9/42JL+4xMkIGyfPOo7s0pxg7wdbfkWJX5p7Qamx6Qgaisx3UWZH9Oyl0QGfNgp1n&#10;+/fWVo5dXz9bzZvBObrPe3TxGjXzRdRXFxfDluz/Yh1bzfUJW0CoKMNiFX/k8xxyO0+z6pzVvRdR&#10;aWGxc424QIpdzWJCdXUgFjxzqalZyr8fDpAjdfvOAt4ULN1GXcVMuQLwVqHWOouLR3WpR+9sta4x&#10;cumZ2kCKeYZutBN8/gyNrBfDQPr98LCupdAuAxezj11EU6sI650iAJt1JFLrVw7BkA4DOhsvAfBC&#10;vlbI0oN9nG9CEJpcubDli+F+PhtQZtFdfi4sRTYJpdXJfP0UzHsE/6x0DPBS0rn6cGSKjtHAOnV6&#10;tg4kTdAq2DRugb9iY0Zo4MDG6tunjYYOg4HDB2tOFOuFS4YrYpm/xgf1UH+Ohk8I4r9j3EiFhPnK&#10;fyz/HecOVfDsgRodwPZS8EDS6q5sGLVS3/4t5R/QlUV8QB+Bl/Qiuwzhp/nze2vDhiHab6df0kYr&#10;7RiGfIzHUo8EYRJnIA7RdnzM4zcupnmVpUOZ1L8ZJ/n/mPo3J0tHasPTzLLRkjWz8qiDrRb2hIHX&#10;UmjvNDqbRlYujay8SliY1/bMqzKVlhnimV7agOwRePwUEFddv6G9Sanq1b2fdu5P5ioDlxIvPT96&#10;MkC746haALOv+xTAWOkwC953artWHB+hlVymW8E1grmb/RS8mNb/sf26y+jn9xxF++b3/0ityrpg&#10;bcPq3wdgj/2N62Hl8bEifX4KYBYQeH2XhtR9s4E1SeSTu8yFaXih5MrgUPj8ScMV1KeDZlr0Y944&#10;oJ2CBnZRZCD3hTK36NrtHTpP48oY+BwKrIuXFsO43HyikWUrgGX4Up3nqNs5yoJzF3CXBJCXuI98&#10;9QpmfKz+lRfj4Yxz5JUrMwBuBKdXwokI3boTQVebDjWWrRfoZP9kAAPk/yiArRttQC4qClchbFyE&#10;i4dZ36bs4arGsgGMhlCHGaj/XgA2QFuazKzXgH0UsG6H7desGa74+JFauRLbnE0jtf8A66SrByt2&#10;AcfAAePseYPVo099NWr6iVq3+VjjJ3fT5OBuCokepMkhvdRnSH1NmNJJ0+d0VeTCAZoDM88MZf0w&#10;egiAHqpoxkNhoT6aHwN5BPlo2IiOWrJ8mkKjYeuYIdq0E0O+ZOa/NOv27BqpA8mk0OkcJj/OxhVj&#10;pBTqXwNwMudw0o/E6lR2EqKP4wD4OAA+ocPGwMShLA8TG5CtFrYwIBuITxZaPZyv47bwAIhdIDvO&#10;HbUiDwPxTwWw9w7xi4xcee2GU/v26TlA2/cmqpqD838FwAZeC2NfLh7AwN/9y1+UcGqLVuDWEM45&#10;yciNuDdkH4Yxv9Mf/+X/Rg75L7oPeB9g0v4Ih8mfAmBv9n2egX8cwC6Q7wDgu088cRtZ5C1AfPe3&#10;j/T7P3CU+/wZbVsWo6kDumgad3VCeLcP6d9BgQPb4fcE2O5v1vmrSxwAn8W07jxxDQvZc6wNVtHI&#10;Ki0MZLHBnBxRTmHHauC9dB5jOlw0qstxg8wazgLCFN2/HwZwGRvdIW5HAl6+B9vWS5esU+0ZOVVi&#10;bvdXGbiWiQ3EJT+RgT0MbczraWIZgItY/C8gCqmLDcCFmN9t5wD3/p2jHZb1MK8bzzPwy1j4ZQyc&#10;zTbUUybGgysD871MAHyCxQi7jxQdPVTTgvpo0dIAxS3x08IlPoqMJT2O9VHAuC4a4NtUA4a20NfU&#10;sw2bfqCuvRrIZ0RrPtdQA4c30KzQfpo2s6OC57bRVkZia7egulrLzvi6odq2BwHR1gmax0G4hZDH&#10;zHm+8uUA+sJl/N7FsPuyodqYgEd0ClORbWSJe4crKZkU+hAZwckpgHgqqiYCAB9kHp5Cd/zIqZ10&#10;no8pPfPo9wD8IoiNjQ3AbhxnRnzCOtO1ILY02hV5GHgtDMi5sPCPMfCPAdgY2ABsDLx1z/6/DuBH&#10;DggtYFKkjd9gRPfgz4+Rn8UqZPlELhdu0e3f39HvSau/NYcNq3MtZWZ085Ause36/jUAewPWTZ2f&#10;pdDPAPxsGYEU+tta5jWg1oYB9w6v71Df3sZd48a3gJcNo8fUx999e1tH9m7UNEA8ozdpV78Oms7t&#10;3qozq3TjNk6al5fBrEscAJ87t9AB8MVzsU4dfCZ/IlargYySsMY5x1YUziNXzrOAgMqsrHg4OuOB&#10;6KVxlMRJ8tZd9npvhQFelh5qwXvlCnUzAD6PwXsNyq5qto3MgsdS6KfzXtLopym0m0obEzud5Wfh&#10;ptLu5+xjT81rbMryAk837ON8utqFfM7Ae6YgCtUVFrBp+HVZ3WvWOz/AwJZKvyyNts/lEC5oc6ih&#10;DbD2cTbse5rRYobVugA4EeaLWzqao9xdNHPuIC1aMU7R1LUzQnspLHY44G2tdt3qKHC2jxq0/Fxf&#10;N/tUXzV8X116NFKPvjDv1M6aE9pfU6a1VmhUe7S/U3BiJD0njqL3Pkjzac2moVoAUJesnqBFayZo&#10;5IQO3GAKUDgNsJgV3CumT7P3AN3n7f05HjfUqX8PYUp/GACnYQKYlM5dKA7KHUxHK31oJr9jPQA+&#10;pLSMQz8JwN4sfIzRkrGwC2JLpc3J0pVauksPOc5s2ANiF8ieNPr7+8NuZ9qehUQlW0e7Ezlg3q2P&#10;tuzai53OTRWhjHQFIG7q/DSF9oCX7rEdGuM6wzecWbn+5LKWbIzGarNKf/jnf+XzLNrD0A//yJ4u&#10;ywiP0TMbkM2k/bEzNqqVStYuL7yYSv89AHwHNdVNa0qZrzN+znaQzIB8k5T6NjXxvSe39ftvb+nw&#10;zrWaSj08nut8MTOH0F1mdfDacgC2QjXnFqsax8lqfKoshbZ9YHPNKC+YRJeYe0MXWQOsQc/MNtFV&#10;B8B4UBUPZiWvh25cmOwF4HDSaRN4GIgRf1xl1EQT7GUArqaR5dTCxMsAXGrARtjhhgtYF8Ae4HrA&#10;W8QsuZhxlBtFjKcc8NpOcH6UkhEyxC8djAUtiwx/RwBnOXu/ZsVjwg/bH0aEgS9WcspkreDQd9yq&#10;8Rrk14B6tpPC5gM4juQFzuqvJu0+5Wj2Jxo9rZ8atvlSXzb+VA2af6nGzT+nKdVa0/GvmjKVrGl6&#10;By1Z2UcpRyfoGDLd03mcNEWimlUYrI27hsG0g7R4LdJdNuSmzu2ryMVjFB7no2WMjQ7i1rl791Dt&#10;TUD4sMdHaakjaF7BwCem8AYwCXbmKiRH55J4U0vkflPykZWkzykAOA0Ak0Z7pdAvY+C/BuDTtVtL&#10;LogdJv4bAPwiqG2lcCepc/fOvbVjXyI18F8FsAe8lkJbE+u7f/pHTihWqKCiSH/+F3ZzSZWd5QNn&#10;p9fY1jMiMuA+BsCPqIF/rPZ9WePqORY2+1dGRRamc/YEiirY9S6ANZB6GNfC9M2ws931tePciDVu&#10;0ty68eg2M99bjHZucWHwlnasWKQJXVsoYc1E3b29y5n/Xri0HAaO4/LgfEZBOE5ewI3jMozMCKmC&#10;SwMlnAqptKNh7D1Xcv/n8rkZ1L+cHikbxEZPFwDoqwcPMK7H1/naNUQeeFqdJy5fjeYNgtnxZZpf&#10;ALqKutqiGp11FbY6lRZ29IzlhTLGS248D2ZjZ0uRLaW2LvPzLOsyr4et3a8bG7PAQAe6yFLr4igF&#10;jm+kEUPqYJWDraz5dtXWwMbCBSw9FMDSBmxLlT2BDPIlzSxjYDd1dp+ZVv8CYId9YeHjmNslIZZY&#10;u4H1Ug64T53eXd161WUe21+jxvRUp+719RV1bxtS5mETuqtes4/1dYuv1aBFA+a7n6pTt6/4XlLn&#10;kN6ay4x40w72X9EdHD6OoXkGB9XyKF1oLp7CpXM1UtAFpOexvDFMA8CBs3rgedVb+1iPTKfM250w&#10;WHt296MDPVCHDo3GvxqrXLanklMBMJa5SSnGwsyD03iiyjp86gCLDyeUdvqo0jOO6RDNrEOZp5w4&#10;nHUaddazWthtajlptLFv7eK/q9JydodrrXieMvBThZaNl56l054LD55wgZt/zsPKhZxvsahENmkA&#10;7sJxuB37k5xd4EI2835odvyKkzrXAtjZIOL19QecHzG9MoB+maLK+3P/nsaVN4DvAeB7Bt4X4i4g&#10;Nn2zpcpuPNsy8jhNWtwmhb7tAJh4wI1fjOOvna1S9FjGBclzdefOTp27HK9zOG6cB7TVWOVYnMWB&#10;0k6pmNqqioNhpcVjGcmMxISOiwY1QdS+YwBzAIZ0Q5jD9uJrvXGynKO79/DHQkZZyWL+2Zp5ADiK&#10;uTDqLYB89jxXHBB7VDmCD6uH7ftwlGT/1xu89vplbFyCi4cT1LTeqbL72jvVfppGM0oqAvT5gPVg&#10;UhCpJP/zsxVmHefnAcznctlM4mLi3wJgN5U24GYa+2ZO08lMOs7Y66QzplkTP0Lz5jHGWzhK/qO6&#10;qGWrL9S7D6lzhwaq2+hjdR7YUBFLRsnXv42+5OC5sbDNd1u0+UiTg3pqxJgO8h/XVrFLBmrLDj+l&#10;HUJBhWnBcdYzs0vYs8Ys8RAGfAsXDyItHwx4O2vKrHbauNOfbnIwZ079tWtHX+3Z0xOgDqIzPkHH&#10;UYOlcU0iEd+vJACcnBKog6mk0wZg6uDDJ3aTYmcqFQCnZhwGxCecrrTTmWYufCQ747lmlgtiV9jh&#10;vXboDWBj4Rxmw9aZNpGHgfdvAXAxAK66el3bd+1T5849tA0GdgCM0cVfBbALZGNb5+ynNbVqT4D+&#10;GIj/VwP4ziNTXHkAfAv55c37sDDp9vHUdcrLp9t8a6POor46y/joHJY5VTSuXBCbod0lFhlqKlFO&#10;MS4ryR8FWMdR/wbrfLVd/xuGqGM4LNyPFLu3bt+ezSqiCTpobrFLXINh+yU61ddvIwCBhf+XAJix&#10;UgGz5dw80ukCjpmxOpiBV7SB1x0jeRj47wFgvLEA8glS6KPUwEmpsGM8y/PhNK1ihmLp2h9V1Odq&#10;0uJT0uS6qtvwPfmOaaKEgyy7bB6jgX6t8alqpX4+7RkD9dXg4W3VEMWVOWkM8cMfK6QTG0X+OoLt&#10;zymWQDKLuEbB4fE8xDF7sQGaj1Ajeklvbd8zWifIEo6eHs9J0yHauwv2PdBfqWnDmffiWALgkzmY&#10;vj9pnJI4Ru4CODEVHUP6XNLrHQD4JAx8DBAf+bsB2BpaZhCfVavS+lsBbOdNq0ihN2/fpQ4Yzu84&#10;UMvAPwbgB1a3Gmhr2dcF8k9l3he7yz/UbTbWvce89/vxjIGNdd1wtosIl4lvmS2O177vHUZKnqAG&#10;RnV1C9XVrYecSgHEt4mrt/J07somXWB8dA71lTHw2XPPA/g8KbXdQ7rAITJb/ytlJbCMpfyzLG1c&#10;uRCIXnoMWulhxGCaWX1JnWfAvrMdRVZNrdTywiWOhwHgqzfm8/MZS+FeWYmpu8u85ThwvCxelko/&#10;q2+fMbBT+9bGiwxsny8oYG0QxrZm1qmTIVq9qi9XBccAYA8DP8fCDgP/9RQ6l/TaUmcbGbkpdAZN&#10;JZsBn+LN4QS7wbv3TdSqeH8tXxWg+XE0rkL60ZTqrZHjeqh1x3r6vP77qJ4+ZxTEPPPAKJpRjCFp&#10;dLXvWldt+HrbLg3VpM1natTqK9b7UFS1+0I9+9TVzNndtHHzaEA2lYUDrH9K7FL9FNLeiUo4gIQX&#10;I/r0Y1wtODVGqYeHay/3jPft4fhZsg8XFccCYPaCmUkfSB5HjId5PexrkUgcYPk//fgmutRHlXLq&#10;iAPgNMZKFt4M/KK80tOJpgvtFZZGu6n0UzfL2rHSM5mlZ+HBmlnPTrR49oedcFNqriAaA1fDwBu3&#10;7gTAOHqmpqsMJ44fZeD/vwHwAxYXagFsIL5+r4TlfQ6wXVlMvbsEANOFBsDGvlU10ao0JjYT90t2&#10;UgUlFVf+SgvHIXekI41Z33mcNS5jlXuRbayakmGs4vUkNabBdZYNJtYLz9XQwbatJS8AV7NuWI5v&#10;VgXnWKpqU2dv8L6sBn46D2ak9NcA7AL5afoMSAusy2yNLergvbsmqX2bn2kboxhrfDngNdfK2m60&#10;J4X+KQAGvKSnGairDMT2tDDzu+NccTiGq8eGTf6w7kCNndBe4yZ1lQ/s2rLDp2rdua6advxSnzR8&#10;U6PHd2axYKr27B+ruWHd1KHT52rY5EMkkXXVsGU9tejciNOe9dS6SzN1oGfRum0dlFLNmR9znWGd&#10;r45wTjWzaLIy2Ec/Ql28NxHbphR0zmlDSbUR+x8YCHh7af/eXpw/HUbqTPrNOdZkDOv34f11AAZ2&#10;2dcF8L7UYKUeX0sNfAgAH3bSaBfAT1Np0uiXN7SYBaORdneH/7MAvGnbLnXq1F37048A4Kt/DcDW&#10;oLI62FP//k9nYBw2vJtXd9nttebVbWSTd6zrbCxMHXyHawq3bK/XmlnGxo5lrMeh4yHGAI4AxBgc&#10;76z7vyWtvo37xtX1dIkNwEgoAfD5i4sc4FqdWllJjQpbmrGdqa3sUn0FFyhKC8YibwSoMPJ5QH2e&#10;Z/UZ5qqZfQHCaGdGbH/mPDW0s1bIx8bAV67P52dzqZEzLOWYwFvz6kXmfbHu9Qav1b5Pu8ukxNag&#10;siiCWb8XfN6aWfb5AljYAJwPYDNPh9HMmcCVBZpVNLEKjIUNyLVgLsilVnaaWB41Vp5dd/iBJlaW&#10;ARfW9cQ0Jy03W9kTAPgoKe627eyF03GOjh2tYf6d1LFnQzVCqNGw9Sd0nr/UYP/WWruempM1v4Qt&#10;+Fkz7+3cqa6aN/9UTZt/wbLCF2rc6ku1woSuW58WzHe7a6hfJ7Xv/Bkd6qaINjpq43Y/XD6sHh6P&#10;bnkiaTS7wPsGAU5i3wDto3GVeKAXtW4fHT4yymlepVJD7zkwGjUTe8ApE0ilSaFhXgtLofelMFKy&#10;TvSpdKU6AH7GwAZkA3E6tXB65umXgNij0HJ3h08VPbPgMQa2ZpbVwU7U1sJWD1tX2jMb9jhZPhdu&#10;YwsGLqqtgTduS1DXrr2Vcvwku8BXPACuXYTwHjvZ61fMJeP7QWfZ6Ty/EC8ZE/3VLnOtZPLFFPou&#10;wLO457hIPrsgaGZ0NjK6/Q2CDQe4qLIA7D2aVTe/uY139EPGV4/0EMa9fvkC6W4RrJnJwjzXE8/k&#10;UsdmILxIRc+8h+7wGjrQAPeC6aBpYnE+pZKrg5WcPalCRmldYtM5mwb6Erd0q/G0LikcxUjGn5/F&#10;SKmMy4PFgQB6LDJF5sE5Y0itmfkC4HNoqauQTtZcYCZ8ywAcqwouEJ5hXFSGjNJlWwPxyzvPHjWW&#10;gdoj6PA0sGxUVMh4yJ7Pwj5+8XN8HUufAgQcBYDZUmirha2hVcjHeRxJsygA7Pa1PK442OzXDbeR&#10;9SKAbTXQjWzqXYssS5/tdhKL/ycZzxwjvU1iBrwMOWR4xGAYuI86dW2sTrDvoAGtNWZIDy2e7a+d&#10;nPxcibtKyLCumj2rn4b7oW8ezDZRNwA+tC1d64bq3q2h/AFuMBcVfEY214jxndSpZz31H/i1wqK7&#10;Ym7O5cRMGlMZ46lffbRzDwsLe4bQee6vpP39kU72oDnVH9kkoyOEG3tYKdwNeA9wTzmJhYaktECn&#10;eeUEY6/9ADg5HQCfSGOpARY+eQgge1JoB7xOeABsabTLxK46y7sr7VFoeUDsbCvVnmbxFnc4wg43&#10;vC47eLt4eFvyVJAyb9q5Wx1h4AOHYGC60gUAuMgxB/h+/KcD2Grep2D1qoF/DMDmIHkHAN+CZW/a&#10;fi8LDt/aMXA2iyqLMpS2Y722LgzDTxoWwE40amQPtpJ6KMa/pyL8kOmhm83LXkHDaR0CDtRX5zwS&#10;SkeJdS7OqVErGO3YeMfGPbZ1dBVRxoWzbBPRxCrKHcUuL+Z8+FiVswNdnDMW/6mhLKz7w9R8HwKQ&#10;pwA+H4pJHm8AdKHL6UyXoH0+Y0sMtbXvD42OvEHrAvdlADYwF7CSaGGv3ShgvGKRbyB9CmBS6lrA&#10;Gmi94z8OYLrQ1Nh2fvQoQEk/Ml0JCRMZ7wxgRXCgwnBPmefTS2ObNtSw979UcH18oOvV18g33lFQ&#10;B9ZAw0coOGyIxk7roTFTuykszl+jkVB2A6wDBzZTaIQfh8l6yn98O5RazTSAcVhYdEeANpmlg4nU&#10;vPhfHeJNIYGaemdfat8+jI16KPlgb7rKI3TkBKKjg2PRD4/S3oM0rzhIbgBOhIG9AXwgZRoAXkod&#10;nKzUk+lKOfHvA7A7H/a4eDzPxD8EYHfl8EVHSxfANk4qZXF/AwzckS70TwLwA+a4FiboeMbEzxjY&#10;auSn4bWM8OJSwosKK7dZ5QL1xecdmNfi3nPsa+kyzSs6y2aDc9vM2NlG+i2uHZUleUpYGq0FE/0U&#10;wUph5JDOih7YXpHIJSPZSopC/2yvIwYwkhjfA4aNJ4Ve5cx/z19YqbM0rM7RiT7PCZUa6ldLcW02&#10;W0XNaqmw1cGXOeBWxcZVce5oQDuOZXy7Bsghr9NjUTcNYs91ON9D3WsKLmx3qlhyOAsDX7tJCk43&#10;uhSDgGIAXFrKz+bN4cVx0Q+nzN5s63n9PFi/D+CnQHaY93ng5nH6xQWvy8QOG1snujZcJZY34xob&#10;u6zrMq/DvnSdM7hNfPo4NjbHZjKqmaZ0luXTDzELTp2qtIRQrR09QlM/qoMt7AcK/PUXmvZ6HU34&#10;5Vsa/+v3FNiikaJYYpiExrmffyNNC+ureawVBof1BqzNsbhppolsFZmscsa87mwoddKcsI7aaSb2&#10;MPDRUxMA6DilIJPcsrGbEnZ2B8DEvi68kfgwkx7PnJcGlwPesTSqGB89BTCdZ+s+EzYPPmCNrLRY&#10;FFkHHACn0shya+BnT2bEGZ4U2k2l3WUHd2f4mVb6eQB7n2fxngu7trQueL1teLzZ2HZ/127eRjbD&#10;m9PR4yrhY5sV24zYUWvBwt7ij1fuo6j6Xwngu2aDU3sGxbrMtx7i4fyQVUKuQzwC4N+gsjrOedK4&#10;yWy3cBhtoV8vto86KnZwRy3AiT/Gt6uifbopejDLC4PxW+rTTkuDBpASb8CBw1LnVYB2lWoYIZ01&#10;K1kAbFLKaquBHRam6UTKew4J5GXY9HwVh6vpRhdmjwDI41iYZ4xxKkDpSX10/NCQFwBMCs2fcebA&#10;APhMGamwA2DqYBjYTY9d4D6d89amy1bzPp8qPwOyN4Bf9tr9c4WkzS8C+DnmrU2l/2MApg4mhT7F&#10;0e8TrOcZgA9hDp+GztgOgycvmabZ9Vpo+q8+Iz7BMvZTTX/rc80mpvB6Vqs2ig711ZhZXTRuZleF&#10;LhiqeVGDNSuEHWH/lurWDwHI1K4aH4h6bmFfbeFo3j78qw8ewfsKW5w0fK0OHcVdZCsbR6tbMetu&#10;j31OF7agBlL3cgTsEN9Pp3s/nef9qeNItS19dhnYBbCl0AbgydqXGoHj4x7Y1wPgVAzenw9S6oxT&#10;Doi9a2Fv546XAfhFC55/D4DNG9oA3L5jN5xEjjoAzmOTqcBWEkmjvcFrr/8nA9jSaU9K7TKwx7vZ&#10;cznBxkI3sMi5jZDkEbY4TxgRHdi0ijR5AHY63RQDaCMG4BsMgB3gEpGD2sPEbTWf5/zB7bRgSAft&#10;nD+K20eMkMy8/SLse26Fqmk61dCFtnVCW2aoxpHD6uDKckY/6JZrkFRePBcKiI2FJ5FGD8UY3Y/d&#10;YjaaTtH55B3/1NFhuopk8hkDU0efRczBDPjilWgvANPMQqzhzbgvpsxu0+r/dwA8DQaephPMWG3E&#10;k0a3N+3INJ1KCtFWblxNef0rzfj5Fxi0f6rJ9vqN+op+G4P2X7fV4hZDNG/4QE0N6au5Ub6Kjhqp&#10;6RN7KiSoHzrqdmrX4yMNG9VSI0Y3ZPuoOwAervXbB6LOostsywmHOai3s7fior5Q/IpG1L/tYf9B&#10;bET5KzXdn27zCEZGY2Fh0mXYN/GlDOwCeBIgD1XKsQQdPJ6mgycOE0eceAbi4zS3mBMD4r8FwN71&#10;sDMTrjWEdxcdvP2kX8rA1MhlpNDxm7erTbvO2pWc6jSxHADT5PK2rnWB/IqbQtvzuRS6tmHl3aS6&#10;Z7PcF+MHZrtPZ7qOs4ZdSqBp9c13ztlR57XZ3gDe+zSoHtiKIHGPTrNHTfWIhfw7Slu/WKvHDFT8&#10;+EGaB0DDAK7Zzq4a01vxY3pp47i+OFf20VaaKLsm99G+aTyn9dSJzRMB8EZEFp4l/rPnlzA+QkLJ&#10;4e6a8yzoo4G21xV0oysAse3w2hZRDbLKCxfM92q6SkpGUEcbiEeoEACn7+7Fru1oDOepf1FcVRM1&#10;bB/VnDUWZpWQj8tQXBXZ3q81smplky8D7vMdZw/rGhs/Y1prOFHfEgU0n14WhaTJFgVete6zdJmm&#10;FR3oFyOXzrQbtqTghC0vmLdzbTf6adPKRkd0nDOYq1rzKgPwZhzDUP4YWz3IFNP5+HjaXJ3eGqXt&#10;w9Erv9NEKz7orIXcCF74fict4Izomrf74C45RKs/GqCIL7ppStcubImRPnfG66pHP4Xw32x8cFe1&#10;7/IpNqrNNWp4Yy1f2Z8tpKGAl4Ph0Q21aH5DHDYGMrZqreVLv9LePV119Ngw6nCkl6lDGVENpfYd&#10;BQtPQH012elCH0RimcwSgzWwDsDkHj007IsiK5ERU+LBEFh9OwBOxQbZQOyGMbLVxJZWP1NnufPh&#10;Q8gs3ZVDt5n14sqh7Q2fLi56uqVkIHbDNcHznGfxLDzk1M6Hc2vvEJfDuKvWbcIqqD12uCkOA+fa&#10;IgQA9pZiuq8dBra4Z7Y2TzvSz/TN/x4A30UeeYdxjivCuEOda7XuQzrKDx3QGljvOAsIN+g0Xwfg&#10;tx7bKRSACzt/gxFdYvxSLeIM6aZArEZHd8f0vbsSJvXV7imcm5zaB+Oz3to2tS9G8KRcvN45tb92&#10;BPXX5qDeytg9E9O5Dc4GkgfAVvcCYGbAlcyADcQW9rqCJlY5tWuZnQct5zSoLeZjyF7JbaPi/ACH&#10;hfNpYKXt7qITB02ZxZ+nkVVNLVzD3LeK0VElwLcZ8Bk2m/LpCpfY7aTnVgY9HWbvRQT3tfv5QlsH&#10;fNqk+p8H4FxA7Gwg1YLYqYHROec4XeepiEMmcz9pCsxrjaSxOrIfmSIeaHuCOaszGM/nIeO1tcs4&#10;rf2gvzZ9zl7wB0MU/wmf5yj3rg9HKeGdkYB4qNZ+7KMVH/fFz7m74j7rq1lfdddYtsYCZ/ZT9371&#10;1bXbZ5o0sRXjKRpVe4cRQxUZ+bVCZ3+M53MPUuTe2OQM1tGjfjp0eAQKq+GMk4ahthoB87L/e3SS&#10;F4A93WdrYO0/+CKASbGTZsHqWzwAfgreNMCc6oDZ7Uy7XemXAdhq4u93pPOdxX8D8NNj4e5YybGl&#10;9ZjhGXhfCmBAXI731eLlqx0G3p9+WMVsIuXaxYcfArAB18JA/LcA+K51l19g36eNqloAOyB+CmTT&#10;LtO4Aqi2lHCTOe8NVgavMr+9ah7Pv/1Of2BN8d6NG9q9dIlWjuak5OQBWjOukxIC2VSZhllZEPO/&#10;OX46guVt9q4lKkrfpPKjW1V+eLsqj+9XZcZBXSo5pusXzYESBw5GR+cYHZ07u8gDYFjXQOsysT2r&#10;caA09i2zveAzMwHubGpkdM4Y1FWcQYuLL3YelymSdrRUckJvB8DnsZ+tAsDVMHC1AR4TgAtsJZVy&#10;5LsQh49iri+8rO71TpefzXxfzsA/xLzu510Gti60d6PK8/p5Bv4e6wJaU1hZuAzsNrOyYF4Dbz5N&#10;q8zTk1E2cUf4eCC+0jSxEhjBBE3T6ibs/L7TlttGX2lxQ19tqDdKq98eoKVv9ecSA6bqH/pp26dj&#10;tb8O9ebHuHP8apBWvYpJ/2vDnEuDK/me2a920Lgvmyl4bD/16PeVOvZ4j3MnPZSwN0A72EDayW7v&#10;ggUtNHv6B9qyuRMA7quUFF9UZuz8HvRjhdAATGnD8n7q4XGk8xOfA7AL3pcB+EAiR94ObSaT8AD2&#10;xfAA+NhLBB7PGPhFJ0vvxX+Pg4dntOTd1HL2h2tlli6As2FhY+Q8PLXyyquwzrmkmLilao8S6yAH&#10;voswwPtRBnbB651KPwBIL5NIuqC15x2rY2tnuS5w3brWnncB5jNZJHNcE1jUsr1tMJmZu2OlYzXw&#10;rWu6XFmivJR92hA+U4vH+GjTeM650E3eM2sQzDpI22cwqN++Qjcrc/TkzkX0zsyEeQN49OSWHpN6&#10;G3vftO0kPr50MwMAr/bIJ2lana2JI+ZTB3sA7MaLAD5TQgOrbAZg5/RJNYwMgEu4zFhwGm/lhFba&#10;uroNAGZtEABX49phADYhx4UrCEJoYlWznXQGn+kiLjC4Davn1v+em+3+cLfZxkNPU2SvFNpNq71T&#10;6zw00KaDtvBOod0U2cDrvnZB672k7wLYus3GvpmINrJIm3OY955Cvmja4gz2aDPoNGfOXKA97Wdp&#10;GSAM5/jY9He45/tZF64s9NDC19po3qvNFc3J0NXv9deaDzhY99FQ7fgCFq47Tps+Ga2VH/sr5oM+&#10;nFnpwInQ/or5uJvm9OqOqV17BUxorGWbhmjHHhh4pwk2RiomupmmjH9TWzZ11t79fQHuEBpRQ2Hd&#10;YXSch8OuAQCY7jRbTKmHJ5A+T6KxxfICW0j7SZv3sczgAtjS5/3oom3UtD9xpgNgTwr9LFJsrEQc&#10;dEZLHgC7T4/A4/sAdh08nl/+NyZ+4eZwrRGesbDLxCbwyCSsNrYU2gBcCmAjYuNYBumqNM6LugDO&#10;r6p5eQr9nwJgUmJjW0ubH+EQ+YBNo6t3OF58vhTj82wVZxxRduo+Hdm+QfuXL9SmsGCtmTZaK2hW&#10;rRvXRxsC+2sDKfH+6QO1O3CADsQE6Vz+ccB+k7QbAcf929wwvqsrdKxv3r+pG1w6vHjvgS7w+urD&#10;8wD4CIy45nkAI+AwCWUFzatys9LhWUlKXYMcsooGVgVp9BkYuLiY86BlQQB4BmZ0E1n2D1BZ7kid&#10;TuNSxPKW7PbO482BFNwW+PHPsmWGy6wXWif6MmKOc3hplcPopaTRz9e1LxFi/MC4qCCPq4IvqYH/&#10;GoBzWIT3BOxqIyFLjd1a14t1fwzAHtHGVNLmySwLcJ+KuW/uwWidWBqlkxPX6ECvWM3/oCdgrafo&#10;t5pr4YddtPj9jprDadDJHOuO+4DzKAB4/mudNf/N9lrAUe6oX7fWojd6aOWHAxX7EZZH/1BPEf/Q&#10;WrFvYwTQkINmE/to+fJBimendwsOMDsTRgBg89Nqrsi5dbV1U1ftZu67N6kfneZB6KEthjEuClDK&#10;kXEAdxxAHg94JyCznEiNO8EBr9W+z8ID4MRaACenbVLysRQlHrU46MQzMFsabauGWO4gqzyWm4kG&#10;+pnFjrGt45uFEbwB141n7h1/HcAuiDNtc8kRegBgopTbwqGRsercpSeGeznO2CjHvLUqq59eQ3TH&#10;TvZ8xdj0PquDzvEw73BN53g+NOM5bvV6z3K92dZ5jYzxtkkgWee7yez2Ab5ZT1i8P1uEv1BCvPYs&#10;D9WeBVO0K3K8todwbzhomLZM8dFmrhFabJ2Mumaaj1JxDkyePQzWHazNwUN1YttS3btUxTgJBw52&#10;fq8h5rhmywqA9cq9G7rmxDVducvn77CNdK+aC4SpbCCtZgNpKbWuLfEvIlU2qWMM4EVwgYSywm79&#10;MkqqdvZ3rRtNGs31wCJM2UsKptKVJp1mL9gUWKV5firOGqaU3V35eCKiDQDM3PgCXtKXYN8rV7HW&#10;sQV/1FwW50mpbbGhmjlxGXV1McxewBHwfDyj8zF5z6fWdQQYjqMGX+NzBbWfy7cZrqOa8jSxvMPY&#10;9sWwGvYZSA2wAJfPZZkVjqXJ/Kyn4W2P47ps2BPZpGff1yObPAWAT5wKxH5mIqMj2Hh7lI7M4GCZ&#10;/yptbz9diz/uocjfNFXcG520kGNkEe+21dRf1Nes15po3tu4ofyipRa+0U2bvximDZ9yofCXHbT4&#10;9a5a/k53mlztOGb2tWb8twYKewMnjo9aa2nvXtq3hguEO8m8aGDt3AWA947SXMC7eH4jZr+dlbCr&#10;Dw0rutIHBgBuFhgSfZRC7ZuG+6Sl0MbEyaivDqDEsi0kY97nwxgZZmbBYV+i7TKvBvwp7AeTQgPe&#10;lGOpTgPrcPYxAHsa8QjWsyeOM85K0dbdu1jG2KhVGzYpfss2bdu7T7sOAvhjx/j+bOccS1aZ1bcc&#10;QDtTopNmu2OLDq5/Fp/LKKUrbbeGCZNaevtKG4gdczyY+Ayz3pCwSPXoPUDH8wqUSwc6i0ZXtp1v&#10;AbDeYhB7/YqlwQbcl3aYHddI0lxuEFnc80qZXQDfNiN1Jx7pFgC+hU+VOXbculSjdM5Z7I6arqRw&#10;0pxwnALnjFIKErvEmdw6CqKDGESjI9BH2+gyrxsF847ppx1TaXiMoRk1a4xT037DVUEzsrvFvabr&#10;gPbaAwBLXMXQzuLKPQPyNe453WCtj+X+u7hQ3khxAFzjBeAqAFxRFQt4TTFF3Yte2aSU5YyQKnhW&#10;YYNTydXAUlwgCnO4acTB7qrSySpknFSQOUhnAHLW4f6MUoZSW+N/xTjJ4jxCjiuXmSET5xlBmTHe&#10;eYzwzl2y1DoKRsZih9tSFdXU2BXUxuW8STiABpxEHqDO4/xKLpccPKmwK3v8PoDdVNn7+YMMC5Cz&#10;Xojn/K28XCdtYcFdWjjtApg0+iggPm2jIu7vHp6wVMeHr+EUSojWfNrfuSQY+0YHxRhgX2+kMf/t&#10;U83gtu8E7v6O/C+f0YlmWvABZRDHuVe9319LOPC9mKuDKz7upYV0q0N+00RzOOodS8d63qdNtXJy&#10;T23FlG4zAE7guX7TIE2c8LZWLm2uTRs6cnmhp3btHsj8d4D27GN9MJF6OI3UuTaFNh+spJRxzhKD&#10;gfT7AJ7oAHgv7LwbGeg+1FjJADjlJCzLhYa0U0e1ff8uVhbjFDgjCDsgX7Vq204NGzXWZ59+ro/f&#10;/1iffvi5PvvkS31Rp77q1W+kZi3bOnu7Q4b4aULgNMUsWorFTzJ7yrkqAIwF5hVNzWtAPg2AnfTZ&#10;rjvw2gXw03MtfC0foFZyRiV4bqi69uxHGl6iQhwp81not1r5RfA6APYwsBeAeX3XRkV2k7d2BfCh&#10;Abl2fvuyevc2jHsbgN9GlPGEP1dddFqJC6YpMZzGQjjvijOHOaOe9QH9tZ40efU4mh3j+mnZBK7T&#10;TRysVZN8tXqavzbMwx5lUZiyDuzEwqaa+hZAsiZ4jdnw9Xt3AOwz4P69AGzgLUfQUU4Hudq5+8t4&#10;JmeS8nHjLC2cwHrhaOrB/so7SRwbxHHtwXSfmRvbBhNp9EWAavY6ly6hq2Yhwvyhz/KsOos/dA17&#10;wzTEarCrPXthHq85LXoBI3f8pUsraHZxM7iI06P5HJHLzYPpcmkgcfE+lzT4ZQz81wD81HwOpw0X&#10;vJm8duOpu0btmqC7Mvh9ADPvxZL1KGOkk4em6/iKCB2bzJmUkfHcL5rHsbFBiuPwdtxbnRX+RnNN&#10;fb2exv3mc019ta4mvvql/P7bxwp+tTHnRBsp4vXWCn+9JazMjPc1RkEfkEoD4hjOjM7gTnDkm201&#10;7/2GCHNaaFfCaEA8HAD704lF2DHuDa1b3Vob17fn6mA3mLmPEnbDvgcGIaH0A8Ck0OljYd+xKMLQ&#10;PycDXhjYUugfA/DOpClcalihNIzt1u/bo0lzZ6tTr56qU+dLvffa2/rojXf19cefqWODZhravrsm&#10;9xqskEGjFDZsgkKHT9SMwaMVPGi0pgwYqXE9hsivAwqzlp3VtXl7dWzZTt079VDAmAlasmoNafkJ&#10;UmTSZCyOT1VV6ETZGZ0sNUau3RuuvbVk9XA6rJ968hTmfeHq1WcgbF2m1QkJ2pyU9PR42vcY2Njz&#10;aUcZ8D38EyMknDgecpP3wZ9+zzjII7rwFl/YxwZWJ2hC3XHUVN/q9/z5moJM7ZofrEMRo3Rw7iga&#10;UTQ0xg+AiTFD27dB5aeTVZmTRlpKFKazLMAV8opsTNRL0C6f4+fc0qPvuHFEDW017mVGSleoea/f&#10;o+71ArCxrhMw71MGvnPPYeCL142BUV/Rga4+v4jaN45xjy0beBi4ooK61zaGHLmjKaZMdMGeL3Vw&#10;Nd3okoIpnMwczVJEAIsM+Ctn+uj04W5cG+ijEykDnfMqNTYLZnR0CQBfvmxHzwArnWsLY2BTaFXQ&#10;CDMge0DM0bIabgRzN7i8mkDxVW6dbpi5HEP4klJS50JGOBwLzwXE1m02EJvtjQvmFwGcnWP7unhV&#10;1XaUvX2cXdA+x8K1rOsC1hu4p1jdM68re54mTtraoI2RDuPCsSpGmcFblTVpuw77LFX8V6Nh1J6c&#10;/QTAHOae9iYGda+ZiKOOgt9rLL+ff6wpr9XXxJ99quBffqk5bwLmV0mZf8VdIkC/8t1eWvReFwVR&#10;MxvAI99ryqiwp/btHIOR2wi60CMxy+uomTM/0noAvHlje23b0ZXP9wLA/ZBQ0sxKHqGDzmrhaKcT&#10;vR872X2JAQ6AbQ/4pQBOnKg9fG1vSpA27AjVsJFD9fkX9fT6r19T3bc/Vr9G7RTcc6iWDp+iLQEz&#10;tXvcHB0YO08HA7ivPDKEmKvkUfOUNHqeUsdH6tDkGKVNna+DwQuVOGOhds+cz6mYcEWODNTwHoPU&#10;rnEbdWAcNGzMWMWtW4c45DRpcrmKSYuNbZ2bww4jw77UuWu4WRwcHq4RAePky33gjSw1LIyPx1MM&#10;9RusbrNfF8CWUjs18C0TWVDjfsNVQlvqv3L3rs5cYOvhbI3O3bmFkZ3H99kuJHjXvS6ATT1lFxQe&#10;w8BVnKs4sAD3v7DR2kkNuyKAxgPX4yozj+kBQDNg2s2jh3SkH3yHwIN62fyvbIXwFpLJ63STr+Gs&#10;cRUxx9V7vL53F+CyrH+XxYa7MDH17jPm/T6Ar3EI6vqdsyzxH3yaQv9UAJdw+rOU7nG1zYQxVMvj&#10;gFsmvtgFPCuLRnNErIfSdrZV0s4uXFvg++hAnzUAkyI7qXMtgCsrZwBiOthEOce97Wkg9XwMaKsM&#10;vDMJAzem73ytkq53JfY8pdTLBuJc018DNndk9B8BsDcDu3u9Tr1bmzabWd3Tnd/a9cHMLAzlKCMy&#10;cm2RI0wFm5cqCwAfG79Jp0avV1LncC2jUbUUMC54q41mvtFE099shIyyvma/01yD/7f3NfFXNKo+&#10;aKFpP/9UIa83VMibzTSL5tXC37TVhvcHacV7PRT0qy8VSZMr+qOW2jqB1DhhnNbvIY3e7a8Va7qj&#10;2KqvjfHYzW6Ggbd3xoe6G2l0f+2jA52YNBIAA2IAnIitrAF4v60Q2iK/FwNbM8uN/QB4f9J4pbPU&#10;P31yL735s39Q5zpNNKuXj9b6B2n3mBDtGz5TewYEaldPztR0Rb7ZZTSXE0drX5cx2tuJN4quCEF6&#10;MlvuRYOsN3PmvsybB+Kg6YukdBjzZX8cPyYC7KDF2jttoZaOnqUJPYepe9MO6tCqk3O4OyJqvvYc&#10;THXAW3AOhZXVuYB5e2IiTbMs9eo/SAP6DdG6Ldud8VJI7AK8wYoAfbUzDy7hVKlppp11wm85g3L/&#10;d9/oWHG2Itcvlf/cyRrIBblek0dp0NQAha5eiq3leSxnf+/Mb+8zx70PO96uFV88BNiPGN+cTt2v&#10;HRGkzXM5hjapt5ZT22bv26JvODr2hNMpN7kbfO3hY+IRt5QekxpzDvQ+ox97/YDP3bsPQO/QUfaw&#10;7fW7uGsQNwGuC+CrBuDauHKX+tcJauC71MB3+Bom2NduV2Hizk0ZpwZeBvsZA6O8qqqtgSuogZFP&#10;Wg1sywwe9sUszvTJ1KRnmONWMkoqyh+L+shPp4/6cHtoJMH4YlNLLYn6DHsdQGqWOqiwrGlVA3hr&#10;jGlJnysAcAUNMGNXD1A9z9IKLhXa5/m4DAufMubNZVjzWCpdwfdaum2ALq1gF5iDa/mMknJh2KdN&#10;K2Nja2J5Pe3r5hhpR7ad9NjSZYBvH7vAzeC1Gy5DO1/PsmV9Zrt4PWdmT3NGUEX8eyhitbHA1hTZ&#10;xCpkJFZxhobf/uU6OWO1jo1Zr9ypO3SEs6Ab6nNu1mHhjpr7VgsFv9lEgT//SiFvt9LEX+NQ+fPP&#10;NeO1eop8v6nmGQPTuIp7vZ02fEIJ9QHOkq+21kwAH/d+L8Wh0orq1Ux7tgdow14/bdyNlHJTHy2M&#10;a6p1AHjL1o7asr2TthmAqYH3HaADDQMnp46kGQW4km3/10BM+mxKK/aAXQY28O4FtBb7Evn8AbrW&#10;ycFaFe6vkJ4DtWPEDO32naKd/cZrW1dGWB1HancnfyV0GMFzpHZ15D5Y++FOJLTx0+72I7W3c4D2&#10;dgXQ3Ujdu+P60X2CUnqhAgPMB/vaE614P5w/fDDaHx2htCnztW9qDAfrgzW+x2D1bN5B7Zu3VZ8+&#10;AzRzTqhjnVOErjkhNZXudgGLHNFq3bQtBn+ntDs1TQtXr8Er65pKmRFnFJcogeNsC5et1BQuPL5S&#10;fLlUofEx6jHDV21mDlA7tkbaRwxXp1A/dQsZqDaT+6lv8EidKj2uu9zvfWgjIoB8BSHGXRbpv71/&#10;V8d3bVRCKOtes0ZpAw2p/cuQJBafZlZrBuxPACiptgNWxBvfC5iXkZDVuS+Lq5Y618YVAP1iXKbz&#10;fOXOVV3ljeLqTRpcdyp0/nqiai6tYVa7HFDYEv9CBBoLSJ9j6AojebQFBjaGygHvUwdIbGk8q3uM&#10;kWDYEvaAM0/6UfNSixwdpOoCFhr2dVXYzLdYcsC5ksPg1TSwrEllNa5b83qY1oBqwKSTXTOLrxkT&#10;u+D11L9lAL3UAmDb95ZiHuD5HkutUW3BxjkFQcqiuZUDmHNMNmnSytrIt9TaSZ9xzrBUmpTb0mUD&#10;62mA6Q3cp69h2wxz2si2ryONzKasyZ7M75iiQv6ZS7nrVFTKm0cRPxsg5/LahClVJxbqdNwiHZu4&#10;SicmrdOR0Su1pv5orXqrr5YyCgp7s7kmkz77/e/vasKvvtKcD9oo8NWv5P+/faAp/+0rzfp1U0UB&#10;3i0fD6MBNkiT/ms9Tf8lZne/4Q2RnxH+SXstGtlBB3aP1Na9vqTRvtq0pS9Gdi1x5miv9Qg51m/p&#10;qK07ejD/hakTh2gfqrj9aXhCMwt2doBJn/exRrifTvR+AOyyrgtee+45AJBxB0lMZLl/ZZC29R+h&#10;hHbDtb0djbOOfoDXE9vaDNHmZn21uQlS0Ea9tbFBT21q2Etb6tNoa4gCsDEKQGJ7MzrirThn2spH&#10;+9v7aT9/NpE3geTuCEt6sK3VN0gpA7gMMZgLEcNQsPnP0VFuFKdOZ3Q6KVRz+4/WoOYd1b4he9B+&#10;o7VoVby2ck5l/uIVGtB/iDILizR57hxtg5njt+/A5GAm96IGa0BXNORkDTOHjtcr3eb5qeOcoWof&#10;6adW4T5qHeEDgH3UM2qY+uKu33sR7xiRvbVwFxcOWC64dhtm5KzJzT9yr+juZZ3evlJ7QwKUOIur&#10;6pw4ObUlXt/cuKJvEFncIiW+Cjtft1OfLODf5HnjJfE/H8As3NvWkLeFKwAu4JZvHuAsyOPGb20a&#10;fSJ9gI4md1fusX4qzGCJfHc7amR2hZFPnuWkynlq4HNmBkCdayxqqbGxrAHX4hmIZzvfY187Ux78&#10;NAzMZwCxh4lrwU9aXUadXWR1MWyYx7zYQPzcSAngWn2cbZ1mwOvNuH8LgDNzqfcZcRXDtiXldMkr&#10;+GfgzakILXdWMQzPadnCbLKUNG7qLl6tw5NWKmvUNu1tHaGEFlO16uN+mk8aPO/txoD3I/n/w7ua&#10;+V4zzXmnHWOlVgp9g24146OVnw3W2jpDFY6IY8bPmmjRO1216u3umv9GS63s0U2p2wK17QDCjz3D&#10;tGunHwDmDOmSVvhuddDq9e20jjp4y/bujJBcAKPGIoXenTQKAMOGsO+BVBgWBt5LGr0n0RPPA5iP&#10;9wcoiSbWvmVTtKYrumvAu7WDr7a2NdD204YGaOzrd9OGrzpowxfttKlOO23/gi54nQ7axtNi65ed&#10;tKUuBnzE1q+7aivfv7NhT+0G5Psb91FSM5R7LbjZ3J5li64wfs/JOtwvSMcG0hgczE2pYSE6NjZa&#10;pwIXKT1oodaNnaWADn3VsWErdW3TFTAH4NSJif248WpOp9uHU6ODO3PAbchYbZgeo/SY9cpevEM5&#10;C7bqlfaRQ9UuaqhazBug5jP7qtW03uowY4DaTB+gZtN6qVVsDw1YM0Rz18/VlvkrtHvhSl0tL9GT&#10;m4yJ1lC4zzPwkvKMG6KMxO1cKUSl9eS3us4u7xUAfwUWvs789tYDM5zj9Y+EN9v+GOsaCxvzunHl&#10;rjEwNfGN66TelQ4DV19crarzywBRHM2rBQ4Dl5E+l5ZxBPtMGEILuxhoabPHg7mItbxC5rEG4BxY&#10;qRBWOlM4mToYs7Skrjq8v50yDnfi4z6IUSaTLtNZBsBnrQamA+2ysIGwmi60gbes0oAKo8OuxqxV&#10;lmrD1vY9BuISHD88T/s+AzD1N+n1Gc6UlpJenyFKWFE0EGdTF+e66bONm+hUWzhps7Gwma//BAY+&#10;bbUvjJ2Zg/LKam3Y1t4oDLjFZaTvRGkFLpb8ziy+loXNUEZ+oLIzwpV/YImOhHPX13eRjgxcocS+&#10;HIEnHZ4Pu8a+24r1wXqa9Bqa5l/X0eSf1XHGRJHUyHN+3lRhv2ypGObB83/RQZve56LCp8x832M9&#10;9KsW2s+y/z5S240HubCwhzR1mx+3fnGgnN8M07x2WrmmrcPC29hIStjDKIlLDHtJoXcn8b2Y3BkD&#10;G4ANvAbiHwLwbgP0/tEAGInn8kCt7zEQ4A7U+pa9FN+4m+LrddK6Ou217rM2Wv95c+bYrbTl85ba&#10;WaeNEuq01a6vkPXW76JdDboqgdjRoIt2NumhHY2QgDbqqT2NemlPffaUv+6hvbze3wTLnxY+SmpF&#10;x7x9gI704GJiH1wzYeWjg2bo8OBZDphPjIvU0ekcNp8YrgjfSRrf01c+nXpq8oDhWjxhpvaFLFLO&#10;/E3Kj9yg3Llr6EcsU/bkRcoaN1+vtI0YoBYsWreNGEja7KN2E3vpa27ZNJ3USy1mwsxL+2tQvK8G&#10;w66bAjioFb5OJ2dFKWNRjBJDJmhPyFitGcaIZfUqfUtT6jJd66sPv4F1n3ikjRiv3zTDuQeeVPk/&#10;BcBOCk0dTAp94VqxztTsoAambgDAFbUArqiY/wMA9rg+2jKBMXBuzhQsZCYp6zQqrMIpNLFG6nhK&#10;VyXvbMLpzmY6mtJblWeCGReRPl+yxQjTQjP3rWVhz8zXTZmtaUW9zGzYmNjAauA1EBsb28fFpTOc&#10;DrQbxZa+G4gAsgNiwGTsWECDLZe/ozFxNkotN7IAsXfH2YDseDdn0EkmvNnYLGHtDKil0PbnC2jc&#10;FbHE4TKvkz5T++aTfdhoK4++QDavM3kjy0DVlX8qTDl7+W+/OE6nOd69s2+YFtfxJT2GZQHq/He5&#10;PvgmI6NXm9B9/orR0Vea96tGinmtpRa/1VFrSJe3vova6r2hWvVhfy36ojfNo8HaGz9GCSivth2E&#10;DbmysH37cMXEtmZfuC43lxB6rGit+A2w3XaWVgzA+5FSJlKTHvDTLi8AuyA2QLsM7P3czYx4L0v/&#10;SUmotVYEajUgWd+om1bXb6cVdUjXAevaz1tp/RettekLau/6sG7DzqTMXbSpAWn8Vx21GiAv/4y/&#10;02etWMxogbKsmaI+ZJ79UXOWNPj8l+21qn5nbWoMsJvyhtO4N8zcG0Az/mKtMrHdCKVaik29nNof&#10;A/pBsDJxZMhMHR7J7abAhUqeHKslfUbrVNgqFcVuVO6MZcocH6uTAQB9RKiODIXBfQjeAF5pGzdY&#10;HbgC13H+MLXlklzjiV3VjXs1veOGqWXoEHVY2U0jOBo9YNggZYdt0vV5W7SvE02EABwQZoxVaK+u&#10;2jYoQLnRq3SNofM100DfZy7M3eA7jIDuUNveuv+AeAx4EWP83RmYMVJtDXz9zm1lM5rKKFjNMbN4&#10;B8BWA1dUU/+WW/37fQZ2rhtYfYllTR5d12xM1AzAp0+MZ4w0wTG5yzzai0WGJtqwvJ42r23lzIpN&#10;aWVCjfMIODxzXkZHRAVptAG4CvdKY2EDb815DyMbeC3NLiON9oyXkG8i7PAGr2mpnc/ByCWcNDVw&#10;lZiai88XIzQpIO3PoVb/MQAbaJ+GVxPLOcBtoySbM5uZAAfOjX0Lz9C0s3qXZwFz6UKuNRaUwM5k&#10;JrkITbIpKaxTncMbQw7m7vlcNzixJE4HRy7W5jbTEGPQhKIpNf91hB1vdtU8nlHvdkJqSZf6jS5a&#10;gKxyyZu9SJlhu/cRdnzMSdCWIxVKd9a3e0MFTmqqTZuHAGJq310ssWzz0ZgxHygouI4WxLUklW6O&#10;gTyNrG2cG9llh6+Hahed6B370EyzyL+3loHdVHoPQHWBu/vAWL53jCcMwHx/Es2spOWT2FNurzWf&#10;tyZaKL5uGxpz7bWxIWZ6X3ckhQasX8L+9dprWQMkoXVbaSHgXVy3o5bW66wVDZGMNuutFU1owpFG&#10;z+dzUXU7aB5sHcrPDAfcCwD5qrrttaNxd0DcTfsbAOIG/bSv2WAl0gxL6cENJzrexsinB3JnedBs&#10;HRnEosXgmVrbkaWNEbN1lHFVVuACHfYLUbrvTB0aCmv7ztKx4TC331y90hQAt8GYrEf4MDWb1Usd&#10;lgxW77WD1RUn/NZxA9QD+5JxdAX9hvmqJm6nzgczzKfFvqY/V+la99ROivN7M9Yod9RcXUZhcv07&#10;jOoefAPjIqmEdS08jSukkNS/L9a7L0ub7XMva1h5p9WXbt+QxWVbhLh1WRdvmZXsfaR1O5SZjw80&#10;djqV3EJywFuFhJLZbykNrBIaWCWor0rY2S1i9ltke7iwWp6JKLIZn3B9LwP2PY2FS8aJMSqwhf7M&#10;wUpLbKuFoZ8oJvRL3gxImVlmuHgZtRUAPmcgvshKIWKNShNx1Ao5DKTGzE9nwbXfU2pdaaIScJdX&#10;cxqlNoU1sBYDJEtjz1TRYCOtLeJ1kS1I1EYBcs88mDOXv3cWf+8Mp4kFC5M+n7YG1gtxysBsIK5N&#10;tQ34eWZ+Z8Dldxlw7fcZcN0oJMMwJs5DlZZLIy0HX7AcgJxDppLJmCsfe9rTm2OUNHGJdvcK15Iv&#10;hygGEMe8x13fN1pp1M++UBhrgyu/AqS/6ajFnw7Q5hZTtORTSq1mk7Whx0wOsk9Tjxat9Pknr6lf&#10;v0+1DpLYuW+ENnMmZe3GAZjjvaspU77kTGkz7v820xqaWZu2sUa6ezDAJdXe56cddKwNwNbAej7G&#10;yIBrYUC2Z8I+tpzYdLLvT0ZmeXDFBK1o2kqbvgS49UiZAW/81x20tlEXrWnQ2QHeCmrgFTzXwdKb&#10;W/SmRu6lTU16anPTXtreqr+2tx6ghNaDlNCKaIk+m9jbijMvLSkRWtAE48/Yz1v5JSUAzJxAer2P&#10;5tf+xmi6iQPEQb7/SKcROtED2yZGUyeolS293t5xNOw8U8d955Bmz9GhYYDZl6NvQ6aTetMU6zdJ&#10;uzqP1CuN43qqLebbLcJ7qGk4R5SXDNLwWBwEqYmHcNZx7M6BmotEbcxEX+VGbVL1nI3aN2CyZvGu&#10;tKr/eD1euFc3h0aqeHSYHtHmvsbiwi06zrdw1fh+x/k/BmDvuvcpgG96AHwBAF9jdnzg4AZlFxmA&#10;V9YCeP5TAJ+h/i3G7qbIwEsHOh8gOJJGkzHmwL5ZXAPIsP1XzpMcH6uTWJXaKKkwexjjpF6KmPmO&#10;FsU0Yh/Yo8I673SgEWkATDcMxNX2OVjZZWZLqy1ltq9VUAe7Uc7YqRJTeWNXYz+3Bi22ZhLm8daJ&#10;NsAWOmDj70p67QlcJy29JaV2Glg/AF4XzAZe+z7rVBt4C8z90vm5HgDbG4c3gB3wOik0YOV1gUk/&#10;iVyrxYto8vEzSlIXKWVuLCOYaO3vE0XaOFKx73VX+DutNJkO9KR3m2tn/9mK7zReazuzSOCzTNt7&#10;RmpN99laQOo4uF0nffL5q8gR35X/6K+01ZYYAPDW3T6kywPowr6twMA6il3Y1ANg1FgG4O04Um7f&#10;68OTzvF+Rj54Rf80AI9xPLYMwImIOZJXTtDK5qi8YN74r1prHWl0PMy7uj6p/teky9S4677uonjS&#10;4Q283gJwt8K2W6h3N8GmW/l4R3OUYTS+dlLrJjTBaI+u9N6m/bWHlHlfU7TbLfvTpe5Ps68vqXh3&#10;ba3XVTvpaO9vSm3M9yUC4L0N6aw36EbgQsnPSWvlq8Od+GeyZ5exOsqudVpnNN89xim9G3Podvx7&#10;ak4W0nKwDjDaeqUzXeZuS3zVaF43utB9NCJsKE4J+E8N91fU4EGaOZpu4ZKJWhc2R0nTVuhMxCZt&#10;6D5GYfX663z4bv0pGFB3mKwz0xfrW4QUV6h7jX3/MwDsgtb7efnmdV2+eRUAMwdmZpx+fKsKylZS&#10;Ay8HKJY+ewBcxuy3pDSC/3G5Zk8HupCZpzWHbLnAZV8DcMbpSTpF+nzqeIBOHPHTsfRByjoxWLms&#10;FMYvqa8Du3p7Fvpx4ag550mfDbxnTUoJE1cB3mo+Z8xrabUB9+mT7zPw2veUk0qfYYxUwty3vNq6&#10;vs/Y0ABs4DXWfQZavl77sTGwjXly7KQKaa7DjF4gdlnXZV4Dr32PpcSWghfyZwuZNdvoyANQA6yl&#10;zc9YOL/YA1r7unWpDdC5hawaFownBecMzeko5SQs0uF5y5Q+ZhWiB4ztmA0vYDMp5I0GGv2LzxXd&#10;mq59cJh2jgvVVt8FSvBZqPV+kQrqO0J1PviNvm76qrr3+UARMR1RSKHAglG37falYQV5DH6Ly4Wf&#10;AuAmWryMFHodza9tjG4cAPvyvcO+B+Bd+EEbmJ2x0vcY2NJoPr/fnybYGCWtnqjleHXF1yWFroeH&#10;df22ALYjIO4MeLtoM4DbCLDWWWOL2MTH26lptwFi+5oBOaEFFrew726AuwdAJjFOOswc+VDbYTrI&#10;5wyQibDxvuaAunk/7QLkCY1wjaEe3tukP1/nexhX7aVe3v1VZ+37srNS6/XUIX7Wbtj6MDVzRltG&#10;mfy8I224xMjHyURK66FKbzvciVe6hY5Q2+ABas05yE5hPvKd7aegYRTao2N1fPAcpQ8K0q7Bk7Su&#10;p7/iB49SzfI47RjEMLvPXH0Xlab7PpHKaOOvc5sSscH5hs4z5uuWOt+3ppWbPnvY2K1/bd7717rM&#10;L0uhvYF78dZ10ubrLC5YXNV5UmmrhQvLk3SmerUqMXMvr6kFMPLJUlLn4jOwb0ko//POdVjIxjP5&#10;1L4u+1r6fNo2cEifT53g/s4RrgOk9tPJwwOVRTc6KaEjbhX+1LFop3HisGuEF7CjPXeF7SMAfB5N&#10;tEWVsW1tuOmz1cbGwMa69iyjTi6lwWV1bjkjI+8usKXNLuu6zJtvLGiA42kANgbOBcAGTIts6nhj&#10;WgPvSWpVe7pAtq/lcWM4nzAAWzizXqdhZSz7LNx62FJsh4Ud4HoAXACo84pp7JVMcy4+5J+KVn4C&#10;Wz0z4pTkt0ipAxZq1de+CsMLa9R//VBzOnTQsfXhOhYfjYPKbG0dM0+hA0erQ8P6+vzjX6hrx4+Q&#10;S9Ik2mVp8ChAOQoAc7R7W3/5+7+n6TM+14JFTbR0ZUsATGMIAFsKvY0zoj/EwA6I7QRLLYAtdd65&#10;F2UgsXsv9TDNsgR+T9LayVrKssJqA2+DtgAXBqZpZWBdb4D9mrSZWA+wNhCb6nd1ALyjGRZOjUmj&#10;AbG9PtDOR3thw12AdX/zQQ6ATyLwyKRRdbjNMJ3oNErHunIqhvlwWhd+L2A80JJTqMSB5tTC/Nmk&#10;Fmi7+fMHYe60+j2UDtB3U1cfbj5AWa19ldWWrTzmzWnN+Pkt+X8SdrbXFq/UD2R0NAPw0oVuFtpD&#10;3RcNVQe/Hpo7YDzrY2EqDliirNELdXQktdTcIbq7I0CXVgTp/NyV+o7at7pLgHIotr+tuaKrSCIN&#10;wLcRd7gAvnYfSWRt/C1jIhfAlja/jHmfAZhamLnz+VtX+L5LunD9pCourFUFPlgG4HL0z6XUvyWk&#10;zg6A8Wwu4Gi2pZK5NIPyTCjh1L50Wo19SZ9PHBuj41i3HMX18HBKHx1J6auTMHHq3k5sJ42B1Y1l&#10;Izkpavu/nvrXZWB7VtYuMtQAYgOwG8a+Blz7fntt9XIpiixLYY2FS6xR5dS8LwewgTfXAGWZgwkt&#10;XgCwsbA1qVzm9dTGdK+tGVU4h39e1hdt3m23lBzwvhzAxrwueN3vM/DaBYhCWLq4DEZH4JGBRW15&#10;Bh7LC8KVMCpKiUOWahPrhlGfYVgHGOLnWG2KgMLEE5tmafWcKWrf4kt9VO9NfdH4HbVp+aFGDmtE&#10;igw7kd7uBGDbceLYRqMqaPoXCpn7JQ2splq2qiVpNazoAnj3EFJtWJg62GVdY17rQu/iuXPfqKeN&#10;q2cA5uv8/D10oXfDwInrArW8U0dSfxi4YRtATK1L+ryORtQmGlKb6nVhxgvTAmJ7vYGZ7xY6ynva&#10;+mhHi/6k1L1Jow3AvkrqwI0mq39JbQ+2GaojAPU4Ne3R9hAhQD3SeZSO9KLG7YMtUa/xOtFroo4D&#10;8EMdR+kw6XFqOzTdLTlO3mKwDlnwMzeTuqe0GKijLYfoKG8Mh2D0NObLqTB3OsBN57XFK3VmdVPn&#10;hYyPorqrUVQ7dd3QX92W+aiDb3fF+rJnOSxU+RMW6MykYN1iHnw/aYDuJUzWhbmROtgtQKt5N0oO&#10;Wcp1A9gWJ4/baJtvmI4Z0F6Hda/yvIqe2RPGvJ64gr7ZE99vWHnXug7L0qy6iNLqIqMi50m9e4nL&#10;5Z7gczev6Byp9AVrZt08qXJsZD0AjqPjG0tXl9kv1rElJbUMbGxkAHbGRgA4C+O20x72PUHtewzz&#10;uqMczjqaPgQG5l9YYi8dTuaER0JbGl7jOCWKMyU7wee5CVzD7m+17f+yyG/PKjs9ehZRh818SaE9&#10;TS2ATNpcShfaogbQV9i4ic+XWROLrnMZALa5byFjpUIvALspdB4AMgDnWGMJ8Fj9ngeQcwBjNv8s&#10;WdTD9syksWVh9bGFk2bzPRY5lAs5VvPTvMs3uSZhP9eigNdWb9vT0md7ozAgO0xsQOe1k3KXwNbW&#10;oT7Dvzvq9sKCCB3fM1upC0KVNGGREnpFaUVXUtVYNPFY1+yij7AjhXntnkmKDB/K5cL39M5nv1Td&#10;xh+oacuP1bPvV5xm+VpRC3sBuvEYs9OcIk2OjGzK1Yf6WraihVbZHHhjD672DdDWnTDwriGEXWlA&#10;9EFKnEDsOmABcC0AqQHX4mkH2rrQ9jGxmxT74CaaWJ3p41D/rqlPI6tBB5iXoPu8HvCspZHl1L6k&#10;0Vu/4s0D8cZaxBrrSYeXAezYL9rTaW6lKLrO0TSpoug8R33CHjTCj7WNe2lHa2rUDiizYM+0NsN1&#10;EqAeQ3Z5mH83R3ke6UZtS617vBtHzTuOIT0eSto9UCkANZHfYW8kyS0GAFyYlpQ7lXo5BWZObUrw&#10;PekwdyrM/UqLhQPVZZGPOkb1UVcaWB2ju6lfVH+dKGFLKDVTm3tjaIaCpGLEJN1fzpFrWvi3mduV&#10;jZ3IMH+atg8NxI95giYMHK8NS1mir6pkbxevK9Lna8QVgOvGMyDzub8BwAZoA+6F21eIq4D0mpM6&#10;X8Y/67Kx782LAPgaT17fOK6y8ytUTge6jA50KfJJ6zyfMQYuDoNF5tGEsVMktghvnWc7H2L+T1MA&#10;MOx7nH/R/E939DDeW5zyOHSQs5X7exJdtHdHaxWyYnjxWixSTQMvCw0A9yyrhc5MmM70WfPKOo9B&#10;gAHXLGoJe11hIyNUWhblANzCXht4C2wWbDPfKlJcA7DNY63+rE2bDcQeAMOmgNcFsb3OBpBZlAIW&#10;2daZ5plJZpFFaWCRSYaRbZmGpdxefzaPubKFfc6eBZzwtHA/ZwB2fj8AziGFto+LSPct8hgz5QHi&#10;Ipg4y7raWei6DyPuWLBYG5lPbp08Q+n7sW7FHXJ3Gsv5yQFauWooKXF3Lg58ps8+/406dP6aS4Vf&#10;4IX1Kd7QTbjI0FBxy9k2OjCSFBeXy5gW3F5qqhWrWmv1mvbasJG0FavZLTsGaVsCdTAATqCRtYtG&#10;ljW/rKHlATHhBWAXyA4Tw8wJ+4ylxyiFc6erOrVl/tuCGtgD4I0w8EbGRBu+hIUB8Ta6ztZFjkXU&#10;MffDBprFzDcCdl5IFzqaznRUw65a0LSHljTvpWXNsb0F8JHMgsOYCYd/1EKhH+IoAshX1O0MU0MI&#10;PScpHWVWOs2pdLrMyW1GKAV99fFOAToEyJOpiQ8C1J0ou9bxBpFIsyulYR+lMX5KqwVwWrP+SgO4&#10;qaTUqdTCr3RdPEJd8eptjjN+myl9FBYfpdtnS/XbjHylTotl2IxSqA/X6ofP0vXoQH27PkgPI6fp&#10;ztQo3Qqi2zsDsARzi3cCzQxS6bTQZbpRfRVvKtJp2PeyAbUWxP8xACPSgIENxBdvXqJxdQXVFWyO&#10;eOOSMfCNS3z+PN3nQyo7u0KlsO+ZyvnUllFO57mY5lUhx7Dtml8+qaSt5mWROmdTK2bZ8S5bXncB&#10;fNQYGPfDFMZHGLon7+2GL3Rn7dzUXCfRR9egwKowO1kAa8B1o8qaWrUAdoFr9a69LoN5SxBnGHDL&#10;2D5ygXyGVUIDcSFgMBA7AP5BBn4GYAOxxcsAnGVz4tpwgez52DrLz/8MbwA/A6+xvAfAbg2eS82c&#10;Q6PLOtO52A5l41qSw0gpg62lLDTVOcdClbw+SvGzuVwYPRVfqwmw5AjtYU93x4GJmhPaDS1vJ/kM&#10;a6omzd/lmmE7DQtoLd9RTdXfpx6Hvhtp5ty2Tu26g7Hl3Dn1tWBhs/8wgN3613k6AGbEhPQyfdsE&#10;reveSUs+53dYHUwNvMlYF7WVATiesU/cp/ha12muCFLsuHYYFHQYpPVdhmlbz5HaiPxybcsBjMX6&#10;aTva6b2k0fvoCu9p7aM9NJz2tMdxhvp4BbPisE9b4jzSQusAYSKbTQdh3oNtmQO3xl2zxTCltyOV&#10;bo81LvWtgXh7Pau9O9Lk4myqAbgxWWBTS6FhXtLpdBpZqSi8DiLXfKXesPZqO76fpq+LVlZNsf7H&#10;7Ue6tmy3stBsHiNqGBE98V+sO+MXqWj8XD2YHaOHgfNVOiRaBcOjlOcfQyxS2Zg4FU2MVFn8fj26&#10;bmosdnkBmHc8Y91nKfRlVha9U2b3tVv3urWuPc/fsmbVRVLqy7py8yazwz1as2Y32t1LHPK+BaAv&#10;osTCDLuG9JkOdDHijRLSZwNwIec3HQAXmvWreSabK6ONjp4B+CTd5+PHAgCvvw6nD3MAnJrYW0l4&#10;ESfuYqVtXVOlpQ4CkGzosEroMC5gdgFcfd7zOWPmpzPhWha25pWBthSdc5GJNOyoOGl0WY0xMUsE&#10;gNjzhAlhYLdh5TKxp3n1jDVdABtYjXEd1q1lYoeNXwCxfez+GW8Gt5+ZjzDFwj7vsrFbb7vpsz2z&#10;ScGzmQlnMxvORNyRRQlyHFXX/tRRWrl2gEIRAgWyFjjcr6VGjuecyiJmp7vGaPHqwZo6q62WrPTR&#10;vMj+6svhsh79v9KoiW01aXpnDRz2NSt0n7FdA1CW9kY62UuzZn6pRYvQScPAq1azxWQMvG2Aw8Au&#10;C+80+x3q4OfY9yUMbOA1szwLB8Aw8KHtE7WpdzctqwOAv4SFSaPX2fgI5l38ZWvN/QyTvWbonDvC&#10;+m36agNMu5pG1irq4c3onW2hYQeA3E56uwvQ7Wk6kM7yQCSWfXWg0QAlNx6sg9TAyd3YkuqCWQVg&#10;XFwHC6KPWepo1F/JAPhga+yjnDAmHqm0tqxHNqdBx9LE2i87IsO0mtcC4CL+SGtqjSueADcV4Ke0&#10;oAu9OSVZRZcu6P6ff8dm0X1dXL1bF0fAKiNZfEe+9XD8Un0zdY129MHLijz+8tB5ejJptTKGzdcG&#10;9iWTfQK112eSEvxpDgSNUt7BPSiwbG0QLTTMe5n9YhfE/3EAX9b52xccU7uc/Br16h2o8aOWaffO&#10;XJj4sU7nYJaXv9YBbzlrhC8CuKDAwDun1nb1RQBjoXp8nI7BvkdeAHDy3q7at4M91pUN8CjuDoDZ&#10;aMKOtuqsgfWFANxVuFNaI8saVtassrmwMzZyUmjPsxi9cwnrhcWMkYx98xFP2NMYOI9GkTGggcbT&#10;tPKEA7xa5v33ANgYOBvQ2dP988bA3uEBtOcNxAO2h8cOAAB4XElEQVRaRByk0B7ger7XaulMdNSn&#10;GLttpoMcEtNJ00I6yHdkR457f63PuA38aaNXAekXmjG7s6YEk1LGddc2GHDJah9NCuqi7n3raJAf&#10;lwkntNTg4Q3Ui/MqPkPrs17HfnFII0QcH2kJMsqVLPRbCr1uQw9tZMFhCzWwUweTRv8UAHvAO0rb&#10;2TF2AWyNLgPwtv68WXzWXKtIo1d8Sae7YSct/YrrHoyWVrXoofgWPbWuYRetg42tBt5Yt4s2wo7b&#10;2FDaBoh3A7DtjHy2w44J1Kp76ConNKIhV5/mVqOBdJh9kU6yu0yqm9QKW+QOzK0Z/ayog1jky27a&#10;13oYQPbX/hZ+NL/8dajDaKWgm94O68ZTd6fQEEsHrIcA9ZFW3D8m3T5B2n2U7z1MHGwOgH/73T+x&#10;UE/ziYX8B+evqDhkiW5OwIaVhsTlaat0e+o67e01ReMaMWgewJZO90l6AICPjIvVrO49OGMySRvX&#10;YBm6w0/rsPVciNvB8pQVsCoL+GigL7HIf9mWD57WvN4NLBia7/Ow8PNMfOm2p/t8kfnuBerbi6a4&#10;un9Vl+6RnqOv3rErVV07BGt24H5tXHtYUZFr1bcfacYh7GPPLwU4i2HfZwxcUOSC19jXfJMNwPyP&#10;6TAwmuFTqGCof48eMfb1U3qqj9KSBygFQ3Fj4D3b6FQu+1qbN3Rg95e5sjlbmi80ADZGroJ9Pa+t&#10;/vU0r1zBRjVH05wOtMksYV1j4UIWGPJpBFlNaSmzAdjCAGxPl/k8wKVWNxA5KfPz4bKv99NhYkDm&#10;Riag9bzmn7U2ss39g/AA2Z72hmEAtTcNfr8xvjXNSJtzSZuza39/jlNn83eggWY65Imz2qvPiK/V&#10;24eatlsD1W36kT5t8r7e//ottepcR+MC22p2JJtE+xjjsLO7mMsLE6e11cTpnTTQv74CJrfRQN96&#10;6tGXWnj4V9S9veTn95amT/9ES5e2gX3bA2BS2nWAZwsjHIRF21BrWez4QQa2xpY1sWx8ZOAdyfiJ&#10;gIGt220ATts5UTsG92a9kRnzZwD4i5ZaxvLCsro0zADtWmST8V+0dWrhTYyVrDbeDANvQIyxHtHF&#10;JkZKm1r20zqeG4jNNJe20YXeRjd6C+DeybzXQG3a50Tq2wN0k3ebFhpWPshoaTPsvYHRUSrNrPRO&#10;7BXDwmltRzHbpckGYBOocU/R7DrORtMxfsbJDv46Sap9gu85bIwNeFNbjtArt1k8uPL4W10CwN/w&#10;OmPlJm33YUHZb5b2+4ZoHu8eo+vyP/DYKO1ik+I4v+zy+GVKwUpkaN/OWsQhqk0lAYrO7aPQHB/F&#10;YoQ+B1/flTtW6hqGdFfue8B7GXnkiyn1i6C+xKqiGwZcC8/HN9kwugoIzuO0weVCHDK3bN+tfp3n&#10;KmbWScVEbFGDugM1Gn1obi4jpKo4xjJxADiakQfzXzrQjojBTm+yuO5a09gubRYpYKYz/zUDc8ZH&#10;h0fqcCpzNkufk/o7AE7c1UW7t9BdXNZE61e1wbESc3hzt7SrDJwmrUSZVXkuApbFhRJlVTns646J&#10;3Kel0AZcF7weAAcBXjq9pM8uAzvgNZ+s2pGRC157OttBtZFh9acFwMygWWVxmoaVRZa7ScT3ZgDY&#10;0zhtWpgM0g3353hA7HmDeMr0gDYT0Ua2s05ov9cN+50zdYrvPYxmPGZpXw2b2k79xrZUn6HNNJid&#10;3lbd6qsONe6H9V9X43ZcKAxGCLFjqHM1cB9ukSvih2j63PaKWcE+awz71dH8dxvbTAOHf+gIOpYv&#10;7iXfgb/U7NlfaNlytMirGPUA4vh1rO9t7cVOMAsRO+lGJ+AVzvWGHYyd3CaWpdKeMACP4vOw7t4R&#10;zIxHAF4CMO/Z49kdTt0zQTt8aVJR565Bs7yCRYa4DxuxjURDC+CurcMCBZ3l9Xy8CU30ZurirTYP&#10;Zpy0gUaWjZFsZ3gj20gm6thCZ3onTLyzDU6rpMvbGD8lkEofaAWASZf3UhvvZUR0oDke4zBvEky8&#10;nU71DqSUSYA6pfVIGlPMi9tP1M5mw7Ub0J/oPE5HGDEdYbZ8ot1IHWvDTLkN38P3HgbIR3EIeeUS&#10;s9tLCDCuckzsHosI9x5c0+olcxSMj1XAyIEa1ZfzJgHUbcFrFAvVH+s7RRXMh1OCFmhQ7z7qgxB9&#10;yclhisnpp3lcsY8gVuSMUtAKCvrj+7Dh+ZMuU1dfxknjMiOjH6uLnwIYd42L1Lk2NjJmvn7/oQ6f&#10;zFPkvG1asvAw5mb5vCsnqn+vqZofmqYx/gvVvUuowuauo8scj+oKhqxYyAgkklEIyitq4Hxmv+7t&#10;XAOw+Uk54GWElOHIJ8c/B+DUg7T0E2ki7EP6tpM1sk0w8NJGWo6woJyG2NmzbDfhylFWbcD1sHE5&#10;Ao9SxkJlZpNT24U2zXMF4DUAl5A2G3Ct/nXTaBfAeTaeccBrTSJLmY0ZPcByw8DohgvKU5bK0k23&#10;OElNb08Dtfv1H3q6PycTYGdxRtXiGYAN6Px7oVF1Oh95ae3rDL4ng+79SZ4HT44DwH00JaKnRs/q&#10;rBGTO2nSTB91H9ROn379rj6v/4E+rvuW2nV/S8vWYxvL7u5ObHAWrbYTosxbt07U2k0BilmAaGMc&#10;m0sRLRFwDFF0OEfOfH6l8PAGWr6CMc/qZwDeuJlREnLKLdxN2rrrxwBsnWkD70gHvN8DcBIA3o+W&#10;2H8AICV1BsBLYeLlvN5Ql3qbsdBatpFWf8aGEksJ8Xx9E5rozdbggonXMuLZyPh0E+qqzTx3NOih&#10;bZDcroYsKkB4O+gUm/BjSwPklKS+ibDnHgQZe2HkpGbWgBqqZNLrA6TI+wDyAat9AWVKK2tm8cbS&#10;1FfbScePtAOspMyHMAs4zvccb0tztTWANvDaeiLjp1fsLtFNNoXusz10+9ub2pG5QYtOzNA60rt1&#10;uzjiPAN1D6L1BJ8oRXcfq9KJnNGkuXWYRtbw3oPUlxRoXmJ/RZwEwKf7KTyrHyzcVwu4XxO4cLyq&#10;rjAPvvtbx3zuZSzsXRd70mkLZr9cX7iEsuoSzambZAa79h/VxFFrFDrzkEKCUxQaslUzgtDaroxS&#10;aOhUTZy0REuXb0ewsZl9X+a/lQth3igAbFpjJJQ4cNjZTQOva4DugBdLmdOOgGPccwBOSR6o5AN9&#10;lMhVwn07OiphcxutAcALor5ChYTz5FmWJDhJWlYbpSzBO7NcGlEGTgOwCTZKzErH7HUAcCH7vwZg&#10;+7qxby6rejloiw20OYDEBXBOkafudGtPh32pQb3Z9CmA2aAy1nVB7HmyTsiivsUp3C69QXyK5pP3&#10;x5m14DUAO7/HPuZ3GWgNvC6AT+VxaDubW72ZUzBY48ne9LZ9kxS6eLCmRffWxDl9NXhUJ7WiBm7U&#10;+ivVafmV3mvArLfHu4pd1csB1Not7JVHd4Jp+2ra9HbyHfqpho/8SOOnfaHVWzHzR6gRNu9rBYx4&#10;VVFRHEtbiS55bafaFBrwbCJ15cTo5u3Uwgmkq14ptNvIsqcxsgte97ltt82X2VyCgXcB4KR9rMKy&#10;wx7P6uBamNYAvIx62MC8HgZeQyq9itXClZ/wObrIGwGwgdfms2uIdZSUm9E6r2tKncwu8VpYOR4V&#10;1RZz82jF1hWjoPXIIXeSCifiq7XXrHhMedWUzK4Zy/6kyUlWI5MiJ5IaH2xlAOaIXjuWLgD5Vr7v&#10;EEA9BHDTbQTV2mIktTBMDHiPdRijwx0CSKHvPWbl7wm2sY+16dBqhZJ6LCsL0OxT3RWzaYBSI6bg&#10;vDdX0305izFlkopnxSqXsVJyQLT6demoIDqLoUkcrcrxVSCz0rnohudl9NbSwlGatBRZ3J7tmN79&#10;Hs+q73elX0yhnwHY6t+rANnSaEuh7+jslVuaMXOlAkYv0xwAHDFzs7ZvCFPS9l46sGO0FsSsUCy2&#10;L0Xlq7nRG4f6CvFJRSzMS/cZ9ZUB2BjY4+ToCQe8GZ4TIicRcJygA33skCeFNgAfBMD7MXPfvbWd&#10;A+C1yxprQWRdx3CuyjacXPDCxCUVdJOxpLFRUDHuGs6iAiA2AJ+hWWVMXFCK3riUy4d8bADOP2Og&#10;pfYEwJkszTvAJbJwxfQ0jTzsaM8MDAYyYEsDoAeYOEba6xz+GQCwse+z8HyP9/e533+CsY83gDNs&#10;VZCfbWG/KyOXrxMncyfz8+17+b0OEwfK/uyx/293b/ld16Fle+Zjd78aVZdvGAwxx8zMzEwx2zKz&#10;zCxbFjMzM5NlxtixncSxgzdw8d2C16NHwx+w+jf3Pls6UuRA3Vv1qvvDGvvoyE6cWPPMBXPNheGd&#10;AFx+abNFJvEhfWCS7T411+aTRg8Y+6YNH9PNBo7oZp0GdQHAnW3CzL525jjbSrum2faAEbZnD26U&#10;OyZxvOsXNm9RJ9t9AOaLnWmxADI6iYsPB7CoXfOynT49xEmfOwYwSihqYU+NJcB6abQLXhpBPuZt&#10;A+BsnCsBcCZz6YJ8/KG3LAWQdJ8BbAh1sEAcSUodK/YVgKmJI2DlGL5OwKFD4NU+cEi3UXaOee95&#10;tpVOA/LT/N7jbwwihtoZQB7E3Pfsm1ycYA4cIuDDyAl0j5PoXGfRrS7kdYkYmFGQwFs8FteOUVg2&#10;wbjVpMWZpNmp/BqlyZWk3+XIL6tQatUAXrFwLcB12Jmm1wtf/B5nSK4S5t2otB2p6y34Jg2p2yts&#10;TfJEW58512Lyt1lC/EY7n4NgIwIDr/0HrXHJaQtF3DFjMT6/9fjkZtG14/ccxjtqfcZkO9DI7Zzm&#10;RXYaQ7F9ZwMwm6Oh9fVf2nSkO+pMtwL465baVym0auHP2SW+i3vflp2nbd7Mo5YRU83NHjZi4kdb&#10;SexKO7LzFLNGluY/CqKDigT0vhpNZ1ArBTpSwpt3WRjg9KeAK+ZV+uyAFwVWfb0nnyRFoYFVWYrr&#10;v4+BC3KmWG7aOCeFjqEGDjrZxxF+vM91hwdOCn0UcLoAdtb/GAOJae88cEMLC95rgVfAvYkf9HX0&#10;xNfueKEGlZgPIAGUJpYFBCQvBK6mqwKUC0wBqSWYwYp165lp19EVdoNeBa4iCv9fq9+r9zxw6ymw&#10;+v+79O+pv4LkrxnJH/7YAm4jYG7Q+0QdTb/S2g12IWai7Tw0ynYf4Uj3Jqxg6CAv3jjWFiwfabPm&#10;D7G+QzrbwAG9bPWsCbZmWB9b0QPd84ZpZE8LbNb03tZ/0D/azAWvocCirszAzB/9c0Qc39/3jm1Z&#10;/4adOzfMAXBk1HcZ2E2hF+KdhaADNZYAq2gF7/cDOEMALtzCpUuOrfVmlZAaV+lzcBc+NGDcaOre&#10;yN6jLRx2Duf9SBg6EmYO7TwMEz5+BjqzvN+VupnFh0gWH6JpckV2Y7e4x0RLQr+chSFeIt3pMAGe&#10;2XIiwov4IYtZU0TJ1QdW7s9esHaCSbfzqGuLRrsAVhOrCoFHKnLJFIBeAeNWMGYqQ1NdSdotANfD&#10;0GLgunFcioSFX5A97EPEEPuTWPPCB/nMTdKcyuU2N2iMbcYB8EDNQjvauNCOXFls+3HDjzi6zYq3&#10;XrBts0l3ErlEd3eF7crh0+bSfAu5w44w9jNb81m9Y4f23JXVtoVr7Jdv3bKv/vzfO6yBn5EyfzcA&#10;LWn0Uzy3FB9LPvk7LGO//qPlZDfZtg0RdnAnNfnRMxZ5Gu3t9vW2ZRF7qSeDWGIItxs0rW5S/97/&#10;4LQj4r9K6uyu0bGGJ7khhm4Nl/jBJB1sbOSHs07zX7cDXQmAy+lAlyAZLcqf6TBwTupYy0gYYQkX&#10;B9q5473tEj/Ed+hC38EX6z7xHssId+Wc4W0QaY4LSG8C1rvYyN59tIMNqQBA66bMlx0RhECreSoA&#10;Ij0VgAVevb4EYDxW9AdXI42j9tGAg4jLjG3B+n0A9gd2g8O2Llt7YK/j31MLy9ZdR+Z3ldFaMx9w&#10;fNjV815p1UY7d36GMzY6GrbM1u2dZtOX9iONnm9bjsywd3dPsmmMhUZO7mrLpg23JX162dR//KVt&#10;6teX/3fLbRFCjj4DXraBw16xOQtesvPhEy0hTTvAjHSip9je/T1tyxYAHCQAj7VoPijEwjFxjHOQ&#10;U8anYDQn9kWJlZKlObCaWFpFpCmEHY/HvO2fyRjGJ1MT5+RtsAyaWGLg/F04g7xDE6snqTJqq1Cl&#10;0YAzHHaNlrMGTHsRVdV5QBuGTFLijmhYV9/TM54OdTKyyWRWAuMBfRzsnAbL5tJ4SgdwCYA1FdCq&#10;zi2kIZVFGp3OLDejL+uH/eaSUsPCMGrZ2I0wLSkxrFoOqyYyW85g9ltD/VwG8xaScleTXteMJEuk&#10;ydU4nr/rcVvoTmNq98//5/9tGZUldjhrnwVdX2cHamfaHjqwK+j67eSHeFf5bNtdM9f2wqr7m5ba&#10;enaGg89vsqCUFRZ1b4Wdbpxih0un2eEq0ubbgL1ptm0r5JMU76izN5bbrkgK+JIixlR/pQZuK+wQ&#10;C3cM4K9dAH/jAVirgn8h5X1CoyqDy+7Zdnh3tgXuirP920NsX8AF27Is2uLCkklbowALWzL3jjkA&#10;1vqgHChkReNu4ezna1JOAFzH6KihgXAEHD8M4MSwwXbySHfHquYuAL5FynwH1hWItb8rEEu55Igv&#10;0Am7XWbA/pA6971NMC7eUrcA6Q0se1pqTlJXmFch5nXZl6YabOewLqBpjY4A7LJtTTMCeR/rPu/p&#10;Ap2/eML7NXqt39s29Ot2Wp0Ymw+VGv4cVSx7lONQEgLQdh8db8eCl9n6/VNs1urBtuEAjakzS2w7&#10;CzErtpMez+liW3ZPt83zJ9jEX75kS1/pYcen0Bc5tAh2fou0urOt2jTBAnaPYS5MJzhxNsZ1CCVi&#10;ptq+/b1YI3yrAwAzvknGITKd9JkGltYOXdZd5mwmab3wxwI4nRq4AFeOQjbvIjmuFoOU0pkFK40G&#10;sGFdATBSxjBYNvitIYAakPsAK+BGAmyFXifQbU7W6iHGAGp2JckPi9lu5ojljJ0AN3PjHLaHCmg4&#10;5Y5DK8FcNxeRR+4gnDUBeT4MXDoGNiWqAHMFskqNmDIBcC0ALiGdLhjOQXOYt2YCPw/TyLamYFs7&#10;joPmYzbYC3/41//LzmLcHVx7xA6yPrenmgvq9Utsbdp4205tu79qsQUUzbR9qm2vrLJZx4bZ+shJ&#10;FnJvqZ24jKVoOaOkxqW2t2iKnbkyh/f0+7n/Wj/TTlxbYAeS+ANRB3/FNQf/DvTzgOu9/5TR0dNv&#10;kE068RVjpD9ZdHSz7duda4G7i23Nkhjb+m4y92OL7VBgkW1eE8sZylgYOAgAsW3E4sJdxj1SYskD&#10;SqCVp5QYWGAW+9Y2sLxACSABhz+Ay8TANOaK8jAm8zFwOgwcHTrQjh3tbvWs693hMNot0mVtDjnj&#10;I0DsAVgzXCfUUYZ1b97H+ZFLh5fRUV/B0bLp2kaCT9Kr1N6kq2LdhiubHPDqvXqA4oG24TK/piX4&#10;dTCtx8J6XQ9oPVD6P/0B6g/ajgHrArj60iarakJoT9RR4+o6YS1Rw4itup67Qlz+OxzMB3bYfDtw&#10;fonNXTHQtp2eb3tCltjuMwvoSM+xBaTTC9YOsR1YM83q09Wm/eJN24+K6eBYbiIFLqTMGWfLNvSx&#10;0TM62Zhpne14EJ5U8TMcAEfFTncYeNeurgAYJoSBxb6K2DhmsEk4RtLASmKElIyQQwyclrPEAbNA&#10;7AFYDauOGDiFkVJO7jpLK8KOlpFW3sFlFjGAzjMyykjmwEqXxcChfmwbrlSZiIJdVQN7LKyvo6md&#10;47W1xMJDEt3rKIAe3xPNPKqqbLrHqQgyknrjZU3zKh8A55EeC8B5gxdZPqxaQGNKDFwC+9aN5/8z&#10;aXH5+LXsIeOhxe+pBLzFNLtK2Vqqm8zfx/TtVjtzl5VP5lAbvy9z6Ap74clX/2Ink3AX5IzkLpj3&#10;YOMyO9iwyLYVTLMNmVMtsG6VbSuZBQvPthPNmL2fmGazjg+z0PvL7HD5JH7fPLvQvMT2FU2zI1wv&#10;2F02lvR5qQUC5KNXZ1pgGoeqsuPsS46fPfNJKwXSp8x3FR0B+enXX7NZ9JWzuCD986dY5Vy799SO&#10;HC22I0cKbf3aUBs9dKttX5dlOwIKbM3aIAsJzrZiBCQP2QC6zcmUa3eQT9J9vs+89iqz30vUiPJC&#10;FpAF4svUwgJwba3Yl1UvGFgKrIry5RyS5n9cAbrVXNKfTGbAKZz2iOfTmYX+Yyd7ARr2Yd+Xs4cL&#10;YLGvFwKxlEza+nG7x1sB71bSeoF4k7MQ33xTYAWkV6kzL9P9Brz1lxlj8RSA66g/2wLXBXF9M2IT&#10;wgOxXtcB4o7A6oHWn1n93xNQHbACWv/Qe5WNNEoaVuOJzesMLtqHrraC4DUWfWalHT8BeIMW2Mrt&#10;o+3Y2ZV2ImSFHcUQYsXygbZyySAuCi4CvNNsfv+uNue1rnZq4hILHElJNYeZadhGADzJ5izrZW/0&#10;/F+t79Bf0pXGxiZxJgCeztogdfXut50ZsFLosHCAFcXYhjQ6Ln4KQg7EEzBwewC74HUBLPDqvpLT&#10;dSZlVuh1cjYaZhg7WzvHRThackep4PhKC3cAzAcF8kkBOJSxkWrd6G4AFhaOwqEyvDMszZZRewCL&#10;hQVgzXxTaFZFwdbx3SfCuCvQQ/PvRpWVTBqdTj2bT+MpDw10Lqwq9hWA85BD5jEWKqb+rR3P3wcp&#10;dCksHQ9z58DApQNpImtxH0FHA0tFtTN2WtmkLXSuceYQ8HE7eeH2B9/a8eTDdpou7F5q34NNCDEa&#10;Ftj2wlm2KnGC7alYajsr5th2LFWPXV1gS08vsKl7RlLvrrDAcj49byy14CvzHQCfvbLINmYNt0A+&#10;AA5fm4OwY4rtZ7YXnBSM2d0fUVG5KfQPA/gbAAyIUWJpUf8z5sD1Vx9awPZ4W7gk0IbhRbTm3ZMw&#10;cb5tWZtom9azxnf/iT18lM8cltT2zhnAwuyX7vM9LhHewUJH4BXrNtFFdZwdiXou0FdXs95VTXpC&#10;VCPiaA/g3IyJlpU82pJjh2Cw1tMOn+xp9XR9bz8EwI4Vjis7VP0rEKsevs15FtcxQ+onOsq4Ot54&#10;bxtbPJsB7zpS6PUAGNOAq9Q0fgAWiBUOM/tYt576s+6SGJHv/Y0Abg9UD8T+z4qG9VbZoI0s7u3G&#10;Y9F6gKPYa/fYBQQHeyaOs6CDq+zIOT6g2WA7epKsbOtMWzGqt43/5T/Z7Jdes/2Tp9kqLvodnjDL&#10;giautB1oeld1Y693w2w7dWKOTZndyd7u+xt7u9eLNmHya3YyiPo2aTaWOdOxkJ3oMPDBg73/bgAW&#10;E6dkks5mAnBEH9m5qy2lmNS7hJMsp9+10AFDHQaOoZkVgTOlABxCGh3FFlEsoI0ByJGdyb4AslJm&#10;MbADZI2TYOEEJI/pADiNLnUcJ2ISkUlmD2c/mO5yBksIYuBUgJxH46kAKXIerJtHQ6tgKOkzabZS&#10;6KKR+F8phfYBOKYX/tfMlMsZJZVrp3gGmRCy4eqJdP+pl8vVtSZ9roC1X7j16As7HH/AzjSuI01e&#10;xPhoqW3nmPXWwjm2OnWareci3J6a+bateqwdvDbPFp+aYxM2Udhf5S+xhsbD7eXUwbNsXynX6q4v&#10;sV0lXHPLnQTY5/HrZ9nOtMV2Nv4s20luCt2ecT0mbvv0MTB7v09kFQuYP/zia4tLK7R9R09x07WO&#10;w1uPLCAg1hYuOMDuaIh9Q7380bNsRz556w6LFgKwVgcZI917cNQBbYNqXkK3f66xBtcMK9fUsFhd&#10;yf/ASkkoGZrDwOUli624kL1Mjkrn0VXPQoWVGDXETp3i6gBRT9f3PT4U7jr2NNqtlV+V2JgR0gM1&#10;s9jxlZ+z1v8cGaLGQ0qlN5FWb6BZBYiVRl9VqkwqTTSQNgusbrSyrVLZOlhS4bGv/7Oe2rSerrMX&#10;tThqKupUExO1/H4vqjDr86KStFhRgYClJXAiKeODvKQOoUDFNqs4zVXCrRG4spzHsG6erf7t2xa0&#10;eLEdX72Ui30TbMOIYbam+wBb+Ksuto0f/j2kkRcmLrPz7MFuJe1c0vkN2z2P06HsAR/aNdtGju1i&#10;b3T9ub3Z5Vc2bHQnW7tpgF2MnmkRHPAOi52CaGMxdrITLfBQHwvyMXAEDCw3jpgE5qpKoZkVJ8HC&#10;jqRSe8E4eKSKXZ0Q87oh4Hrsm0SXOxkAp5JuZ6DSSi1e7cg604OW24mBfVkjJBV2us4SdJBGv6lu&#10;NAIOUmSFOtCR/PfE4Rkd38NNo2P7uK6V8pKWR1YsDBz8ptJvmJsUOAnpZAJSyVhq4gRZy+Jllc88&#10;OA9ZZC5pcR4sXIRgo5TOsnTQFXSga0dSD8Pckd1pnA4ihUbFVUFDrHIa6fNMflapgcsRepTRvCol&#10;KiZssRfe++hLOxiz107zyXugaYEFlE23TYVTbGf5fFsHeJcnMbcrn2t76nBZuLTIFh9DfbVtrJ3D&#10;I+pIA42Jy4ttXwmjo8pJ1MCMj2h27Sjg/iu/PvAajBy30C4kB6O3/hfA+2MBTPoMeBUC8BMt61MT&#10;O2dG/4RJPBcfHn78FXrYKxYSmQNA3mNU9R4NrDh2f2Hg23Shb0u4wQjpJiDDA0tpcxOKqzr5XTH3&#10;1SaS9oHrSaMrq5ipCbxlGiEtQwPN/9yC+VaQw3E2AJzJca34CM6DHOP2z+l3rAH10wPGUvdkUYPB&#10;nLdLq+ctrF8FXs+/ypVEahWPTjSNrDvvbwHEpNBX1rMMIPAqJRZgWwHsgdVJkR0Au+EB13vtMjIA&#10;RgqqaOSDSc86gRiwto8q/ru9qMR5RFHB/49yegDldOLLGA+V1qwn6IhmMHs+HGbXNiVbPpLVsLfm&#10;2X6OlAUP547zvA12hP3XUBRC8dO2WRA/gBGYrm3vPt4CuoyzY4MW2Jyfv25HVwCMqGXMeicB2Lfs&#10;pTd/YS+/8Uvr0fslmzS9sx04PsHCMHAPTxhvIdFs+kSutdDQZaiw2A2mBlYKHRENUOIAcCIgSZxu&#10;CXShJeSQnDLN18xqBXArkNM4kuYosEifBeCULI2bqJXROaRSA+dghpeATmHPgJ5om9E8Mw+OoBF1&#10;kQ60ABzSaTAMi5wSVVYEiqwI5sMJgFdqLKXW4YyWgt4czK1jTPc0XoK1T7zSz06+0t/Odx1lITSv&#10;zvP/4zSsfJaIkKMHS/iZzHSzNP+lMaVtorKhLDRQL5chldSYqIT0O5JbUbkwdKG+zyiphvq3atpW&#10;HDwEYBw1xyB1pgtdNjEAKeVX/90ORe+zU/wF7qtbaGtzxts+7uBuzJtmG2GglSmTbUMOTQhGSftp&#10;cq3A/H1n8Ho7WTXPTl6eYUdoeu0qwAu4mqvtjTPsEMA9RCd7P/Xw4SvLbdV5diZzEjlh+i80o747&#10;MuqYgdsDWCAG0AqtFLLAL230p8yWP/ua7vaXX2Eo10zXOcJZ3r91+xiOG9TB+DZd5WC2c1cIthRo&#10;BeBafmDr+eFtZmbaRDe6hh/YygrSZ8BbwXWAsiJE6PlcweOcZQ5X8dIT+FQNG2hHj/Swg2f6WRP1&#10;7XsA+G47AHtMfIsTpf4AdlcBJdjYDIC3wtCMjW6SQpMuN/0dAVzHB1QNIO04trSAVyD2AOwBt4xe&#10;QCnZSAn/L8rLt1tZ8DGr2BRsdSuirH5eEH7Gmy3sVZ0THWb7XxtuAS8OtP2dx1nEeH4WYJN3fzPA&#10;5vxvnW3pi33tAr5XhxfOskMbJ7IDPNpGT+1kL3f+ub3V/df2NuAdMOQNmzjjTQvYO8Aik7kRnYBv&#10;dCQMHLHeoiPX27FjQ/5GAPuz8TIAzOkUGl5ZzrgJAPv00slRq2zdO10tuK+EGrAtYA3tDgt3Rh78&#10;5kAHuJJUhgPeMM2H6U4rpY6gyaW6WKOlCACfBAMrnLSaNDsVjXQmH27pyCfj8bnSZlE8cssYFvRj&#10;YeW4vhjUM07KB8QF1MJFAjD7wFUsJxSTVkewqVTAe0XDWaqBmasn8uE6nuwI8CpKxxOwb6kA/Md/&#10;+b/sRMJRO1q63rYVz7VteEAF0oV+N50F7JJFtjZzui1LGmOBjJC2pi+yTUe2WVxhlAXyA37+Jl3q&#10;UpiZawXHYONjDTNsZylWI8gqD3NH6Ejju7b4EPOuimKOnKG57nDm6za0xLb+YPYY2P/5BAeOJxjY&#10;ffTFxyzws7z/xVP78DPY+YtPcKGsZg9YG0gw8C0klAD4OquDV5E96nKBGPgG63ACbrUYhpq3EQnl&#10;JXWjAbRS6IoyGgYAuAT2zc/Fvzeb1CeVkx5x1EN0oI8c6WlHLg6xS6TM9wDwHYQhrj2Nu0/r7esq&#10;dfa3gW15LTO4B1up0zGGe49uNEfE2zKvW+v6M7BX9/qzsfeem1qLbV3gVuu/zQlA3MB7vqiq09et&#10;APaY12VfUrJaBZ/s1L0CcEkRnc6LIVa1K9pqNsXYjW0p1swpleJRWxEtLLS9gHgrZ1P2d51g2zvR&#10;df5vb9gypdGMZI7OY7d8/nRbybXBWdM7sTLYywaPe906937Rxk7tjdSymw0bwyhpxqu2I3CQRSQh&#10;eMDvKjiChflwzBOjtpLpoHTSMn87BlYKLWM7sW+qpJR0o1My3XlwWo7SZi/c0ZK605oXq2OtbrUA&#10;nIWcMiNPckuaW8nc4e3/th3qMQQAkxYD3lAW+EPexocLBnZAK1UWait9LeBq2T9ZnlnU9rFdAT0A&#10;TmGPOIWZcKw604A8BeudLJpPWQg1ktlK0gqi5sNZLPxnA2zpnFNoUGUg5shjFlyEXFLNK6XMhTS5&#10;IvpMw44HeSXptOriGsBbypaSBB9FpM5i3vLJ26yUeOGv/+P/sUjORwYkYSFL/XewbqntxsxtMWnL&#10;1qKFtqUAsXnGeDTOy23hyakWk1lg9Tcv27Z4Uqi7C0mfp9oJOtFnaXAdqplGDUzjipnwkea5drDy&#10;XZuxeSpqnpvcR6KJ9TcDmKV+rHQ+gn0//PwZ8TGBzc4XH9nDpyV2lyPedzBtv3kTAJNCC8BXMHVz&#10;7wahgtLiOymmUubyCmqLKhQt/LDXkX3U4INVKQAXU5cULrCCPBoPPgZOix+BCqu/HQx8247h0dQM&#10;w95hVOVY03YAYNdnyjdKkm2r5yYp69Z7W8kUthGSSpIWO80pN332mlXPA7BGOl44Y55GusgAtgog&#10;VvIh1AJgRmNVdQCWqASYlTWky4SbKrcLvl9avdmK6Tg7UcV8tIRP9xQcSc+ftKIjJywzQGcyg7kY&#10;cNLiaKLETdpk0ZiyBbOofhgx/1FsUQ8MQkY7Y44tmzrcBvV/zQYNeMXGTHzFlq/rZ7MXAeJRr9mM&#10;Rf1sypw+7AL3sjFTfmN7jlBrJroAvhjBEnvUDouL3k2zC9uavxXAeEen4q2Vgoul5sbyks5meykH&#10;OaXuL6VK9JEVYPOG9rAtb/UGwNjpANSwnkPsIjeDQziX0h7A0dS8Cb6jZsmk0/GdkWEC6mTAnwaI&#10;E2HwWFg7haZWNgKMXOSSWvpP7k0nmqNpWYyFctgLzmGUlE0anQsDF9HUKkLgUegs88PIfB1K5zqP&#10;lcNi6t8K7QlTG5cMRzM9mv4E7Fs2iTOmROGEzfbC7//6b1Z6rdjeDZ1jB+pXWyBjpK14QK3jDs2K&#10;hBnMhRfbHi7z7S5farN3zbF7H35uH3z+uW0PX2IXbyy04/WzLejyAgu+TpeyeIIdrJlne6ow+G6e&#10;b5uSkc1xbvThM+74ctzsGXvBHY+NfpiB3VoY3ytM7D764nMHuB9+TuOKP8vHXzzAxC6DLrCEG0qf&#10;VQNT9wrAzuU+3QRCU0zNKyO72nrmbaTMZaiuqqpIXRgfSYFVWUYKDYDLAHBRPgDOnGZZKRMthRu1&#10;4ef7sZzOZYbwkVxWZ7PpHvUvnea2AHavJvgzsbcgr6cW4W/cFXi3shcMG99X/Usn2mlQuY0qAVO1&#10;q5hVoRmsgOpFNU0n97WYVk+XXauRg3pRBYArYV1FBeyqZzkALqHj7ta4rVGm96u4FVTOTmrFRoLT&#10;nCWYn3OqMydxo0WcXGEH18yxiC37LGXDSYvmUv32UXNtzUBOpyxcZzvHUhuPX2znlm225WPHW+fO&#10;v7FOvX5joyZ0syWIPLbvn2DL1w6wkRNesgUr+9mcpbhvzO9pc5Z0tiNnUTvRgQ6DLC5GzLGoCE6K&#10;ROzhsDfOFQ6A+b6WGVBhxbDI8HwGFuO2Y2Dq3VRM4lNodElyqQZWFmKPHLlyOL+WTnRugM1m+WLx&#10;b7uwLsjpFqSTYT2H2kVUWRdh3FAtMvgYOLTzEJpZrBc6y/3UwtTBCQIwVjkppM4ZMHAS6XOcAM3O&#10;cCYA1dnRDCSVSTBwCs2sHACczyphrsBLI6sAti1CKqkzK3m8Vk1cwnJDRN/pgBPQIgjR0n7pMBYd&#10;GDUVI94opRNdMXm7kz4X0tB64Xcc67777JGtvbjCdjcgTq+cbRsQceynkbMkikZU00I7dmWhLThH&#10;mhwRbH/8l3+137N+eD7tBGn3XAu6Nt8uAt5T1MB7cK441jjXjl/D9IuG14Ij423L0UD74i//OyMk&#10;Kavapsnt69826bIDWHWg3UbWRzCvRkofYeL+IUZ2HyhtJj4ihX7y+TUWCyJZIzyL77Pkk4ccD2T3&#10;tg/SSVJo59AXwn8B6TLywUpkk8XMeyWbVJRRLlTQfa4o4j060FpkKMji4lwyfsCx4y2MNcLt+7ui&#10;AZ5g1x9QX9O8ctNmGcG1DZ09UXjvyxFSr+UQKQ30e4+3A+CtfOBwvuUqIxufcMJlVYGxtY5tTYvd&#10;9LgN0ypdRmBRXc84jFCqrKh00mI1pdy61ouSampcQKworlrnRFEllq/lXLXHuyq/lFGHnmXrEd8w&#10;4z0/2XaxKjhz1gCbMHqgTR06zMYMGmDd3n7LevXswhHqgfZO967Wj1i1cLYNHdTT3uz+knWDfSfO&#10;6AFI+9jmPeNt3fZRNntJN55DbMWGQbZ4VV82kKgzo2dYOPPdUOa8F8MWAuBD1MB72UQaZ2fPqolF&#10;jR2N3jh2Ml3oaQ6AvQZWSxOLW8Ju17ltqLGVnEkKTfdZKbYiU5cPSZ0zYeIMfk8OG0nTZwyyCT97&#10;lfktlkm4cUQyTgqj83yRzaQL1MKaDauZpbXCaGdTiXpZi/5SYQnQ1MKpuHVkANok9NBi5WSfeCNH&#10;ftHUvQK0TpDmAug8rRDqyXK/9NAFsLHYtxDmLafmlVdWDF3sYoBcDHiLBrB6OIzXjJmKYd8K0uaK&#10;SciZR/F3SbzwGfY3X3Cwe3/CQdtastpWZ0+xzdkIN0gnF8aMtpNXliCVhH13ch/34w/sawD/1Z//&#10;2erfa7LN4fMt+MYKO3+DLnXuGDtSzDohyqyI9+YyWuKy4bpBllCYj4zy/wC837SpcTtqXv10AGNm&#10;BxN/8EkjKqgQtpBOAWBklA77AhiaV2JgHfqqx3VSTR7NZmVq3tDEDzZZhVRXZQC5tFj+V7j9Uf+W&#10;wL7F0kGLgenCp0QzIqB5FQADhyfPsJvcRtKc93kAdsHq+lLp6YZM2F0AK30WgO8/Rpl1AxZlAiAQ&#10;u6xKSgwAvUbUDwFYbOsB13uKdf2B2x7ExVWwbSU1VSX+yOUIGnzgzS1m4b2QtbdSHBs5NnbgBB/k&#10;LCssXz3OBg7ubP0GdWPH93XrwpZR175vWY9+uG/0pr7t9opNmTbS+rKB9CqOk13eecn69H+RevdV&#10;W7Kmr63e/I6z+HAqZKbtOjSGD0I2ecJnAd7psO/k/1gA+8DrD+AMH4Bz2QlevHSs9f9vv7SzjIlS&#10;8LKO5z5SOJtIIYzFLnRCA428UgCOAMBaK4yl+yzdswCcCIBju3CehXQ6Tfu/pNcxfJ0oNRYz3HzV&#10;uCwmZMDAGaTFORjS5SOrzIeB82hi5eF3VaAamA50CelyOfv2hTSxYlFwFfNeESl1ySAYmD3hEma/&#10;JeP4UCZtLoKNS0mnCwH2C5/88c/2zb/8D4soTrA1Scttfe4cZsALbVMBoo0E9iSZVS4+iBtCYaZ9&#10;+2//5vhcffaNQP9Xu5B93razAhZ6c6ntKxhnoZdQ6hSRWtydZ4fySJ83z7K7Hz9l/KMG1p8YBSmF&#10;bu0wd9Soajs+cllY7OuEj31bGRgA09B6+LSC5hD7v6TPN+8ch3kDW8Dr3cytw3VSKadkiLo00Ez3&#10;t6qGVa1yat6Shcx92f/NQz6ZM5uAfem856Zxy4YRRwJps/aANx7owo70PMfh49ZtAOy7kNDKtC7z&#10;KgRezxHSfcpLiu+xA+wx8PsfbmHERROtcQOAVfiaUM9hYK/WFQvrtROAvYV5lS4T5TWtzOsxrvuk&#10;ScUyQnElzZAKDmKXu4zrD+BsAJyNVjg6ZaUdwGJ479E5Nn/lUBs56W0bOrar9Rn0uvVmz3foyO42&#10;Yuzb1mMwy/uD37DJC0bbOyME4F/a2xi3j+J7w0e/YrMWdrbdh0bY2YipFhyLPj58Oh1nZr9xXPbD&#10;JiccAIeQJoeEL4J9D8PCe5jrj8Vah9vAWujXMkMcHV4YWGMkNbGSnTmw28jymljfHSUtc1jXe18M&#10;nYWUUpFBOp0GM+fkbrIDh1dbl3/6mQV0GsA8GOucPhw0Y7khBOYVgMXATiOLTnQEMkuxcDzNKo+B&#10;Y2hayW4nTedWuB0czQgphiPg8djqyGYnkTvB0aTccYyf0nHs0BJ/Ac2tfB8DF/oY2DkGDuPmUzvH&#10;scwgBi6FkUuHwMrDVQ/DwCiwStBEF1ETF3HdsXAIljofY3nz7T//m5Vcr7VVkWihsVPdhfNiAG4U&#10;B3m9mvvAB0ICSZv/Ba/nP2KRo4X7P3Em5d/sAyxed4SsAbSL7XzTTIu7y2CcOjj+2jLbHMJI6WKQ&#10;ff3f/xX2lafVt4TGSD8NwC3gBcACrhduCi072Q/wgS5Al4z/lXZ+PQD7rtZ793IFYP3gq35slhWq&#10;FgWaUGHVMCyHiUsYHRXx4VWQ6TJvTgaHnJPpQHMVLzZkmJ081sM2HuuOimcZZ1rQWZOiS8RxXeFL&#10;oVvZttUV0h/EV5B0apnh3iPVwFuZWweQOeDsKEkjLKwPGIdxAXB75tXXHsC/D8AVgLeMVLk1bXZT&#10;ZidoUKnOVcqsZwGpsgfePJRJYuBciRw4TRIcsdAOn55rKzaNtLmrBtl6PJ2XrBhis2f2t7HDu9mC&#10;+SO4a9TDBox+1fqP7Wzj5g7CyO4l2PhXNmDAazZ9ei9YuYtNnvaSnTo/FabFOzmWiJkBcEmdWVyI&#10;iJli4bFTnwvgEAAcrnVCUmiB15sDewCWmCM5gxqXVLk9gL202UmjmQF7AFYaLQCnMlrKyFzHFtRh&#10;60VJMPOlLpxXIdtSGt3HBbDWC8XAGi9p0T9SEktYWABOoqGVjFIrCubWjrBUWheRUp55uS9H3lg5&#10;7D4Od0suM/K9U28O4txqf+bBdLkBdyTmeImwbAZG7kqdi6mBxbjqQucBaKXQBRjYlTEXroBlS0es&#10;dRi4mJFSMU2tYmde7BoAvPD0T5+SEv/Jrn9039bHrmIJYYXtrZpjxxuQUHIxbsmhlfYY4H1N2vwJ&#10;Fxc+oRn1CdrkZ9+QSsPCjfebbfOFWRZ1fa7FvTfPjtGFjm5aY4v3crCqooF/9r/SvPrYTZ9/MoDF&#10;vNS9TufZBbBY+IMv3frXBfAjGmvZABj/Z3Wg7xxzGLhN6gx4axmp6Ae/Es1zLe4bTaiUmqWCQoEm&#10;EKsGLoKB8zKoe8W8qaRF8aRJkQjZLwyyY4e72WZUWFl0sO9qBkx9fatd7etv5drel9kBsryobwLa&#10;hwEtAH6PdcMGLRLwZ/JGQG4Tij+rOstqTvnGQ1W8dv8bns/A3wdgNagKywVgt1lVULaBuhd5Xwt4&#10;ATBllGalx0/PpPnU35atG4rrxkrbzuG77fun2pp142348Ddt1oKBtgLDugWrh9rU+QNs5rKR9nq3&#10;f7KePV+0ebMZIeFIuWDxOzZl+it2/OxkmJapBeANiZ6GLxYjI54R0dMtInaaD8CLYeAjPgYe5zCw&#10;AKwa2J+BJeT4KQB2lFrOzrDLwP4ATk2XT3SQjZ86xgb87Ld2ERCqkeUAWLJKwBvia2TJtcOpgwFw&#10;HBroONLnGBb2g1/HfhYRh1YPBeQoaaaZ+6bi4awLgunUwKmY4Om+ki42xHK1MBL/rFDqZoE56R0I&#10;QyAGwBJ1ZA5c4AC4EAAX09QSAzsp9BjKHczsSmQGT3NLAo8KQPzCZ3/5HHD+zt77BDblZMquy6wO&#10;1i23Q/jrzg2YjGjhmsPQz2DeZzJqdwIAA+Zn3/7BviKtDsrgaFUma1Xv8RdfxfHjujW2bt9iu/PR&#10;Yxj7r6TOv7ePnRq4NRytc7t48ju2jnzxEc2rj1hm+BAT9w/pND/96veA9Ut7/Pln9hggP8bI/QPi&#10;488fcH0hHa0xqbNz84gGE3eAdNBLN4LqqH01D61iXFJBCllexQ8/zZ1qJIN1sHETKqg6DpkpldYG&#10;Ui7/Hbl4YAnAyQlEJKncmV7Ugr1t+6mBVgq47vPvuUeN7Vx5AMQ6DnYNcYd7bwmW1XkT9NKt4d7v&#10;vYyoRHu+EnO4DLyFepglfVRZlRjqVdeT5juhEdB3a1ulx06Tyvd0X2tUxIcTUc44SFFGeKMhsa7G&#10;Q26XWQzsAleRh9Fcbil1bwlpM9cB9czBuyqdKwanzi+yfUdQ2B2barsOTrKNLC/sVT28fpwNn/Cm&#10;rdk2xjbunYQt7FiaUoNs+oI+9laPn1s/TqfMXTYIw/YhfAAMwvu5r1PvhuG6ERrjC7aOQmHgUOST&#10;oaytXoycbBdDVllU+BGLiQq002dmEgKwmljuHnAcDByPJ5ZnqZPIUn8i9rJJzHg153W3k9R1dkMz&#10;YG9LSauG2hd2nTqWO4ycjPFiMk6q+flnbM32dfbqz39tgZi8JwFcLfmHq5EFWINJnfU6nLpXog1J&#10;KqWLVq0bS7qcQAqdCtOmkz4n48QRD/MmAuA0UugcUuZsauB0fJ6Te9IMJTXOUepMEysHg7tMvp/G&#10;we/M/pRv6KcLtEPMsn88XlpyqSzkvSKfGqucpQcBV95ZxaTWxUOojwcvsxeUEn/1p2/s/c9/Z7uz&#10;t9kB5JD7ytfY5K3YiWRH2h8A7+csEzzTGMgH3hYAA+LPcLRselxnASEYfd1YZUEN0+104Qo7HnLY&#10;Pv/zHwDvHwmWExyjOok2XBB/P4C1wK/x0Lf28ZdY8eAa8iFff/r1H+g4f0Pj6itGWQBZJ1U+u00a&#10;yklRAKzm1dUbhxyg6KSmd62vjg50NTPRCuq/Euq+knJc8CXcYPZbS+ra0KiFBj7RaGgV5XHbNXOi&#10;ZabgQhhPbROFzcq5vrZ1Vzdbu7sXzhR4O5M+3wOwt3Rf2LklJAC7YpHvA3DzNT5USN9vs9z/EACr&#10;Bn7/Q7akrqNrxc6nIwALrGJVhQde//f8AVwGWN3oGMACrdi3FcDsqJauAbikzcWAl6dAnMnCe2zq&#10;arsQNdfOMl48fm6ObaObvPPgNLrI4zGu62UBB8fa1sBxGNmNsd2Hx9JtHm1Dx7+Grc6LpNw9EGkg&#10;q9w3DOM7GlWxc2DZGW0BTOocSmrsAhghR8hypwsdG30EMHNa5QzgCZGUEoFEAiMkAZhRUjw9F7Hw&#10;3wvAubnH7XToKXvrlTdszWvIKnsz80dWGYm2WZHACZWcMbAi9XEELBylzjMjpCQaVmpeqZGVxtcZ&#10;cqqEVePpRCfTcU7HmTILKx3dDM6EUVMRZ6QDTq0JKnLkI00KnS9rHWSTOQPQHjAXlkorEeP3AsCb&#10;z/sCazlpsyxkBWYn1NxyxkusEz5lUf5LalulyYG5uFs0r7Q5RyfauuOb7bN/ptbFL+vTb5U6/66F&#10;ff0B/PRbHCf/8qWdwWf3dBFi81trbGcknzJVpfYlTpcffw0IAe/H33LTyFkh/CEAw8y6fUSK/MmX&#10;rCB+81fLri2x3Rd2WXRWHKDmz/H5H/HI+tI++OqZPf70CowW5wKYFcLL1w62XKn3Tmzq3KaYuKoG&#10;dmJsUlKxxopKmblxt6eMqAE8dbX4EVXQylctnMMaYTppNB3ozGjE7cffsWXLXrEjZybzIUGqjrfW&#10;HTrZtwCubuq2XrNneeE5DKwPk0tX2UOm9r7F/FcAfgiAJeq4fENiDKXL38/AArAH5FaGdtlXUVHD&#10;toqPgUt84gx/Bs5Hbeel0C4DC8Dc0yWFzlYHmvlvNjrhDBpZaQVs8cBaKazfXYxeAngn2Lb9k23x&#10;mpEAuJu9u6MvG0mT7RwgD2fefyJklsPKSzYMttXb+9qhIBpR4VPtAmmywBtGA6sNA7cAmBESdW5w&#10;2AKLYoQUG33UwsPX44k11i5cZEUPgMdqkSGRny3Am+jTQrcCGKGGj4E91vWYtz0Dy3KnhYEz0Uin&#10;L7fMrIMwebS906ufTfz5qxi7A2AUWZJECrDaDVZ9q6+dHWCtEAJYKbE0O05EWpnCbDiNJpW+jgPA&#10;umqYCXgzmQELwBmIOFIQc2SwlSTg+gM4l9mw1gu15J8PA0f1xnmTLaY8bSuxblhCXewBWIAtJ21W&#10;bSwmrmTDCQD/s3PH9zEp66miQ4yCVtn83XPt6of37Hfolz8TgGFax9+5Awb+hDT6C2roqntZdgjd&#10;dBIuDvsiYZhPsYSFOZ9ot1cAVmjH93vSZi99/pirg5/y53n85VM7lXTa1p1HU31htq29sMACw/fS&#10;daam/vJre/T5U1wvG9nNDaeZpNr3GA2qA859XEU9zOtFLXVwTZ2bSpczRikpJxVheaGoBL1pBQvT&#10;PkM7R4lFJ7ownQPOADg9fJidwyXi3KkZuHcgELlJBxoA3wTAipYznbpYoE6zs6rIrNnvuNglVGBN&#10;GOGJgRtZwL/53uYWBn4AA19GkVWFuKQVwJrrar7rptJiXP+0ue17Au9WB7wegEt9iioPvEUV7pzX&#10;Y1639l3vhPyac9iNzeE0p7rPjp8y5VNaISlm3hJLZF4ansDCyjGuL5BKL1kzwmYv622b9g/F13mC&#10;7T0+DrYdTLPrHZuxsK9NnsdzKYsKp+k8o2++QK3rAnh2hwDWGCkkhjXFEBg5VFLKEzDxTjt7ZqoF&#10;XaChxGHvmAS0xOwMuwB2XSmT6EIncGZFabSXPnt7wV7K7H2dycVDhQtgdacVKwEwe8JpO1nuT7Kp&#10;02Zb73/8jR3rNRR3DW0h0UAjXQ5FqKG9X4FXob3gBAk5tJxAJPoaWinaSuLrOAlCsNjJxBsrm8jD&#10;DyuThpXOpWQCTOcMCyDWU5HNOEmbR9pOysWNMqIHM2P2h8XARSw2lJBKlzmXGNBE07SqogNdodf4&#10;s9dOQYn1Ma6Un7Ph8wEWNpF1wYCE5ersGPvD//ize9/oD390mlefapeX2tcLpwbW+3g9f/GHP9uj&#10;r2/bWQ4vn0JrGlUU67LvN2JfQKtQHfzVd1Nn/7rXe/30d3+k5v3GjkTvsU3hWPww0loYMwxVGCtt&#10;3M45EXECAH/JiuEze4gG+uaDYLvK5cGrN465DMzFBQHY0wILxAJwrRhOqbQEDTBvQTEbH8VsfJBS&#10;VwHiat6r4L3yPGqSdATnCdTCoUPswv5+FhO6yprrkU9e12lSdoCd0NFsdNA6kP0cAF+STzN/Ht3p&#10;vcw93R8DYFcC6YLWP/zr4lZQ/z0ALBALwDgiOgBeCwOvwUMKlqJmjM9YwX2j+U5avOjdobZkHa4s&#10;u4fbii0DbE3AcJu3rJuNnvwGc2Fmwr1es3eG/wpgj2Z0NBMAq3GlkdGc5wI4lE7/2YuIN84hYog8&#10;hRrrgJ0nbQ+6oCYWrBcHMFAFdgTgJC40eDVvRwD2B7M61W532g/AGYgiylNs/cat9uo//MK2d+6D&#10;ogpJZDe8r7TMzyaRdoOVNjuuHLCtACyTd4dxqY2TOEuaTqqdImsdDnOncfg7byRWOEQRhu7ZLDBk&#10;AeIsAOwwMCEwK3I0Kx6MKovIwakjil3gTOSWqoGlxCqX+6QC4NYwOqqnmdUwCQnutAA00esFYNW3&#10;gAtD94SKCNtwbBUNrScAEOD6Ma5ee6D1f37i3D/iHvBfn1lazSk7FLnOrn5wnfr3LxjSqfYVA/Mk&#10;lRYbtwRs/IT4iA2jluDrD/n6sz/9s8UWpNnys5PQVy+2d9PG2jJm0tvKJ6CznmvLznBcqiIfv+mv&#10;7PHTMvZsL3Lq4zisdxgGDqQxtZ8u826aVAC3HgFHIyl0A66NDTS01PQRA7PUnZ+HK34+Io4irRBi&#10;3UlaLQCXYd5XnM0nZAKpUdgQO3+ovyUwYrvazM4vyxE3YdhbamI5lw6pgQHzddn1ENf4nli4lYEF&#10;XhpaAFjRBAPfeo8M5YnUWNu44SQzOxewraIMRl7SMBMumMWuXsPK/do//NlXNXAJDFxUqeaVG27a&#10;3Fr/euzrpNAA1wOvA2CAm56PMyKnSZKQHSbgbpHAQnxkEiyMG8uyTYNt3a6xtnAdyiyUVrNx4pgw&#10;q5v1G/Gqvf3OawD4TevObaSAfWPsXOQsAEzqHD0f8M6xixojOaOkadS+0+hMUx8zSgpjZfBiyFhG&#10;dTPw+UaNFRFoQWeR6AYDIO4iRWmMhOjDSaOT2QfmTnByBrY6DvvStBIwYdZUqbHkUOk0rDgS5tND&#10;p0oP7bPhEYiVRuvUSjIfTMnp262wLMUOnj5tL/36V/buG92c6wyOXzQhCaWY2DGzg30FZC00pMlG&#10;R51lFvmj+/EBA4DDqJnPMSuWKOQ0iw5niPOk1Gc6oyPoMspC8YlOgpHTaGBlIOIQ+6pxJTFHLuDN&#10;QV4ZTQqdDYDLAHC17GMJ6aHLqIU1ZqplFlw3gWV+Rkpy9QDANJoA8Sd/+coSi6ItJgf25EKDw7x+&#10;jOtf93YE5C/++juruZlnSQXh9umf8HUG1E85bOaA1xf+AP5I4PUBVqD14gms/d5nn9i6U2sQhyy2&#10;zUXY22Lt+m4izg4pI2x75XjbmjPXtpzfypkVtpKeVToAvsoS/2UA5QC4GevbSwC4YQcAFojdUApd&#10;Ayiq6USXFq2wglwAnLsA5dUCTqggoSzipApRWkTzAHDnJY+3jKjhdiawL5cJF9kNGli3BVw63F7o&#10;VIsM46/7Pa9qXOSXQjfLPIAutCSdlwTg+9S/T6TG2uEA+NJ1F6AtwozabS11rX996732f3rgbal/&#10;PQD7Os7FldI5u6Mjr4HVCmDqX1/6rHtBbQG8BgCvsnjAG884MTp1qZ3jxu/+U9Ntw95RtmzLCBsx&#10;vYsNmfi6jWRdcOiELtZnGNcYer9qr7/9KzaPsIwNngpoxbw4ltKBDqb7fJEIITQLjlBnOnqqM+uN&#10;CGN3ljQ94uIOiwHA57iRdF7HzbTQD+B13Cwuic0eDOB1nVAHzlIAsRg4SZpnZrvJZICpqKzSpIPO&#10;wfguh1+Tza/1RTK/Vim0K7PEeidzJSn0NrKOWAtOiLVOGBDM+e3rgEgWsTAvB8/C0EXLpVJjIs/Q&#10;Tqc/0wYxl0YDHQrYg+UrzVw4WK9VN/P9YJRZiiDS6hN0rI+wY3zwjcE8McPoiqNlH1JqmlU5bCXl&#10;DJzvMHM+Io8E1g8L2GSq0oqhtNKk1UU4eJQi8HCC9+STVcC4KZ8DagAY9v09zaI/fWvNj5rtzrP7&#10;9umfaUy1A+/zAfwtYBXYqUm/fGAPPnvsjJcE3h8HYFJhD8DUvs/44MhtKrWVZ2fZQUwF1mBZG1A8&#10;xTYw2lnPZcBlaf1tX+UMWxNEXVGSTlOrnpryAhY6AvABgEKa2rzP6ht3AliuCFAfelFJY6caoFRL&#10;6OADcEEOzhtEMcoxhYBcDCsXwsD5eGNncB3v1P4+WMuuArSk0D4A34BNnQDM12BcgdgD8vMA3HQZ&#10;M3kAfOfBth8NYA+gVXVi5daGlT+wO2TgHwCwy750oH8AwAlZLO0D4Nh0gRgD/Qj6EOem2/YjU2wN&#10;936Xbhxp81YNtDkrhtroae/YW71+a292+6316v8L6mYW9ePmwrawsGpdzXw1QiIiAa/mwCGMkMIA&#10;cHTkRDvDFtKFcxt4jcXx6Rl2IYTRDewcxchJAI6FgeM5cJaU5jpyKJLwLk/MQm/M31dSNu/zd5mS&#10;g8Ajyw1/ACvVdmtg0miniQWQUwOYBUdaYl6WDRjc38b8028sBDFHNACW0V0kLh2ezaxS6HDtBJNG&#10;x1HzurNf2czK9B0WphMdByvH4ZMVx0qhF4ncUdLrmEGosqiPw2DlyK50q2lsZdF1zlQ4I6aFzjUH&#10;aagLAHaeutEwdaHM4GHrQkkviRxOmGb24dpF7+k0sbgg+JQa9uPfU3eSRj/9I6MepdW+GveHnkqT&#10;n6LMevoN64J/oENMSv30a77+yQAWI3/N1tKf7EzqOVuLS+EOnD7W5Y+wLcWTYeExmOvNtpWZw219&#10;/lDbmT4dN8Qt9uBjzqM+uMAhLuxjaS6pUXTpCs0iGFgAdplXHWgaWEpDmQVX0okuZe6Zz6d0Pn/p&#10;+fwAFOXOb4lCXudnYr6dxDJ/+Cg7c7CvleInfPsmfld8SFyHSW/AqIrrjKvEvv6hTrRmwKp/9ZSM&#10;Ugx8iUaWFvjvPNjeAuD3n2Awf91Nj1tUWHXbSZ23fic6ArB/99npQHfAwJ6Ao23qvBYAt2VgsbBq&#10;4HS5VpBGi4ETs1c6LBybxhWDNNwiUpZaWNJStrLm227uIr3LosK6nePt3W34QS8cbF37vWiderxo&#10;Pd75NbpnARj2VROLlcEwpcyOCgsXSsCrCGNhJiyKbSMiCDudM2w/aSPpFKurF3XcTKZ2AD6O+8CS&#10;U8bL2A45pSepTM7QmRXEHbjHpGSzK0wkZwFkH+smZSK5hIm1UqjNpBSWHzwAJ5JVxCdzqSE3zLLK&#10;i3EJmWJ9/9vP7Thd6JhedKIdv2iYWFtGADZKXtGAOAKm1esoUuYYwCuRRixyygSAq4hnDhynmTDP&#10;BBYZEhkrKRIQdCSw2J+GxU6mgjOl2X0xjQDAOdTJ2Yg+oliqSOvPe4ye8gC1Ip+VRIVe69dnMpJS&#10;pPWagislW0JPYNAnKKue/Yk6l5HSs9/z+kcDGMCijX6KM4azLvh7pc//DgbGVeMJjSul2dtJozay&#10;TB9QMsE2l0wkptra3JG2tWyCbSyabqsA8e6CSbaBA9IljZxReRQCgJn/CjiqMy9zgKsJEQcptKIj&#10;AJeXsl+Zx3oXn9x5gFUg9iIvi09DKbKYA6eGAuDAflZdEgB4YWAY1wOvnvLW8q4dtjx9Qo4fArDS&#10;6PsfYi6PO+V/FIALfeorD7x6uuz74wDsMvByi8tgRpnOVfrUBYB4gYUnLbOToUhuD7JtRE28iMbW&#10;sImdrOegV6iDX7Tu7/ySGTFdXCyVQqJnk0JraYHaVwosQBvpi3BtJEWxZw6AQ0i5jwTOtcjwHawU&#10;cnwbJVYk218tAMZWJz6FTjSrrorkDC33y15HjDwXbbT00bpcSHwvgHHpgH3jU3DMSF7HZlKwZQPg&#10;Je+usK7/yz/a3i6DASQzXx+ABVoBVumyQsKOKGrfSKXapMvRCgAeixRTEYeoIwE2TqKhlei8diNZ&#10;Cw9ECpHmXC+cYdkAOhfz91zmxjk4eegDIQ2WzgXc+YM47UPodQ6gzufXFHOTuBSDwRLOmOr1C0++&#10;ZV0PwD355s8wMaILMfG3P4KBqXGdOpea1WFcLhB+zLqgOzKClX8SA7tptMD78LPPbOPZ9XhRz7FN&#10;JQgFyqbapnwAnIkLRBlfF8+wDYWTbHPeGNtBWlXQgKH6I5pYYmDSWFe8sdtJob0aWCm0GFgptMfA&#10;lYhViguYtbGckJsu7ytCTyKHyErhU441wuSQkXY6sI81VG13AHwTkcgtxVUaWcQNZrvX+HdeBcwt&#10;4SmxPAZWDezUvz4Gft9NoRX3WC2UE6UA7DWxqjXu6iB+iIGVSouBS9W8AriKItW+GhsxLvLGR+0B&#10;rNpX7NuGgbmtmwwDJ5BqxqNaSiDicWSJ0RUFjApD4hfBwGNJo4fb5gNTbCbXGAaMfcWmLx5sfVFj&#10;DRr5CmOn0awMCryMkEiZLwLUECIscqpFRk5jgR8ws9gQztfRkWieQ9kjD6QZhGXT6ZMsPYiBtQ9M&#10;6h2TqEDIwYnRxDSEHITY1zk1Si2s0M1g75maLbalRpb5HU0snWJxGBiFVjJd6IS0JRaXspgriWQb&#10;2WdRoOXb9j077a1/+Jmtf+Mdx+QuhvQ50jmtQv2rGbAvXRZ4o1jgj6R5FcXplChEHtGcWYnlzEpc&#10;P/yraWgl6OQoRgfJA6ZbCiFQZihg4QzNiUmVszmGlsWWUrbSZgCaRZqdgLxSz0IUXIo8H5ALWIwo&#10;5Bpi3aSVdnkmI8ex6PeHzfOaWGpktcZTaZ0B9ffF028EXupnCTU6ig4aVx01sT5w6l8W9GVcx++5&#10;//SZrT+9BnufmbapdJRtKgas2dNtffJIPLrG247SybaxeCyMPIaNp1lWf4/ZLHvAV/HBukKNqnlr&#10;YzOXF2Bgpc+t4JUSSwZ2jGaYi5ajQCouwJeXH4JcPs0VOamkLk7MtCzqrQzcEOOCh9mFkwPs6iXu&#10;+F7H64oa+w7NrLuX9zlxm3T9+mXSacB8DfaXA8gVNbHoPPtHM+byWqy4xL0haaEffbyd2MFrMgX2&#10;gKuY+boA1Wtvz7etpPLHANhNo1FiVWCRU05Hmiguoytd2tqF9gewZr8eeB0AF5BCo4VOQ8CRok4t&#10;89JEARjGik2nS5q6BAZeZofO0Vjc3s82srA/H730sKmv28L1I2zRhlE2iiWGmQv72L7jk+1kCH5p&#10;Z0bZSRYazobR1ImAaal7IyLY8WVOHB05m6D7HAUAeP/M4dEWxAZU0Bl2zS/AdmwjRfBBHZ1MHcwc&#10;2EuhW/eCvYaWwEuq7GtwpbLkkCp5Je/pmSbg0uxKRhudyIJDXOpiJ6LobSRnn7L8wmw7dfyYvfmL&#10;X9m817rDqOpE032GhaOcuTDdZlw3495hdETEy4GDQ+BpA1jeJzL05EphxkBcTLlcmMfYKJeGVC5W&#10;OnmIOvIBW94wKbF4HzDmEfqegJuD0ENP/fpMVg/1vtYR89TYomtdzM3h0tFaO1xqFRNX25V5HJyb&#10;yc8Jd4N9Xej/GgB+Qg384JNPbOOZdRbAfaWAstGwLc2rjKm2IZUudOpwYjBp9Bhbn4f7IYv3zbhw&#10;3Lh/5rkAFvNWVLngLWMDp1zgRdRQhmywMI/lagCcTVqWlSzhBp+MTtAhpOZKVwPl3CA2kqY4899b&#10;HQD4DgC+CYBvXgHAMP9VPkAu63D4jwTw7QeaV6PPZlzk6aDlaeUv5GhdF/xuE6t9DSwRRyn/naUV&#10;W/6uAE4khY5JY04JgM+Ez0ZGOZpG1kTbfWKejcbrefIijnkjtVyJY+n4uV1t/qr+thmZ5YadQ2za&#10;vNds/dbhdhzlVlD4FAsOn+QDsJgXT2gfgOOiaHSdmWCHOLkSdAbH0yBqUDEwlxtiWObvCMDJ6TSy&#10;0txITGW8JHEHT4UHXg/AYt9EGlnKJDwAR/sAnJOfaZERYdbj9ddt2sududiA8qo3oyR00epKR6r+&#10;xQA+tj+KK8CbQaqcB5vm98cCdgCbawMR/QxETjmYW9IAu4QmUxGd5lzcNbLFriwy5A0mLQbA+QA5&#10;fwSgxt+8mCPfxaTDBYC8EJDnC9w8s0cwLyZVzldDCyDrxIoklAUKGeFJUonYgxT696TQbngs7M/A&#10;HtPq6THy85jXqWGdOvb7R0dtxkfOKOkLFhPEwr/j+aVtDdpqGzkbuq1svK0vJE1jwWAjFxI2wcAb&#10;MkbYirSBtgEAn+WK4NXHZ7k7dJo1PbyfSXEvwYSNzIDFwF7tW1lNaqkfamahZYj6/QGcTxdTrCsQ&#10;Z1BjpaP6SUd7m8GnfiqX4SPPDmQmvMhuXcM+Fva9ddVl3TvNmLkTt4lbzQAYEIuJr8L+l+k2N0u8&#10;4RcylpexgBjYWSd8ojR6OyMlmmzytnJcNdxFBn8Ae0B2VVltG1tt5JNO6sx/ow/AJZxB8dhXz0Jq&#10;X38Fllg4B2/kLOxV26TQz2NgB8BLqH0Xo7KabHtPzrB9nFVZtGG4TURauXrXKFu7dzTBjBjXjXd3&#10;UBevGWqTmBG/3fsfbNT4N20r46ezIdOQTcKqMHB0+AxUVzBwFACFfWNg5ygYe9+2ARxz50xnEBtB&#10;uHJEUidHI+TQOqHjDS0ttPyhpchiJizwCrjtn2nqOvsiVeZ2RBKRkAGIlUKLgdl7Ts48yf3pDFRe&#10;idavV08b/+vXAKrkkrhrANx4WcnSpEplDVBXGJQqh/QdbycZM+3GvXITK4RrftvTlv6mmy3EO3vJ&#10;K93t3dd7smPczwLZaDrPuEld6FyklAXooYu07wuoy1h4qIBhK0YxvuSOcBmALUJ6WQQDl/JrSlh0&#10;KGXRoXwA3yNKsestojtdiIJLRgF5LEP8JAD7g7mjtPlvA7DWBDkC/odv7UTiGVsWxpmWSry5Ckcx&#10;ShpHHQwTZ4623Vw/XJc7wlanDbeL7Ctf/zDIrjJCunLzCCk0c2CnC42J+/MAzA6sC2B8n2Bg1cD+&#10;AE5Be5vConkyWzBJYXQbzw20KjrWDoBJndsD+I5Sa8ID8bVLAJjzo/LhckOpM0e3OWnaxPsCsLPQ&#10;D4Al5LhxV46S0kH/dAC3Hx+1BXBr+uwBuH0jqwXAiDlaauDnADieFDqKJlZQ9FxYd5IdD11hWwJn&#10;kzp3svX7ptr6A6Nt9e5Btg63jdU7R9rSzaOta/9fWVeW+7v0+LX17v9bW7i8jx1FT34RFnYBzBpq&#10;xCwfgAEGIE6AhQN397ddAf3s3FncIamDI1B0RVNDe0v9ArFSaUVCikDsAtidDbuRRtqcrgNoupuk&#10;7SQHvBzf5qkUOiGdxXkAHJ2MpDLjBP5Y6XTgs238+DE2/OcvIs5wvaITSZsj+2OyB/seZp4rsM74&#10;OYfLkV32+/XLNhTl1rh+nFQdPdUWTJlnC6bNtykTptrIMaNt8Dv9bOArnFn9x5dt7D+9YYt/0cO2&#10;vc6FD5YekqiLcxgvKW0upAOdr1SbereARlUJUeprWqXwOhQWP8boaRc+XZtfe8fWvtzTVr3cAwvf&#10;t38agJ84aio3/u4AxmnyMTu/T5Fs5jaX2pxjfBKzl7y+eIStyRvFLFjsO8q2UftuwfVjTQbD9dp3&#10;HQBfuXMCNdMhZwYsAF+W5pgxkmpgt3nlx8A/AODkGETqpM6JkXQWzw+xqKDBdonR0y0kmh0x8F0f&#10;gAXimzDxDQB8hWiW9tlpXKGDhnkbAa8HYFnqPHq63R58qGuFPh00K4/VqMZ+LAP7rw9646P/WAAv&#10;tUjO5BwP5bQoFyo3H5yOkKOrrQiYYpsOTLOtR8dwoXACa6TDbMuhqTZ+fl97rcevrFPP1+2Nt3+D&#10;zPI3NmHqm7aDzvTF0Mmkq9S/pOIugHGkxLHDAXAMBwKOItVc9RY1aT8LZSMpLGw6B84AsePM0Wpu&#10;57KwUmW33vVCgM3QxUIfeFsB7DLwdwF8HOVWGo2sAlu2Ygm7wb+x84PG2vl3RuB9LdO7N20sVxZ7&#10;vfyWDX1nEPvO823n3n006KItNjfTkvl9WdVllltXaYVNtZZXV2M5VbWWUVbO4fIcrIQibM3WHTZ5&#10;6mzr/3Zf6/MzAfoVW/VmHztHRzudbnQmqXPWkDmk4XxQ0Rg70n2wrXqpq4392UvW8x9+aW8xn+70&#10;Yifr9kYP69alt3Xp2ttefRMAOyMf0mOxZ0tjSl/7pdbe64/oOHvxIWmyosP3eN9rWHmKq/aqK7Gt&#10;QmmzgOuJOT5iH/guCqtlRxlRkCYHVFIH54+znTh9rId1N2WOsK1IKjfk8AnJGuCtRzSw2EK6pAbW&#10;VXTQyCgbGSPVA6Ia5JPV1dTAdGPLSCFLSBtL2b4ppYFVxNJGHl3onOz5lkVHM4vuZgYnPlLVeUZ/&#10;mxDBacmT/S3i/Ci72oAdrFRY/HO9EOMqbiMaudmILroBAOtJ3CCuXnKjGWA38WHSRKrd1ITVzjXY&#10;lx1gdxtpBx84Ul3hPsmfVVHFzLpGkk+pxkib24S+5xOnuLW9b//Xlz47M2Bq/CKfbLJj9ZU7QvJS&#10;aLGwF9mF71pWgeuZnMZRsBQdBUNKqQPcqhvDUmaz3D/ddnGFcNZKdn5h2T2nl9qWg1wp4Lbv2bCZ&#10;thmN9AZuBPce8Zq91u0XjJRe4tj3G7hUdrVRY16xzZsGWSSLC3EAOAZ7nRjVv3Sk1dCKjWLriMwn&#10;5By18/JX7fD+3oyWuHIQMp5uNSBHdhlHaaMrhUqf3cV+MS9NKrGsx7qINdJ8umc5cniRxDhMtbwa&#10;cvHMtV0G5nXGYTavUiyrKM8CDx+wvr98xTmJOvmlzja17yBbOhen1X377EJslCUX5lpedbkV1FRa&#10;fnWFZVeWtkROVbnl8r3cqgoAXGV5tbVMSRqspLnZyq5e5XnJ0ktK7ExImK1YvdaGDB1hQ1/pYlN+&#10;+ZbNf7E70cMmcc1xwM9fsV68P7TvEJsydaatDthqgcHBFp6eiVqylA+MCkstr7KYvEKaWD42bZMe&#10;/ycC2ANxy/OLL51Z9PGUI7b44iAWGKbBuBiIF1EPp9O8Shtpy9OGcERtnGWTot5+eO67AAYsHoBr&#10;aqgb1cRinFLGOKWkBHtO0mcPwLmIObLTGZCr80wDSwBOiKB5EcwtpMDeFh0ykfqWsRHsfptG1fMA&#10;fKMdgK830dQCwFeaEHEQl3jdwK+5eh0As4H0Puz74DGsfEWsK9D6AOy87hjArhilNf4zARxHAysc&#10;GeMxrJICDuIZfmgm94BnWcDhiXaWMU8mxocnLkzCwaOvzV7R13oOe9F6DXnVBozsbLMWD8Ubqz9p&#10;5W9tzeqeXLkg/YVxY8IFXA/ANLRIn2NQZMWEweorX7dtG9+wEDrR0kk7oyY/ALtrhfLHksF7OwDT&#10;afb8sPT0AJzA+mB8mgderGuSGYkhSkkAwMl5yQhYsi01PcWWw7BrZ3N18+RJUutsAFlm2YAzp6LE&#10;MksKLB2gZxTnW1ZpIf/dRZZVVsIcudRyyssIAM0zu7LSAbET1dWWX1tjBQC6BEBXX7tmtdevW1Ft&#10;nUWlpdmJs0F2cG+gbdkQYBsA68HTZxjf5VlhTYPV3Lht9fcfWN17963m9m2ruaW45Tzr7tzVeVF3&#10;0eCnANhj338vA3vs68/CLe8B4I+4g1R5r9ZmHRhJzTvHGR1tKRhPI4sfHKxrV6aNsOXRQ6yItPbO&#10;wyC7jIm7PwM3wHotAEZXLBaugoXLAbEAXITvkwPgfLrQqHRy1cgSCzOqSIlBJheKwTe2pod3dSeV&#10;nmG3WVG8yXjoeQx8C2b12NefhQXiq4D3sgBMNMDk1zjs/Yj5r+Le+2xN6RyKAPsTAKySwGPgCpUH&#10;Pub1nsV+iwvf1T9/PwNncnakIwYWgKOZAYfE4wV+kcsbF+ZYIFZKQfH8v6vm4kEpRhDHRtjCd9+x&#10;OXSgR8/savNWjrBhEzphiofFzqIeNnrcz23TRmasEXMtXuzbhoHVkUaRBYATSKl3b37bViz6GdJK&#10;nDEwiwgNZ3EAMYjHwGpkufY63wVwGgB2jpm1Y2ExryKOTnosM+BojhlEJwLg9EOWCoBTcjMsPSsd&#10;YUcW/z05ll1WwFpljqUW5Fp6oQtcD7wtAOZ4fWZpsQNiD8jtAZwLgPNqapwoqK+zwvp6K2pssOJL&#10;TVZ0/aqV371r1bfvWs2de1bB64p796zy9h0ruXbdSq+6Uaa4csUqAL+ikg8APVsY2L+mVY3rpcb+&#10;qbQ/cD9g5KPo8D3ef96ygoCqlNkDrF63jw9478nvv7TdYbtsdTgbSDSzNuVTA+dM4m7xFOrhybYV&#10;bXQ5o52775+zZmx0mq6rA80SAyltXROLDE07WSFkRCMRBwxcSSe2gijFA6oYABdyIzYvnxutuZgP&#10;0MjKZg6ckYByJpKVMcQbF08Os30BXS0H6eDd61jnAGAvbW7zhFkF4NuXsNaBYfXaY2Ol0tcbYV2B&#10;mGdT0w7WDrfZo492kkLv5I4TYhOdOKX77KT7Tg2scHeX26fQ/jNtgVhR4ZNPugIOtwtdIsM6PqzU&#10;tPJ2gNvLKL1ZsH8KncUesMCbjndU+xTaGbvQ+IklBY2CxcL5OpSaOBa9cV7VIkwA5nHraJDNWNbT&#10;Ji/pbos3DUOhNdnGcMh7Nu8t30AtuaKznTgOQFlNjGdNNFbXGDipovo3Wik1DByLIisBgceJ/f1t&#10;6byfsYftAjgEk/dIZsUxjPTifJJKN42WJtpl4NaOs08u6WcpKyZW+qyZttJnD8CxYuCUQOSWSQhX&#10;0ikb0i0NXXRKYQb/DzLx0Mqy7JxcHCzzWbHMaQNgsXFGcSGnSltBLCbOrihvYWAPvPmwby4snFdX&#10;a/mN9Zbf1OBEUUOTlTU0W3njZatovMLzipVeumLFV5qdKLvC+wKuH3g9EP8oAPsD9D8LwI91bQH7&#10;nNIbDTbvyDBOvkyyLeii1zNG2kY6vSGP7Q5uODW/f4xbSGf+NgCTQucwC1YNnBbPzZtI5n7BI5BP&#10;Dra9sEBl4SYAHIhQYycAxoXDV/vepK51AnC2sK7SaLGxgOyrh6/z+poPxI3sJN+84wL4fRpZNzk5&#10;WoPHVi1rj/8ZAPZqX2eRXzpov/rXe+2B2AOw6uAklhmkXPLEHFE0jiJIX8PJWhLoIRRXr4DVZtjm&#10;XYNtzrv9bcGmgbY5cKKtxqFj0jxEHSz4b6G5dfSM5r8LYGABeBYAFni/C+B4auGwM2NszTIcLWH1&#10;4GBkjBHMYVFriYVlsaMOtCPm+HcAWAwcnbQQEDMPRhKamBzIkoML4CQiOS/TUgpg49wsmmHZpNEw&#10;b34+TPxdACuFzix12beFgZ8D4Bw1t+ppcrUBcIOVwsYlTY0AFzBfumTlelIvK8oBcfnVyzBwK/u2&#10;AbDW9zoMX7f5I1JsLzoCsMfE/s8Pn8PA/qlzR8zrvfeI0ynv4zj55NsvbX/4TlsdMY5amPS5cDTH&#10;1+h0Zg2z0xVz7crjE+zW0oG+CQOTTjdekRvHPu7h7mE0s4t56k4W+GkMVeNYgbChXLNRGlnFRdTA&#10;2MYUcOxKKXQONbCkk2kI7uPxgI44N5wNpAHctO1ll+p2or7CgZLRlGa+zsgIhr/JP9+NtgC+Xs/3&#10;BOQ6Fh4IAdgFsWpgjppxWuXRE/lh6dRLAIfVOKGiFNpnp1PV4Nrq1DDzVUhW6YRUWuqo+5w3xLxu&#10;tKbQ/gxcKOWVLHR8zwKklDKxU+SXbgTAmgO7IFbzygsHwKTRqXkcwoaJk7FhTSAdjUOFFQuIo9FB&#10;R3BRMDJ5PqGvmaViqbPv6AhbuamfrdlFoxHnjrV7OamyfSTuHH2oi/vZYZw7IjTz5YRKbCQOppF6&#10;CsRs6hCxNKliqHPFwtJFR17kqse6t9BGY6gQPJ4U2mXgKOpgbSXFsRccR02emKYm1mJSX9YI/cLf&#10;ZtargcXAmv+q9lXEkkHEJfHBlLwXACdiYJDGJhMsDOsm52ex0EFNnO+m0Gmkz6n5SqXzLaMI5iWy&#10;2jOv6uAK6uBKt4kl9vVnYDW18kmhCxrqrRDQFlEPK5UuutRoxYDVi1KB93Kzlar5BQOXA14BuJxG&#10;mMCrpxcv+HeRW9JmOWn4mlsts12A/J8F4IcA+D6eWE+++tKqblyyuTRNdnFAfBcSyq3F41grHG7n&#10;qxBxfHCWVcJTzghJAG64sp8bQ/usBpBVAa6qegBcu4MVwh0AGAeDMgEYg2x+aIsBcCFuhfkCMKJ4&#10;B8Dc6IkNBcAYqh3Z1tNOBvZHXUVnWeINno5w40cA+EY9AK7FpaMOszsArbjSgLgEcN65t90ePwmw&#10;B4g5LnHftwYA1gDMOgHWATH1ugPg1o6ztw7pv/v73BmwT8jhSCf5b/WPPO4dKVwAs8iPBvo7APZq&#10;YF3v47xKMpY6Thca/XOMhA8OcBewFohvNDu7G3aMsBmLu9uQ8ZxTmdcHP6yptnjjOBs3v7utQlE1&#10;791Btmw1d3M5lxLDyChGzAt44/DScp587abTamapkSV5JQbp1LzbtnSxfXv62YULAjD6YzrULoAB&#10;PR8icSxWJFKXp/Dhki6XDZ5O+M6Jet7QiXTQFc5/A392hV7HpQJiLlDEJ+8GwAkOgFOzFdmwMACG&#10;cb1Q7ZuaDxNTC2cUkTYTWSXFLfWvkzr/AICVRhfU+WpggZcobmyEfS/BvgDWL5zONWmzP1i9Gtj/&#10;/f+SAH5EDfz+58Sn2Mqyrngo8ZAtDR5j+8tI0/JH2YYsLqHXLrcbH4RwZOzs9wK4qpb0FBCLgUvL&#10;GLM8B8CZAFgijpiLNLBODbWDAd0sHGM2SShvorz6MQB22Fd1L8D1GPgqrxWX69FBA+D71L0fMEJ6&#10;D2fKJo6S1ZEd1BLqltfQcHOAq070DwDYfx/Yv/4VC5dpmQH9cwEs+5MB7I2R0EGnsImkxfdEjV1I&#10;O+OSafwkwsD80J9lnXDl5gHWb/Rv7e1BL1rXga/bW/3ftE6DuAXc81c2HIHHGrzBZy3vZWs2DESU&#10;gcgfEUgMLPxDAI4CwLGMlfbs6GnbArpb0HnVwACYGXGUGlnyx0IqmZDOMj/NNQ/AuragSGV0lAQr&#10;e5EAyBUCrSIBQUoc7BudNI8Pg0Uw8H8xADdfttLLbviDtUMAd1TjfiQpZAcM3FG6/Ji5bfv4gPe8&#10;ua5/2uz/3vem0J9/iSkeAP7sc3uIeV3D41u2KHAmvtUzuZyIKitzsEXWL7dbj8M4ZHbK6UCLfes0&#10;PiJqtAtMVDeQRtftIIVmH7hqKzpo9MEAuKiQJhYmZy4Du00sfwBfPMHt201dSKm5B8U/+wbjI2fm&#10;62NfpdCK6whFvBRa4FXzygkxsC+FFvtert1pVwDwZZwx779HF/ox5u53tloDgG2oZvGimrVHorpK&#10;HXN94Lg7zNUte8zu6KgjJw5/EYd/F7ojBhbzKsTCHgNnS0rpl0JnCsDMgFMzATCWMykZKJXSWCdE&#10;QhmXwMI54A2JWWD7T06zDXsmIpscY4Mnd7PX+vzWXu/3qr3c92X79ds/Z6Ghh23YN8HmrkAjvYW/&#10;r/A5logzh8e8ArEDZFg5zsfAsTSvohBzREZgz4pTR+C+frZ5Yxc7F4SYg/citPivJlYSYygAHA8o&#10;/RnYA7BSadd1wx0hCcgOC5NJCLweE0dx2vSHAJzG3LclCpQ+u+yryCym/oWFW7vPbgqd60uhvTRa&#10;3Wexrz8DO51oh4VJnxub2rIw7NsRgP3Z2KuDX/jPBPD3gbbN92DfR58+A8DP7L1P0UezHXUxO9QW&#10;nkFKWTzbArKHWtylZXabg97Xb59sC2BmttXIKN0UGlAABg/AlYC4DGZSDdwKYMZILIBnMEKSCivq&#10;ItrVo/1t74ZOVsjgXwC+TvrcHsCqf6/zz/+xAL5MLX0Nc71HD2DgR9uYK2NMVompewUAruT4GlHD&#10;11UV2510X/WtM/Ol9vVmv//RAHbrXzrQLPGnpmErywK/IimVbSRqxXhGSDHxC9gsQnl1YDw+2VNt&#10;1Mzu1mPIS/Y2DNxlYCdA/Jq90uO3NmJiD4zvxtrc5W/bwUN0nmNgwZ8A4DhS6ePcD964vhOXChFz&#10;6ErDdwCM/hlg6kxKC3gdBnbnwAKuP4Ad8DpbSKxFkka3BbBbA7dPof8/C2BPMunfxPopDKw1QcVj&#10;jY188UjA9II0Walyh6CmC/3os6cA+GNSadgY0/kbT+6jzppjARkc3CoebamX19mdx+cB8PEWANcD&#10;XoUDYOrfSjWwfAAWeMu1YkcTSw0sAbgA/6RcdkZVA2ckYVKGgVr0BexQWeDfu7ErGmiUXmwg3WBJ&#10;wek++5hX4L1Bg0xxS02sBtRXYmCYtyXUwCLEwFdh4Muk8de5UfzBIwF4u91oDrD6Mqxvy5kFl2OD&#10;WwELl+PdVUodXAZoKxkT8eet5FlVxdek2WpgeU2sctxFnPCNkZzU2TcP1hy4mBq4gE5zIf+9haTS&#10;Sqe9Gth9UgMXruMOEgyM/lmRqcv1NK7SWSFMS+UIdgq+0ArUSsmMWxJZzo/AoG7/8Qm2dsdoRkYD&#10;bDIHu+cuH8kG0iAbPq2fdR/a2d7q8xo7wW/aso2DbeXG3nYeS+DEOFLVmHkorWC9KLGvUmkaUTSy&#10;1MSKoQb2GDgKtpWs8uxJ3D7WvMGZFfymGCWFq4mFn7Rq4HgaWAk0sJKpeQVgD8TOazGvn4DDY2B3&#10;C0ndZzeik+azY6waeAeNqxgATAeaMZLTxPLVwG0BjIBDDSyNjnxPj4GzyrwaGCUWDJztE3H4N7F+&#10;iIFL6ECXqA72Y2CPddvXwy0M3FETS+91xMz+AO4odW5973f4Y33pxENA2hr62o33feECGsC2ic/4&#10;+lNq4GcA+RPnKT/psPRQW35xgB0pY9zDD/atR8F4YSGjZMyjFLoRwYXSaKcDrdRZ4CUqa7ipqk40&#10;0sMSpJQugHG+xwQtlwt3EnHIxD0pAn+jIHZXaZzs3dTdGkm9b7Kof4s1wTuIMlo7z24H+jpuH7do&#10;Tt3ypcxKm1tSZzWw/OIKAL6G6uqxFhmw1LnK720QeAGuopFoKuOGcTFpdclWwI2bJlFZQvecqCxj&#10;5qt1SC4LlhGlGPOV4WRZVu1dY3DnwMU6ocKyhp55lAoFmLbn62gZr7X7KwdKNa/yAG8uS/vZubyP&#10;+6QiA+AqMjF7y2LNLiMFL2UijVFLcjw1JRESucD2nphqc9/ta9MW9LQtO6dwXoXlkj3jbP7mEfbO&#10;mNe5WPiGvc3ywiKaVweOsBACYBNpeiXEkvbiThnHkn9sFM0swnsdzUw4Vkv+ADcqgnkvc+GgM2Nt&#10;5fKX7eRJAHxxIv9uutOovuI4Cp6QzBKD1gd9TSwPwCmwbKrAixY6GUllEhY6iThXJjArjmfkFMfi&#10;Q2zKfGeMFJUIiBMW8PUWrINCLTGHjaRstM0IOlLoQCv8G1mppNPpKLAypMbi6b5WI6vUiawyOtAV&#10;dKBRYWX5lFiegMNNo+lA19GBrm9wQulzEU2soqYmRB2XWp5qYLVvYiml7jCF/p8BYDWoHlDfKh5+&#10;B7wCcyuABV7Fh3wY1N9ttCUM9vekTrEo7vfcenyBTaRWAAvENbBkS+37IwCch92oZJSp2Ock4H8V&#10;SQf64JZuFritjzP6EYBvsh74twMYxr4qAKPAov5tIiNoFPP62LcFwCUAuJjGFhY+ihrCBTFAhUVL&#10;FYyHnN1mgRfXyVJUZgp3cV/iDUZFfD9LpnUIV3L40NJrXR3MKwTAAi7+3bnZXGPI4pyKL7KpexVZ&#10;GUQ7AKcA3uQElvmjF1ngqSm24/AU235oum3dNxnt8zhbx+ho/pZhXClEzzuvnw2d/Kat2jyIxQVm&#10;xdEsHETRMf6RAI4GwGLgi0HsgK942Y6y3OCMkvwBrBFSOwC3gFh1L8D1oj2Ao5PnWWTCfACMEssB&#10;8GYHwAlZaYCe7rPmwP9FACzmbc++3jjJEXI8T6jx72HgR7hKevFY6TPRloVbGfiHAPwQ5lV4AH6f&#10;Rf+HXzyxXVFbbdWxiehT0SY/Oo+MEi9oxkhiX6XPHgPXUHOKef0ZuJzurKOF5nyIOwOmgQUDS8SR&#10;jLl4fBg2pnSg91B3neOm7Q18oOV75TAwqbI3//XSZz1v0pzymPd5DHyVkdLlGnZ/b1IDP4K1b3Da&#10;tBKglgHiCp5iYdLnxlL8sQBvQ1GAC+JiQExKXUNUAeSqEm4kFWFIUASASYPLaEiVqLNeruX9LYCX&#10;vd9i0mNYNpcUOguwZ8K6GaTHGZjU5eTig5VDZHFKNBNm5pmXCZAzvFjNawCdvpoFD5eB05PxUEZu&#10;mAJ4k3nGxbFSiJTy6LlZ7ATjTolgY+N+rH6Pz7B5GwfSde5j7waMsvXsBx8C6DEwb1LUPMwRXACL&#10;cduzcAy2Oq4meirsS6cZ9V0MIA5hfLRh3Zt26NAgJ4X2ABybCHPDws4aIQzcvgZO8QFYrCvwKuLp&#10;WMchQIkn7Y4BwFGJLoCjAHBM8iYAHIIoBSEHMsoUAKwUWuGxsFLpFMZKmge3si/ptI+Bxb7Z5dJL&#10;t2VgbxbsptJqZLWycDEMXKiAhZ/HwB2B978EgJ0xEfE8BvYA7IH4wSccMuO2Umhukq3YPQ8HyjBO&#10;ip7h2RbAmgFX+Ji3fQot1moP4Byu3GUmT2eFUBJKDmodG2C7ERBEnZ0C82qFsBXAzsqgX/374wFM&#10;DQyA795GA/1wu13HmdIBbrmADGBhYaXM/gBuAsD1ALmmiDlxMUv+hJ41RTS3iAoUYuVEcfFm6lui&#10;aBPbVXSX88WwpMe+ZzagzYRps4i8LBg4k6PeRKEvCjIAMmc2FXlpq52Qha6XOit9VgjEqoOTE1Fl&#10;xSGljFkCgLlOiOPG2v04hp6eY9NX9bJVW/E/xpDuPLeSIqNQXNGxThIDU/8mxjK7BcAeiJVCu+Bt&#10;C+BIRkYx1MFhiDm2bulqR44MxCN6NACe6KTQHoA9BvZvYOl1CiH2FYA9ECewIxzP33U8e8NuCo05&#10;n1iYiE7a6ABYKXSSk0JLjfVfA8D+afOP7kL/kHxStXBHNXArA7evfb062K8G/okAdtLo333NobNG&#10;23aII9nvJ+Fm8V0Ai4FdBdbOdjUwQo4OAUwHmi2kxChqtQu46h/s4zBwGinfbUziPQDfhoH/FgBf&#10;4UPlvXsC8A72hTcDWtLoShfAddS+9bBsg4+BGwFuU5HLxDUF2OsAVEVtwSarA9C1RBVfK0oBcyHP&#10;vDxqXiInl/oWli3KIZXOXuuwrFhVTCvgKooUGWQi6TzT1lhhKl15oiCFzITI4zJhZir1sGrgZJeF&#10;BWKnmQUTpyahzkpZhbXsbNt2jLHe4Um2cu84m7G6t23jamHQBRpSalIh1oiDfeMBb0IcAYAVAq5Y&#10;+HkAjooYD6hZIQyZYDu3d7MjRwdy6GzMdxi4FcBtu9D+ABaQxb4tNTAAjgHAYuCIeJhYAE72ACwG&#10;zvj/F4Cf17jywOo2pfwbVc/vLr9PvevFA9wnFf4MLEdKNz510md/9hUDP0TY0XD9rp2POMNR73S7&#10;8h46aG0i4ddc76iw9nJGhRkwaW01DaUqGkdVvsNfZZwWlaVOMbWg08Qihc4hfc7mBlJaAuZ14fgv&#10;nR1ix3f1tl10oNMZm9wkLb+F66REHDedpQXNenc646OW4N9xgxRZ6fP1Gr6noOt8g7hewyID37uC&#10;yupaEwfN3sNG9jbpNPu/zYyKmpF2NtFxbqTudcKXPtcXbnHTaEKvFXVETeHm70QlAC/LB8h51L/Z&#10;dJth2SLS49IsamWiBLB6IcB6IeA64IV5C2DdfFg3D3sZRS6R44tsAJyVtJxdaQCcyMEzIikJr+gE&#10;jp7FLGL1jXqY9HkZ1rJz1ve1g8cxQqBpFaNQx1md51iaR4TGSPGwsWbBejqz4CisVGHgKFYLtdCg&#10;JlYkTBsOgMNDkdDugIE5bXOeO0khsHKkzqzo1KhPC52Enay8n+X77F4ppNlGCu2lzR4LOwB21Fcs&#10;YNCBdsdI8+hC8+fAWjYx6zw66BRnmUGjpOQctw72T6NTCvJIodXAKnTCXWKQBtovffZSaD395JT+&#10;3WipsRTuHLg1SmhmldLMUhfaa2J5NbC/iMN/K+kHa+D/aAC/3wJaD7wdA/g+S/7vf/LM7n3w1Oqu&#10;lDMDTrXLAPgKVwkv4YX1/QCWUyOdWz8AFxWsoBZcSK0301I4nhUTSvp8YqAdQvmza2M3wL0KAQdr&#10;hNS/Wlq4wdJCRwC+AdMLwG1D4KXrXI2EEiA34zR5vVkARld9lVMqyCcvUwM7AC6FbQGvwh/AdQBT&#10;4QFYz+cBuBwAlwHgYgBcBIALSYtbQMvrYi/+RgCnAl6BOBEwxydQD8PG+46ge8bYffLS3hjaDbMz&#10;LPzHRgNeB5wAVaDV/BfA/hQAh5FGC8D7uct8CGP988HjsOLhPeSUnsG7e6Xw+wHs1r5IJ3l2DGA+&#10;ZBwAB/3dAJwNeL194LY1sCvoeB6AXVmlC+KOAOxfD3+vkON5mmcvbfZvVv17GNhjXz3f/1Tjorbh&#10;MbDXwBL7CsAPnj21B08/tQdPbtqNh4l25f5puyw3jhYA08TqkIG/C+AC/LCy8QzO1LlKn4Aj6Ahn&#10;WzZ0tT2be3Loex0ApomFSd0N5srX+ed69a/HvteYM0vvfKPWj30dFhZ4GRVVwb58fYl57U1Oqjy6&#10;z2JD0xZSZwCMYKOZNPoSqXN7AHvgbQ/iWgBdC1j9v1/FewJwaS7ZhQ/AYmABuAh29Q9/9lXK7KTQ&#10;6WscBlb4M7CY1wsxcCagTQO0TkOLdDqJZzxnRw+fmGFrA0Yjq+R6JKl0JKVHHKwqdo33MW0Cs2MH&#10;vPhDK9wauHWU1BEDh0q4wb2kA7u7W+CBPnShx2GGx2I/B7+j41u3kRJx5Uh0QIwzpe/YmWbArZ1n&#10;F8AOiP0YWDNgl4EF4LUsbJyzpNy2DNy+Du6IgTNw2GgzQhJ4aWYJwAJvR0sNzwOw2PjHALjNNtJP&#10;7UILvE7zyTfP9U+flR47X/Ns2SzyGxPp+wLtfQDrxQM/8MpSVvH+p273WcD1nvefPTHFA3yjHz69&#10;aTcfJcDAbCJh6N6EWqpW6TNprgtgVE0IKKpgP23wSPBQqnMqfgycxzGsLP7y05HlJXC+I+LCcDtL&#10;qrZ7TWc7tGOAlRZuRIGF5/MlGBYAi4G99FnAFYivIoV002WXgVtSaD8AXwbAYuA7cuK4h6yybpNT&#10;+zbTuLpM57lZs18f+/ozcEvq7AOtA9w86uDcjVaXDzv7otLHvmJgh30BrwDssW4bEPvSZi99dlLo&#10;NDeFbg9gpdACrpdCC8DpMG56IvWm08yiu0sEBWO4sI+OMxazwbxO4AhcHBtH2jbS+Kg1VPuyRYS3&#10;VXyM5r8sJBCxUXhdIeKI4hh4VLhmwFo5nOBuH9GN3rfzbTuwrxdd6AkwMGm1P4B1YsUPwDpelih9&#10;tKSTLbNfNa984QOw0ufIBDaqCAE4JmkN21ZnXAAzSkrJSnVqYaepxU6w14n2AKw0ujWVLiaVdkHs&#10;ANcLf0eODjaTOkqhWxjYT8jhSSrbz4G9TnSHKfQPN6l+1yGABV6B1F9h5S/Q+LEAfkCq7LDus49b&#10;4t7Tj3iPeAqon96w6+/H2iVmwJfvHLZGFg4kndT81wWvauBdgJclBgGYeWk5NXAx89EiZJT5iDjy&#10;MPkWgFN0NCuMEQUOHCf29bEdqzrZKZxAqmDGHwPga3SXr6FjVnQIYN4XA9+7tcvuMkZq4rBaYwWs&#10;W0oqTdNK8ZMB7AOywOwxcAlNKwE4l/FPAWMgAVcsLCC3gNgHYI+JncaVD7w/BsAZMG5GAsvzADeF&#10;ZxJfSy8dwipgFHVsLIsKCZHUuGGAFxBrfORFopNOC7Sk2GievdD46HkAlqBj19ZOLDR0Yp48sQXA&#10;UZjbtdjLpiMSoQYWAyci1JA2WqOi1sZVK4A9CaXY1wNwdAL3iBJWsyp5GsAm889J/Z8OYCmyNFZS&#10;KJX2QNy+Iy0m/n8BhPwPuYP4PbUAAAAASUVORK5CYII="/>
  <p:tag name="ISPRING_PRESENTER_PHOTO_1" val="png|iVBORw0KGgoAAAANSUhEUgAAAUAAAAFACAYAAADNkKWqAAAAAXNSR0IArs4c6QAAAARnQU1BAACx&#10;jwv8YQUAAAAJcEhZcwAADsMAAA7DAcdvqGQAAP+lSURBVHhe7P11eByHtiyK5//3+967v3vfveec&#10;ffbeYbId20l24thOHE7s2AFjTDGzLZmZmZmZmRkkMzMzg2QLLGZar2p192g0Gs30jMayk21/X8eO&#10;YDSa6a6uVatWrVeys7NH4diTk5Md8vJ4+RoY50COz0d2VkZIVuTjkPSrF0NS9u8OSV67PCR++oSQ&#10;2EH9QqLatwyJaFgnJOK3H0LCvy8fElb+o5CHn5YKefix04H/D/vi45DwH8qHRFT/KSSySb2Qp53a&#10;hMQOGxASP2tySPL6VSFph/eFZFy7FJL1NDIkJzvL5+do/F4v3+OXr4FxDgD3Ql7Bf/bKyz8vXwFP&#10;r0BGmkhEmORcPi8Ze3ZJ2oolkjx5nCT07ymxQS0l5o/aEl21ikT++I1EflVOIsp/Ik/KfCRPPikl&#10;Tz4umXv8C/+vR2l8zs3Bj1tfY33fv/D9/Fo8XkT5TyXy6/ISVelbia7+s8Q0rCtx7dtIwsA+kjxt&#10;gqStXi6Z+3dLzrVLIlERIlkZL9/Xl6+Ax1eAABhqfEXOy+Pf5jVwf07kJMRLxs1rkro3RBIXzJaY&#10;gX0lqmVjeVK1soR/WU4eAZQelnhHHr73hjx453V58O4b8vD9t+RhcXzsg/fkUali8qh0cXn04Qfy&#10;6CMc+Ho9AGp+H9Zj8PE+LKGP/xA/hz9Pfy5+Pp8Hn8/D997Ex9+VRwDe8K8/lyfVf5HoNs0lduhA&#10;SVyyQFIP7pXMO7ckJznRw0Xx8jr4d8ECsEB5CYD/FqCX/3rPToiTjCsXJXnTOokbO1yiWjeVxz//&#10;KGFlPwbIvWuACg8CHP6foKMAFAhQKwwgevpe67nheSpI8vcAKD541wTrku9JGNnpbz9JdHAriZs0&#10;VlJ2bJaMG1c9gOJLQPyrAuJLAPzLgl9+wMt6HKYMKH7GFIlu31qeAOwefVpaHhYDgyKbI9CRVZHB&#10;FZa1PSuAK+zjgkXy93MAI1lj8bcl7DOU679Vlqdd2kvCvFmSduywZLGEdvvnJSD+VQDxJQD+ZQDQ&#10;DcOLjgTg7ZP4yeMlqnkjCf/mc3kIBqRsSEtFlKwWoysssPyZv59lPRmjskWD9ZI9hv/wlUS3bS4J&#10;M6dK2vEjkh0X6wYOX4LhnxkMXwLgnxoA816PORnpknH5oiQumofyrrVewAp4ZDlkdyxhqaP9mcGq&#10;qJ47mWLJ943yGa/fo9LF5PFP38vTrh0kaeVSybx1Hdd9lgsgvgTDPxsYvgTAPx0AuoBeUoKkHTkI&#10;DW+ERNSuruK/6nZkeLiAXwJeIZovzmBLQARjNl7bN1AyfyyRDepI/NQJkn76hOSkpb5kh3+6aylH&#10;XgLgn+ZNy72+2LxI3b9HYof0lye/VgKzA1NRLesdo6QtKpb0b/xzVEcs9rbBDj8qIU9q/CpxY0Zo&#10;qZyTmvySGf5JrquXAPhCv1G511FOepoK87HDB6F5UVGtHgp60K1eCJb3MZiWdXyEf/P4sBS0Nehr&#10;pQNw4HH4ePq4PJx/3vMGYrJD3Hz0/UCp/KTGLxI3YbSknzstkv2yTH6Ry+KXAPhCAmAu8NGeET9j&#10;skT8XlV1qOcKegQdC9icQO0RwYkfJxB9Wgo2mtIS9nlpCf/qQwn/9kN5/MNH8rgSjsofw2bzMVjr&#10;v9BxxVEVRzWng/+Pjz/+BUcVHPx6fF84vj/8GzzWlx/icXHg8flz9Ofh57oCrAMo+XyLGhydwPDR&#10;xx+gTK4tCQvmSOb9uy9Z4Qt4rb0EwBfmTXEucWMleesGiW7XQu0ZjvK2qBoYJtA5A4sCHPTFsHIm&#10;sP0IQPsFYFbzE4msh+mMJmVgmC6D5/wZLDZlJbpTWVhKysnTbji64+iBo2c5ieHRq7z3o2d5/Xr9&#10;Pn4/HwePx8fVx2/7mUS1KCORjT+VCPz8JzUAmABXgmUYgZIgieerLNQCawuoiwoY2VlmmYyue9gX&#10;ZbSBQoN5TtrLEvlFYYUvAfC5A6AL20PpRDOyevPYyKAn71myGBewU/ZEoCOD+w7sDWwsojZArjEA&#10;rjXArQOArasFaHmB7KkzaFnARfCyAIwg5s9hPYYFpCaY8uc5g6n+fH6OQAmQjGr1mUQ2KgP2/IkB&#10;jmCjBHB9PZ1Kc0dJ/QxfZ3bg1V6DKRqWyAmzp0nmg3svWeFzvv5eAuBzewPMcz8rU83JTzsHm2zv&#10;NUPXe1ZGZAKeEysiGBDsWKayHI1s+KkBdB0BdAAcC2CegrXlYWSFBTV/gNDO91hgqSCJ52yxTf4b&#10;308AV2D8A6wRJXf492CMBEW8LhZT1JvAs2KJH0EPVb3wNQmr8JnE9O0haaeOvwTC53QdvgTAIn/h&#10;jXOdndykdaskAiEChjkZ7OBZsD0nwHuEUlBnZFEiPq7yMUrHTxQMFOwIGCZY5Cs97QDPn+FrHKW4&#10;wRwV1PEx/v5RLT6TiDpgij8BEL/4UFmiAxCtpkuAGaKyQnaRUSpHtWqCkbytLnaal77CZ10qvwTA&#10;IgFAJ30P0xkUxTmL+uB9mGxhUA54F9eZzeDfYV+A4aGhQK0uqs1nWsLGmOWjo2x8URndswZWCxSd&#10;wb+zwRIVECt9rAxZmy2lODHCcIcAN1cAgCp3YCQvok51SVqzXHLg73TyAOCfL8HwWbwGLwHwmZ9Y&#10;xmmcFfFYEtDNfVzxm9ymRiDLXLMbqiwP873U7yJqgeGB2TzFBW3pZcru/l3Bzi6Y8vVx3CCMxktU&#10;szJIlkHJjG40WbSDHQYSDDmSx6YJwJDpO0yvyY6LeQmEz/AafQmAz+zFNYEv8rHET5sIQKqguo/O&#10;3waqlHKygIR9BpZX8SNledHtcvU7ZXgvAc+/5osFmM7yAD5GFs3GEPXDR2WeARgSCKkTQhZhQyxx&#10;8TyVTF4ywsCz4JcAGHAANDW+mGhJmDNN53HVxhIo4HMqb8PKGKAXUR+gF2zoeDG9zWbFiwZ67Bxb&#10;B+0xng7nr+W/7TK3ovg6ZYfm64x/R8H2E1EXpTLBEN5ElsnqiwwQM7RiyR5j4icJIbQ5yUkvgTCA&#10;1+xLAAzYi2mclzmpKZK4bDE0t+8DC3xm55bsMfw7gB70qeggE/Qo5jv75YoCCPgzCE4Ess44OuHo&#10;gKO9m4Mf5+f5da7eQD5v67A6uM6P29HlcYOdHt/1cYsaLC0wNF//KHgTKTuEf40ymTcqgqFlEC8M&#10;6+djmYzwSc1fJXnLBpxo2S+BMADX7ksALPSLaJ2HOZKyfYtObHBYXq0shTnp+b0m26Mtg51J2lRo&#10;UVF7SlExPVcwIsARhAg+BDSyzn44huEYj2NGOYldgGNlWYnbiGMHjj04DpWV+GM4TuE4g+Mcjgs4&#10;LvL4zPib/8+P8/MncRzF9x3EsRvHdhwbykrsChzz8XOm4xiHYyieQ19T1yTIWs+PfxM8+RyLAhid&#10;mSHLZJi0OfGiFhvqsjwKywpNjZAe0cgmf0jqof0v7TOFvH5fAmChXkDj/OPMZ1TrZtrFY+xUoT18&#10;VkMDYjv9efTmsZGh1o1nqelZYEfgcAY6XtwDADZjAWyzAUCrAEY7DYAicCXc+kwSHuKIwBGNIxZH&#10;XAEHP2cdMfi38+H8OU+Pwe/hz3mC4wHA8yaex3kchw2gJPjGzMTzHY3nDXBWACRgW+yRQEkm+qyA&#10;ka+XabOh7zASEgVZu+OGVlhWCCDUrjFCMJ726KRp1i/1Qf/0wZcA6BcAmg2OJ+HYNTEATA8nJATr&#10;QttZzDKXY1yciVW2R4ZllbiBLm0JAGRIFjgQ+KhvDQfQAUBi1wJQ9hqsLOEODgLOUxPY4s2/CUb8&#10;GAEpCkekCYQEw2d18Gfw4M/jz+XP5/Mg6FrPix97DHC8ZTBKskgCY+w0/H5DTMZo/d4Wm30WgGi9&#10;f9QLyQoxkULtll3kQpfHtM9AXw4r9wlCb8e97Bj7cS2/BECfXjTzPosgzMSVS8DO0OB4G53dwhiY&#10;HWVuSUwGwLqC7iJZQ0wvglGAO7iugEcmxPJ1olmy7gdYXAbQPXICOoIK2VhRAlwggNMCSAKhM5vk&#10;70HWCOaqoLgUrzVK6ad9zJLZubwPJCA6WCFsNdBun9T4BLtJzPKYkyeFkEseloShGuchGyUp2ze/&#10;LIt9uKZfAqDtF8sqd08hXr5B4XU+C/hQDoV/g6ZGA7PMpbbHpkCg2B4vYjI7Xtj8G3pZzORyEre2&#10;nJawCbdxECysktUqL4uCyQUC6Hx9DP5eBEH+nhZbxGPE3wD4Q6fU8hla5tPeTsyYN4pAgiG9mGD1&#10;nEBhM4uTOY9KGyOKhQJCeAjZLInu1A6J1TdelsU2ru2XAOj1RTK7u4nxEj9xjCNx2W+dzwn4Hn8L&#10;fQ9pJgp2BL5AWVeob1nlHac+RoDhLQboHcBFftMsHS3AI0N6xmCXCIBJjiwjqVGfSnr0p5IR/Ylk&#10;FnDwczzS8LUpUWUkCd/H739m5TQfm6W0VdrzdSEgXjMZIhsuLJkpFVg3EauTXdibFG90fN/xeJxN&#10;ZnyYWmgKA4RIDNKyGOkzXGuady+yfzrZs5jAeFEe8yUAegRAA/zYbYuA/UCNzKUKkc5C3QcnNwVx&#10;xkcR+FTfCwTwOYMeu8Qo62LXGfpXQphTGVgUgAfQSgGAWUCXgv+PDi8ndx98KRdufytHr/0oey79&#10;JNsvVJHN536WTTi2nP9Zdl2sLAeuVJJTN76Xa3e/lvBHX0j8k7KSjsciYBI8CaTPFAwtQLQYIstn&#10;lswnjOZPzCiTDVpgGAhmyPefQIjHYiWgQFhIRqj7TBDDFdmkvqRfOPuSDRZwnb8EQLcvjGlmhvs+&#10;bvRQDSLV7q6/Og3v6Lizs9RlrJQCXiCAz7m8JZiiS0urCO0kChKWfkeG84xZFFkaWRuBiiD18GEF&#10;OXbtB1lz5jeZfKi2DAhtIJ23N5W2W5tLy80tpfmmltLMzdECH2u9uYUEb2smPXY1luF768u8YzVl&#10;B8Dx8u1v5OnjcgBWA1yLBAytktlizGys4KYSuxqvN8GQNx6CYSDKZCcgJCOkJqz2GX8ZIbvFaM6F&#10;lflQEmZNEy7NetktzsuCXwJgPgA0ThHGzyvrK0yTg3YHnMDa3MAJHTDGZ5VjuOi0Y7va7NQS5Khr&#10;kbUUAegRVAlCmU8/EbK82/e/lG1gdRMO1pGuO5oA6FpI002tFOj479ZbmksbHATBdgUc/BwPfl0r&#10;fE8LgGVTEyj5PQN2N5CFJ6rL8es/SBRYJQGXwPvMy2TrBsLXla8vX+dwgCH8irHLwAxZJlv2ocKW&#10;yOYNMrqLoRGGlQMQFsJUbaXOkA1mXLn4EgSdrvmXAOh4MUytLyNNN33R0uI36zOnAGhnYVdX9aPC&#10;anzObA8dy9i5aGIcMTu2Rcj0LCZJwCP4xDwuK4ev/qgsr8O2pg6warWlhQl0zQB2gTgMUGxBUN1o&#10;AGq/0Iay8lRVuXH3KwXBdDyfIgNCq1S2mCHLZHTRadDWwIlAlMimRshmCU3wOndMIPTHUG2xwXL/&#10;ksSlC1+CoHndvwRAfSGMPxk3r0lk0z9MrQ87dP0peVmy4Pvo42MqsQJfYbq6ZBM0JZPtoeSK2wy2&#10;h46lw/fGjuYzLm+dH5+MLwtAQ/a1A2xvIBgZy1ayvNYAvYKYXaA/bpTSLaTJxlbSHuXyjCO15MKt&#10;bx1AWJSvicMATjDE+0ErET2UOqVijQcWRis0wxi4boCxZuofpEbo8/kJ/yG0wYeYVIruFCRZj8P+&#10;7YHwJQCap0DyxrUSXqGsEVDpT0wVdRqAHxscUa2g81kJyv52Cq0yF98fC1ZBiwZLLi29KNA/486t&#10;K4CQWZHxsSkRCj2uL9gXS1OWqJ5K2kADn7vHY2nN59IGADz98O/aQOFzZde5yIGQ74vVQMF0TDzG&#10;AOmz1CqAN7LClMdkljgim5Yx5o39NVOzU0zfYKVvJfXAnn9rEPw3B0A045MTdb8uc9gelvAjqsoq&#10;d2Fq5ciTo8HhL/BRTEf5FAMfGq0rHPFS3xqBr4h0PVfQSEPTgSXm6RvfyYh99ZXtsRQ1wCgQ5W1g&#10;HoMlclMwQjZQlp2sJuEPv5As6JNF0ixxx8Kt9w2gqFrhHLy3ZHMsjwmI/pwjVgONHWPIKzpV4mdZ&#10;rOc8GnyMaxOsZjBFIPz172OX+TcFQOOtzrx1Hf6rWkajw5+F4uYd+AkWB+myoMLofCbwPe0P4IPd&#10;gj40Rxe3iNmeQ+eDD49M6g6aG7OO1tISl+BnML7AgNazeBw+T5bGPXY2lp0o0+PAWtmoSXxOr6Pe&#10;uFgegxnGXwIQ4sb2lJM+hQFCSx8MQlmM1aH+2masBkl0u5b/liXxvyEAGuCXsmsb/FbljBleX7UU&#10;itC464ZXAOtDUrCezCxP/LmjW4yPwEffHiczrDK3CLU9Z9ZH87Gh85WXtWd+lU6wr5BZkWEVHrCa&#10;4jGaSLttjXE0cjn4MXxuK7+m8ABLjbAZutDDYKU5cf17hxG7yMti630kAJtjefHXPpPY5SiPOXFS&#10;GCC0ymL4Bzla5xcbZIME0s/jKt9L2okj/1Yl8b8ZAPK9zZH46ZM0oPRhcT8iq8xYI24Ui7a6u/4A&#10;n6nxxWA0jYK5hg0Q+GhUfk7AR52P/rok/L0fhmR2WZug40o7igFIBdtX8n/OAjCAmYJdAxwNjcfZ&#10;0kbabe4o7TZ1k3Ybe+LoJUEbe+D/u+Djwfiali7fQ1D09ecbYE22StbaClol9cGb9756fvqg8/tq&#10;hjeQ6XMe2cEI/dEITf8gqxAuu1LfICdKfLyxP0BJzLj/pJVL/21A8N8IALmJLRYsrYPR6PA1wMDB&#10;+j40WZ+f3V3LOAvWyGy7eEZJPWfgI+BS46PB+CI6qeMO1FGjsqHz+cnELNDj9wPYgtaPkKDVcyR4&#10;xRoJXrZNgpfuluAl+3AcMI/9+NheHLskePkmCcJFGLR2MoCxHwCzrckUCaD+sUPVB8EGO0AfpHXm&#10;yaPPleU+N33QAkMLCK8ACBeaVQQZoT9dY2WD5TU+TXMIfdUGPzG7xMgbjBsxSHLS0/7yuuC/AQCa&#10;et/d2xJZt4bqfY+wm9Wnu6M5n6lan7+sjye02QVkoGf8VVPj4wXwnBifZWRmo+AhGgYLT9RwMCbf&#10;dT6zPLbK2s0dAGDjJYiAR2BbfBTHMfPvwwC9Q+ZxEH9bBz+Gzy0+Yn4tvp7/v2yHBK2aL0Eb+hss&#10;lGySZbQfWiT1QZbzvXY10m52QgT0waL2D7p7v3keoDxm9Jh6Ca2EbV+rC4sNwoLFjXaqDfqaP8iY&#10;LVwn0W2bS1ZUxF8aBP/iAGi8d2nHj2CBzZf+6X2c5IChObIROrzU+vzx9Jmx7rGTAHynAXxW8Odz&#10;BD7qfGpkRoOAc7hddzaRJmBIvut8FvCxzAVD29QVTG+uwfAswFOws5ier38DHBcTFE0wXLFBgtaN&#10;MstkAiEZoe/apKEPtpSR6GqfQXebDJjd7ud5M1Jrkxk9xnDXmDFOY3a+AiHZYI/y2FfyqW4JVMuM&#10;LyWx6oKvYRPez5Jx7cpftiT+CwOg8Z5xfwJnIdnyf/QvnAh2TwIztYXLbnThkD8dXkvnGwwDM/xg&#10;jtip59WNNAGXoQKpAMBjCCUYvOcP9dAREHwrdy09kA0NABG0u6DVs42ydvFxg7n5DXoFgSTB0GSS&#10;yzejrB5iNlRMbdFHILT0QbJCdrnv3P9Ky2IGOTx3IKQsgrnjuK0AQqZasyz2VR802SCDdRmw4E+D&#10;hMnT4d98LmlHDvwlQfAvCoDGe5Uwfxac72h2cCMb9A3b4EcRGQD4pMa/DF+frx1eq9zF98auLCcJ&#10;95+vj8+6mGkMJuu7DqPwVIyuWaEEvjMogh+bGwSeFmBk41CmQrtT4CsM2/OBHSoQolReucJopPC5&#10;UHd0NEvsa5dkvbTNdES3ey3CGyLDyisQkiU/VyA0fYSM/OeeFUd6t69skKZ8zBU//sVskPhSElMX&#10;LPaONkeSN637y4HgXxAAjU5v3NgRGPnh3gQfR9qskpdxVf4ktpiLeWImoNxllDz9X8+xs+vQ+XBB&#10;Pwn7XFagAUCjcF5bi4/dXdX5GkOTGwCNb4NZ6j4LxucNEMkIWRof0AZLu83tXfRB334vzi8TCPuG&#10;NJK9l3/SuWJ2xYt0vtiTPoilUjEj/bTNULrBjZwrVK3F7rYJAUGQrgmQicRFc/9SIPgXA0BAHzpX&#10;Mf16Gp1eX8zN7PJCMA7/9kONLNeta77cacn6WKbA1xW3FazPiqN6jjqfdQHzuYRA8Kfwzwvc75ld&#10;evRU50NXFysBDG0OTCzgpa434HP9PFgn2efSEG28GDYa57LYFyBk4IIR1zVmf105f9OYL34h9EGW&#10;xch2ZJq3nptsqvlyjjqVxGHwsGqX2K4kRBBEFubD99+U+Elj/jIg+BcCQIBfUiK6Z+3MTu8H9t9c&#10;Bb+SurBG7Qdkfr6cWBbrm2p2d5/j2JpVsulFi+Psze9k1L56jkgq33Q+y3vHchc6H+woQWumAfDY&#10;1SXzYvfWV7B6hl9vNUtoo9kwKCD6IMvjucgjvIdpGMoHTKl+Icris7hJI//RLxO1Gcf/uOJHxnIm&#10;X9Jl2CFG0GrssAHwlWX96TvEfxEAxHsRH4stak0Bfq/6FmZg6n3MXVOtz9cuL+/C6A7HbUO5a2XF&#10;PUfWZ8VU3cUFO/toTc3g8298zeruGkwqaN1I6HzbA6fzLT0g7ZceNI5l5t/4d0AAVfXBw2Cpy8BW&#10;uwdEH2SY63pMxTDZ+oXQBymtoEkSSzZorf305abNcx2M8El1xGzxGvBFF9TY/dckpk83p5DVP+f8&#10;8F8AAAF+MdG6KFo9fr4kuVDvQ8Ya4+m15PUlmt40NKvWh/nO5xlWQEZi2Vp4gfJC5fgay13/bS3G&#10;mFrQxj6Gl89qOvjJ+AhyHVYcko4rDkuH5YcU+IIW75d2C/dJuwX7JAh/E/ysr+vg9HX+gaKlD+6H&#10;PjjLmDDJ4x/0zTrDaRjqpv0xHXPgSkV9vZ+7PsgmCYCQy+YZjOtzp9iM2VJdEKXwQ1+mRzRR5lVU&#10;Su0lJzXlT8sE/+QACPCLjoDzvY7ekWzrGXyzoX+EfVFaotpg966veh99fQBAxqLrrlxzkc7zKI0s&#10;nY8TDQdxYfIC5YVKQd+/8THL1tJRzcda5vpZ7hLkCHoEvLbz90mzSdul/tANUqv3KqnWean8GrxI&#10;fm67QH5us0B+abdAfm2/SKp3XSa1+62WhqM2SYvpuyRo0X6ApvEYwWCNvoOhqQ+iSx20bqx2rQ19&#10;0PIP2tUHDTmA+iDzD8cdqKtTM7QUUWp4Hu+9/kxrox+it2IX4bzkuUlJxi4bVF0QO4sx0/4Iflef&#10;/IL0CgIEuYXuzwqCf2IAJPhFIs3ld4P52RVz+XUMMmCzw0pwsXuymI2OmIHmSkkzAPN5nfy0tZCF&#10;XMaioQmO8TU0APwaX7N0vlZoJEw0jcz+2VrI4jquPKTg1WT8NqnVc6VUaTVffmw4U777Y7oe3/8x&#10;Q75v4ObAx7+rb3y+YuNZ8kvQQqkzYI20mLbLwQ79AkJzuiRoxXrtXhvzyVajxL5lxpovpneyLeSF&#10;hcery4MHXzjWAjyvc0GdBjBRc9exBiz42iABCYhu+xlIgRm/b/d6UhDE1EiHNpKTkvynY4J/UgBk&#10;2RsF5lfbN/CzzM2ID1JTqS/NDrPkjZ0G8LPmd5+ToVlTmTG+9gjja4uwH4PMpNA6Hzq8NBYHL9vs&#10;t61FGd/Kw1rWNhi2QVndDwA5AtoPAL8fG82SHwFqdo8fGs1UkOT3EwzJGptO2JYLhP6U41rKA5zR&#10;xebUSl7/oG9AaPkHuf9k87lfdGETGyXPzT9IDRoNOCZSOxokvswUszkCUkBy4FOH2JkJpqf+qUDw&#10;TwiARsMjsml9n8HvUalSMIP6YW5mSYEjdo3Z6HhO87tJAFzm2jHfbvv5KtKN42tqa/FNz3IYny0W&#10;tLE7AGGFOYPrn62FpS4BsNGYLShp58v3ZHEAL7tg5+3rFAzBHAmk1bssVUaoP3O5P40Tq6yH9rhm&#10;Brrb7Ux90Lkstg+Gqg9ijHAQ1gMcwX4UNqKeqz7IyiQM5ulFmGBiJL8vJTHCFKJxs3/8IzrEvthk&#10;TBBk2EgO9uoYf178xsifDACNBOeoVuz2+lD2msyPi2U4H+lTp5elBJYQcam4an1FvIPDKql0fA0l&#10;7wlsQxvq9/iaZWuxdL4gAMAs6GpIYvFX54M2RyBqMWWnVO20xFHWegM0vz9vAiEZYe0+q6XN3D0o&#10;tw8rK/RfH0TYwrrRZtCCf2N1vKkYCTotZSK24l25842m6zyXWH5qgyyJcaOO2wEQpMRDILQr9ZiT&#10;T7p/xJdEGbMcjunb/U9jkfkTASBNzqkquD54C1YXuxoF2vvsbkXUos3FB/Cz9L4RaHSwy5tQ9Hs4&#10;CH7W+NpNbD5jnh1ndnmh+Z/WYo2vjYHOt9NvW4uh8x2WNnP2yO9oarC8pW7na5nrLxCSEbI0rtxi&#10;rvyBcttolsCY7U+jRPXBo+h2r5N2GxC/ZSXa+DFWx/eFbJCAuBjyBGUKsvbnErtllcSI448ZYHaJ&#10;7YIgO8S0yfwKm4wvXkHTIhM7fNCfwiz9JwFAsulsTHj08M3qQm8TwQ8evxhfxtpM8OMyIp3jfQ5d&#10;XiuVmeNrq05X1c1nvLAKZ2uB8I9IqWA0Avy2tQBgOpgNjj+Grpefms81ND4Akr9gVpjvY0nMn89m&#10;SZPxWw19kB3jwuiDqxbBNoNwVg1x9Td2i/PFLaU7ZIptSNuJZSz/89IHqQtik2DMOBME7eqC5vgc&#10;w399MkwTBGGWjp8y7oUHwT8BABqvIWd7dbwNL64t9kfmhyOiLpifL+DHBBeUC7HLzHG2Itb7nOdP&#10;91yqLL0xl1qo8TWNn28oQRxfW7XYCCvwc3xN/XsAGAINAcfS5AoDYIH6XuqNbLjQRtMS9hmyQf/1&#10;QY7V7YE8MNVIr1b/oK+2GcNeYy2HHwLZ4ti1HzSFh3JGkXeLeRN/BF1wto9+QQXB8mqY9gkEMTHy&#10;EMGqiUsWvNAg+IIDoJnqsmCOBhvYnu0l80PoKcHPJ+ZHsRgAGLcF4EfgK2K9T5d74ziH8bXR++sV&#10;IpXZSmvh+FobvZCNUFLaWnzXyggkLHdbTg9RgCHQBKLBQdb4RZ2pUv73KfINGhyFBkOW4ewYN5kl&#10;dfqtkbbz9hr6oD8TJugU6+uF9Op2mIJRa1Ge+WL7TRJLH2T6zhSk8Fy787U2SYpcH+Q5jbKYCUWq&#10;CdrdTAcQjIEu6CsIMoiEAQop2za+sE2RFxgAjdcseetGI87KbqqLan5+MD8aSKF5xO01mx1FuIKS&#10;XUPaWu49qCDzMHfK/baFtrWAsTCGXuPnrTBRH8tCAgcBpO38vVKn/xoAy2yz3LVvZSkI1CoA+L6q&#10;O036T9ghs5YflRptF0q5WpPlO9plfLDKuPtaqyyu3HKeNBi+Eb//gQDog2t0KqYw+mDu2s7msvwU&#10;1nYylr+o9UHe1OkX3ILmiOlusNUcsZggGom2maCZIvMIqztzly29WJ3hFxoA004eRZotghwJgHaa&#10;HhzqpuaHfak+MT/eDdHpjT9etM0OS+ejf2zj2V+kS6HH10xz78be0PlWF07nQ2eXOlqDkZtgYp4X&#10;MJ3vGzC08gC6Zr1WyeFz9x3lUWRMkoyes0++xee/qD1VfigkCBIYf2hA68wMnThpOhH+QXas/dIH&#10;c6dhglYtgD7YqVBjdbQtUdboaa7t5LJ5jeUvqvxBsznCkF4FP9787TRHNBsT5bAvmqDmCb4NbyGa&#10;QbdvvHBM8AUFQOzsxQ4PxthrkrOdMFPT6sJur0/gB5sLO2S6gLyIOr2Gzvep+sUOwzc2EP4xHV8r&#10;dCoz9nCsmleo8TUCBI9mk3bIbxhNsyY2CsvKvms4Qxle1dbzZeW2C5KaniGnQk5KyIq9cv/6Q1k7&#10;dYMkxybIpduREjxovYLkV/WmFZoN8nnzdyArrNFtubScGWLog37bZpCCg7j/oDWTC9AH7ZfGlj44&#10;HGs7T94o4rWdNPHjfI8/AhCk7cWuTYZMEIeGq/rgE+T62Yiav2KA4ekLBYIvIAAaRucILjDizl67&#10;4Ic3gz6/GFpd7IYaEPyGAPywkUvDDIogxcUYX/tUfWKT4BfjXCkP38fXnHS+rRxfm4ALM7RwthYA&#10;Q6tZoVITo2s/qt+u8EbmH6DLfVF7inyLxxozd79Ex6fIkzvhMrHLTPn5tfoya+AiuXftgVR/r4l0&#10;qNxLjm8/Lqmp6bLtwHX5HcytXE2UxQEwVFu2mYpNZ2O0bq2W9f7rg8xBpD64FTLDMKd0bPvgZ73f&#10;baEt0tbEm1+Rr+0kCLJDjDAFVkA+gSCuMa7g9MUsTe9uVHArsJuMFwYEXzAANOwuurrSB6Mz3wTe&#10;kdTgbBf8EF4aMwzgd71owM8aXwuD7rP0ZDUJwolPW4vvfj7zIlNBnuNrg3SNpF6QzMPzUeejb45A&#10;wDSWeoPWSaVmcwJW7pLBfY4GR8ehG+XK3ShJiUuUNZPXS+Ny7aX6+02k2ruNZeHIFXL/xkNpWCZI&#10;ahZvpseI1hPl4bV7EpuQKlOXHFGLDR8nEFYbSx9kWd8Q5T1fLxq5fX7d+Do7/IOroA/2MsfqkKLj&#10;xyy2pQ9ybecqru2E/anI9EGCILfRcfeI3RliMzbOp4kR0ygdN3b4C9MZfoEA0HhNuLTcsLvYS6tV&#10;8MP6PwU+u1l+BD8anG8+e49fIsfXoO9Q59lxoYr0gO6Tf3zNbiIJV0Ja29c4vrY8cONrSGVxzOwW&#10;Un/7FoyNzK1ep6UScuSWpIHRHdlyVDpW6SPVwPTqfthaGnzaTmq83zQPANb/uI388UlbqVGsqf69&#10;ZNQKSYpJkBsPnkq3kVtUG/wyUGUxO9lgpb91WKwpNVbp7zsQOsfyz4c+2MHPWH7jxsa0bp4ftD+F&#10;XvpJq5IiGasjCF4ACPb3gQmy2kInOfwbH8bm1B7ztiStW/VCsMAXCgBTQ7dr29zu0nKCHwe3NdjA&#10;R/CLv/3swc+KSjoFfYc6Dxmf79vXXFOZ2yHfbqa5fc2/VGZtBoD1NJ+6S6oBpAKl830PnY2Wlp+a&#10;zpE5a05IfHKa3L14W4Y0H6eg9nvJFgp81kEAXDB8uTy4+UgZIAHQ+ly9j1qDITaRtj/0kP1r9qNq&#10;ypQ9x+9I/U7LVEtkSV1YXdJZH6zZY4WW/4Ueq4MMwTSddpAl8voHfSmPGbtlOAGY5n0Gtigr4fuZ&#10;yjQEwYs+giDCgBmgwGg5u1FabGpyU2P6uVPPHQRfEACELIAOUdiXZeVhcWygstHxZSue0T0aaWV3&#10;axuZH4IjnzXzY2w6Wd+te1/JjMO1VN8p/Phac51XDV4WgPE1zM/+3meVJqwEanzNsrUMmLhLHjyJ&#10;B+N9KnOg7xHIahZrpozOGfwsBjh/2DJ5eOuRNPosLwBaX1u7VEsFz4GNRsuN09ckKTVD5q87BZCd&#10;DbCdLN8HYALF0gdZ/tcduBYBrYXVB3FjstZ2WntU/ByrIwjq2s4jNeU2Y/lhm3mmsfwmE3zKcthm&#10;Y4RNR+Zqhn0GELQTqgpd/8H7b2HMrtJzX7z+AgCgEXAQWb+W/aYHI7yR5BzVxkxyttPCZ8MD+3nj&#10;bzw75qepzDhBuVZxzenfdM1iYFKZ++mcamHG11Tnw7ws52Y5Pxuo8bWvYVshI2uJYIKTl8IkPSVV&#10;ti/aKS2/7qzlrjOr8wcA+T0ET2qDdT9spaAa+zhaHkTES/+JO+VL+AkJvoFgg9QHaaSugk51o9GI&#10;BTMDXX0vi6kPGms7mbLTbmOPgMTyW2s7o8LLP9uxOnaHsXNEGyM2LTJMVNdQVZIXm/H6miOI2f7n&#10;uVvkOQOgwYBjhw6w3/TgiwvLS2STT+1vbsOdTK0uz6jb6zy+tvdyJV2rmDu+5kvpY32tldbSGbaW&#10;hYUfX0PJyxy9XzG+xjBS+uMKCxiWraU6tMP1oZclNS1Dzu07Jz1qDdaObp3SrfIxPn8B0Po+gilB&#10;leC6c0mIpCWnytHzD6R5z1UKwgGZJiErNvXBqh2XSLMpOwKkD7pb2+nbucGU76aYL+4b0lD2Peu1&#10;nWSCCFHQ6soHEIyoh3h9c8+O10qOTRHMDCfMnfHcSuHnDoDJW9aj7IXXz84KS8vrR6Oz3Rh7vnk0&#10;OdPn9wysLjq+BlvLBcSjc40iSxbqN/50Ao1l4xxfaw2f2RSdR/V7fI1pLbC1tJwRov43ZTcB0M20&#10;IwtbC0Fi4sJDEh2XIo9Rwo7vOE1+/6C51CrR3CvwOWuA3kpgV9Dk/xNcCYS9ag+RK0cuqadw2dZz&#10;8ismPwiE1CILC/CWPsh0GyZat56928gf9Ns/aK3tHGeu7bTmi30DQZ5Xlj6oazufZSw/mGDcYdMs&#10;bSdTEI1IlsNqlLbpEdS93R+VeG6TIs8RAKH73YHuV+EzeVjC3qQHX9QntLuYG628utf5puFNiT8R&#10;ePDT7Wsodx9gfG3+sRqIR3cdX/Ohs+uYM+X42jD1l/lra8kzvga/G8fXWNYFwkLyJUbX6OnrOmKL&#10;XLsXDeNyoqwYv0YaQr+rjobGH//Kr/O5A7DCAqD1/QTb2misTO42S6LuP5YITJMMn7FHvqmHaRKU&#10;xQGZJqEfEq8f9cF6gxGXBbtQ4fyD1Ac3Gms7VR+0bDO+nS+0T/Fmy7FJXduJ81D1wUBOk5hmaZ0Y&#10;MefkvV5zlj3mB3Plpjc935wUefzzj7riwvhTdONyzwkAjWy/yKbY5Eazs7cXyVxipB1fRvnY6fhy&#10;0JvBBpztDSDzs3S+GIyvbT73s3RBHDqnOPyPqTJsLfSRBa1Y6b/OZ/nZ4OtrOGqzVLbG1wLAhr4B&#10;cySz+qPzMtmNTiw7sgfWw/5Rsad2atno8AR0BX2OXWB/GKDz49X/Vxv1FDYp3142zNgsaYnJcv7G&#10;E2nTf51Ok1CjDAQbtPRBLnFqjNRra+FT4fTBZUjp4dpOxm7hPPCjUWLF8nfe0VQ2YJySWwEJhAGL&#10;5TeXLsVtBgjSI0jHhTfNHQQluiM7w4jWt9MUwfVNPfBpzy5F7g98DgBo+v2mTrS/yQ0vYhg2VkUH&#10;4U1A293rG0CQxJvFgW8FvwDt7mCpyzvskWs/avw5gc93W4t1p7d0vvawtcwxjLh+pjI7xtcmb5eq&#10;8LUF0tZC4KuCzL9FG05LMjqwN05dk4GNR2tntnbJln4BX6AYoDMQskFC7bFL1f4YsTslaWnpsmnv&#10;VanRDtMkGrIQINuMmYRTDenXTME2Yvn9MVI7xfLD1tRuc1AhbDPNdAsgz8cBoQ10O2BA13ZydhhJ&#10;MrHL7ecJame45WeY5LLZFGGGIDrDyeuL1h/4XAAw7dQxrfsflirunf0x4ECbHjY7vlaYKfP8kHqh&#10;y8oLOeJmpTIzxmgy4oyowdDW4titYdv57zy+1hJ+sfHQ+UIKN76GcNLWs0OhU60I3PgaGgE0HX8N&#10;0/GQaaESFpUoT8MiZVb/BdqJZUfWna3FVxYYCAbo+jNrfdBCauH5jQmaLOE3H+roHbVKAiC1y0BI&#10;AdQFvzPTr3/vDX1wzu4A+Ad3Oq3tdM4f9E0jtNZ2jseWwEuqD34SmLWdjNgHkYidCRAMskFCwBKp&#10;0zOS7mFp4xr2VunRHxgOSSzzzs0iK4WLGADR8U6Ik4gav8hDoL2dOV/6/Z7UwIyv3aYHvH6a5EzW&#10;V8g8P2t8jbFFyzC+FrzNiDvnOkQD/Hw5mCfHZeONof8MVB1IGZ8f42vW9jUdX4MuVal54MbXWDJ+&#10;Dn9dW5SQp6+ES1pSimyZt12aV+jk1dbyIgCgZZshuPLfy8etkWSM4F3FKF7nYZvkCxi1AxWyYPkH&#10;mYpdfwjWbcJmxK14/uUPMpaf+iDXdg40J3780Qeb63hlMzOWf+FxzNSb+mChY/mZJ/gQRukxJhP0&#10;Vgpregxmhn+2OTNMfyCmwKJaNxXJyioSECxyAIwbPdS25UUnPb7HCku+0HZ0P3r9OOLGGPtCJDnT&#10;1mKMr30muy5Wlp67rPE1f5eNWzFVXeELW4pyl8P0hdi+hk5k47Fb5BfoUdrgCIDOx8ABloo1UTJu&#10;3H1FMjKz5Mzu09K12gAFPju2lhcFAPNMk+C5B1fqJYc2HVLtctfhm1K3wxId1ePIXiD1wV+Qadh4&#10;rBnL7/d8Mc8LeDZXOa3t3Ep90JebrbElkLFbLIupU29GLD9160LH8iNZOv4apCi7I3O8bjku9yVi&#10;7bhbxJveb1pjEpfM/6sBoEja0YN4EZASW7qE9xcCXiLV/YLpRcLMobe7jWV34QKjQuzwSIPOR2vL&#10;6RvfyYh99bXT5rvO5zq+1lbXLwYv2ee3zsdUZt2+hnWQ1bAWMpCpzFbQwBRceLFJaRpEMLrdZLW0&#10;0NriK7DZ/fpnUQK7+9nUKqlZDmk2Vu6cvymJKRkya+VxTMJwmgSWngBMkzjG6gCqfH+MtZ2FieXn&#10;mCPXdk53s7bTt7JYY7cAhNStD1+tqDo2S2Pe6P2Sh+gRRHamNiTtpEpTD2xlXw98WPJ9CSv/L8m4&#10;de2Zg2ARMUB0fZMS5QnywIzS14seQL8fGh+RDW3qfuxMsePL1ZXM9PPjjbXG1zhuNOuIMb5W+FRm&#10;jq+Ngq1leyF1Pmxfm7dHavddrYyFZuZAbF+jraUCtL4eo7fJrUexkAziZOnoVY6ggkDofM/SBmMX&#10;aB3TJADB+h+3lgVDl0p8RIzcDY+T3uO26SQJX4tAsEFDHzQWuf8e0LWdowKzthM3dMawXdVYfj/X&#10;dpoxWnFbzc6wjSVLqgfCv2s3TZoG6ajWzZ75lEgRAKAB4nETx/hU+j7hAnM7zM9sesStNZmfjx1f&#10;K5WZ40Vrz/wqnTC+FpDtaxv7IZV5rf+2Fm5fYxmFOHfGujPePVB+Pk5MsNxt3H2lHDh1T9JS0mQf&#10;Agfa/dC9ULYWXwDJ7iywr4/p7eutaZLW33aT3Sv3YHQvTQ6euY/XYoU5TRKgstixtnMexg/h+8P7&#10;SH3Q/7WdYIQYhwwKyNpONOBQUi85ibWdj77wL3aLzUU0RmLn+6AHMkPQ7sJ1lMIP33tDklYve6Ys&#10;sEgAMOPiOWV96vr2pgHQ8lIBfj8aL+3ofgw4mOZ708MaXyMAHrhSSfqFNtTxNd9TmV2XjXeEfrPA&#10;HF/zL63FsrXo+BpCQXX7WgD0Kk5IEPh+wSzwks1nDVvLyavS748RaiFh8IA3AAnk539+7Q90lhci&#10;Deahltp1ivDn82fxd+5bf7hcP3FFX4vFG8/Iz2ho0D8YqGkSYwJnuo4hOtZ2FkofPITzC2s7N3U2&#10;bTOWf9C3stiI5TfWdm4/X8VY2+mrf5Cd4UefScxomzmCIDSUtB5B2tJxOS9YoF3hr5GLGPbwmYHg&#10;MwZAPO+sTAxJN5AHQHNvv7C2yml5wVC1ra4vdL+YgZj0uA32R8uLzdLXGl+7ePtbGXegbiG2r/Gk&#10;cxpfWztZ49ILO77WCrHtNboHcnwNthaUeezwDp+5R548TZLoB09kas85Cnq0tTT4JDemKpAg536U&#10;zQCfbjUGyaVjV5WB0hDNSRLNAvRxoqQwz7dmiWb6GkzvNVeePoqUsOhEGTw1VDvFgQpZUH0wz9rO&#10;kMLrg27XdvoGgmyUGLH8LUXXdl7H2k4kGfm0tpNNEURo6XSWjXE5LYX/+FQlLq94oAbp1+H97fbM&#10;DNLPHABJYRX8QGm9/cI66oY5Qlt7fKn74Yg/an/Sw7K1PHz4hdAeQDsL3/zcVGZfOm3WmkSOrw2F&#10;fYHja/7bWjhe1W7BPo1jqoSop0CVu7yQGRsVhD0bF25FSmpCsmyYuVmaft5BJyg4SVEYAPHlezkx&#10;Uv29xtLq266ycc42SUWYgfOfa2duynCkQbP54stMsS/Pwd3X6jQJALn5Fx1ly9xtkp6cIqeuhiPh&#10;Zo12iwM1TaL6oK7tRCx/v9VY27nH/7E6dRLgfMPWP27/y7+20+653EzPf/paubZzKnyu1+9+rd1i&#10;22s70RSJ2wUQZHyWNz2Q88I9yiPE2GaIKgNUwQRTD+55JizwGQIgyF/kY2OxUYl3vYLfI5gltfTt&#10;jBfSZukbu8bepIdlayHN33r+F+kG2l+4mCrL1tJTgldyfI0erkLYWszxtSpt5gc2lRmlXO32S2Tb&#10;weuaynxi5wnp/Fs/vdhpaC4scNj9fgezQ6zVnMFLJBJMK/ePNfdpfSRHDm09BnY40EyVKbqy3Jgm&#10;aSzd8bPP7T2L3SQZsi7kslRrsyBgKzt1W505X2yt7QxaDP8gy2KcBz6P1lnn3orCr+1UQgAZKBix&#10;/CtOGrH8LIu9doutSZF5NvVAjsqhFKbLw04pzAmRiN+rSk5KUsBB8JkCYOywgfYaHyx9EXMV2bSM&#10;wf68WV7o9xsP3Q8+PW9mZ3Z3GSl+Fqm6Q/f+UchUZmt8LdgcX9vvt61FdT6mMiNuibFLARtfw8VF&#10;awe7kDNWHJW4xDR5cOWe7tlgqfs7JiXsAlcgvk7ZHPQ9MjsyvPzA5zr4bnxFcmKKrJ+1FdFXXdSH&#10;WO+jomOqfL48xnecjgVOYRIZmyxj5x7QFGqGQXDRUyA6xkbs1nT5jWs7ofcWPpb/oOrP7TZ3LOTa&#10;TiOWvw9i3Y5gayElI69sEL7b+HufydOh9oJUtRSuj1KY3kAbUyIP3nlNEubP+rMAoEj6+TNG2Vva&#10;+7ibY6mRHfCj7wjzwPE2/H5s88c+LisrsGTGWjbu3/gay12OJ7XA+No4lB27Cm1rYbxSrV7cvmam&#10;MhdyDwcvyAp1YeeA1tdn3Ha5ExYribC1LFRtrY1jz0YgQM3OY9QpDZ0PJTaZ3MEtx+CDItDlsjzv&#10;iR/G1z6BVjlzwCIt1a1dIXZ+fmG/RlkrpkkafRYsq7HIidLBxZsR0n7wBl3QFKhpEte1na0QX+b/&#10;2k7OFzN2C2s7oUczVs3/WH4jdosbCxcg7SgaLgkSCY86O/2Bx1DBmfKURyLDKRF2hZkaYyM6Sxsi&#10;X5VDQ+RBQEHwGTBAPL/sLB1nsZX0QsNzORie7UTbmyEHsdvA/jwkvJCyc6PWHXj6aGbOXUJkVxex&#10;vs55fG0AbAgb/Nb5dPsajLEcl6o/dH1Ax9e4bJxaVdMeK+XIuQeSiXI3ZNluodWjGkq6omRP/FlW&#10;aOm6WVvA5JJ9BD73jPDKqesyrMV4nfMtShbLBU7cXtehSm85tu2YZGJCZuv+a/J7kBmyEIDuvFUW&#10;Ux+sRH1wwBppV5i1nQ590N3aTt+uASNtprUMhoma2iCvqwJLYjM5JnaFzXlhGqTbwiD9qb3ABCbG&#10;xAzsU8jzKe/59UwAMGXXNmOhuZ3GBygwqbCtri8tL1MBftQcCgg50C1seJNOoKPV1Yyq8n2MyHn7&#10;GsfXlhgzu4XR+TC+1gRjUr+0w/Y12loCMb5m2lp+azVfVu24KCnQrC4duih96g5T9lWUthLHNjcw&#10;p5mwtjy5HxHAE9V4qJzsbDmw6YgmvthNnS4sE7S+nwudKCEMbzVB7l26g4VP6TJtKVZ24j0I1MpO&#10;BUI8HoEw39rOwuiDK1chlp9rO41Z9NzYLftgyGYhPbLHkITkcZyO8/dhsMaMsl8KP6lpM0AV1eRD&#10;pMaknz8dMBYYYADESZqaooKlAqA3nw/AT2d9TTrskTKzxd4bpe9VvMAFWF6sCKDQS5U1n8/3ZGan&#10;tJYtHF+bFpDxtZbTOb62zIhaDwBjoAbFZBNqUmOxbJxBoBF3H2swKANCa8HaUZS2FiMJupkMBUO7&#10;CqbmW6nrS/il8chJ8UmyZvpmafFlJwXCek7b5AIFeO4exxnkF2OfcUJUrE7QdB+1NaArOy3bjK7t&#10;bB+otZ3UB+e5Wdtp3zpDywwXNIVgPp7lcIGZg1acvp1ROTY8UTKzAWonO5BVZXS7Fro/3Lwt8tbo&#10;9xFwAExcsdgofb2xPwqfMEdzRtBu4yNua8Glr4IfxNrN534B8LXUfDT7sfTG8DiDSfl30LqRhRtf&#10;wzId2lraztsrtWF3qNgkcNvXHMvGh2yUi7cioE0lydopGxzLxusXoYeOAQlGBt8AMLOjytCeHfg5&#10;n+TGTwm/91im952vi5eKUh8k4FbXlZ3dZf/aA+pj3HvyrjToujyg0yT513YWRh/kVBH1QXNt5xb/&#10;1nbyuiKx2IIwYGrsbkHQuRRG1eatqcnswMhG2CVi7vvxSJzAAOkqSd2/+0UDQEh/cTHyuPL3tmwv&#10;6vn7FTFXdhof7PpOAPjR6Owm4spgfgS/n9XPRJe7PfCzgI+lQSOkMvdBKvOaQo2vUeejlaHBCGN8&#10;LaDLxmFrqYuO8c7DNzTZ5CiWjXfgsnFoVNay8WfJgKzHJgBQ5yMDIxMjIysa4HOvD14+cVUGI+ig&#10;qLvcurLzvaYyoOFIuXX2hiSlpOvKTgbIBnI3iWNtJ/yh9XRtZyBi+TfDPzgE1wmdDcaN326DkNcX&#10;r7NtSJgpcGk7pkTiH9jsCrMCBBPUMTkbiTEP3nsLOQG1JSczvdAgGEAGKJIwZ7rmeXkrfYn0mvTS&#10;3sZOXzOCO/6c+5QXy+O380IV7VjZAz/XVGaMr62eD+CyUnrxNxOafTgc42sTt6NsMcbXvg/A9jUm&#10;leiycYjjc1efQJJJutw+d1OGYtl4TTfLxp8lAFolIBkXmVc4yu7nA3z52WA28uP2bTgsnX81fI7P&#10;Ir6roLKYwFsHHsJZ/RZIbHiUBsgOnb47dzdJgGwzDn0QflGu7WxvzYv7cJ46zuk8azt7Oq3tdGoA&#10;egj65XXGknjPpZ9Uc3fbHaZB+qC5T8SbQZoNkdZmYow3WwznhN9/U5K3bnhRABDsLypCwn/4Sl3b&#10;3gCQKB/xu83Nbgw4RVdJI67cBB2wK3UUwiy1iVab7TI/c3xtayvYBSY6ja/5Hm3OLWEsd1vNDJUa&#10;PVYEbPua2lo0pWSq9J9kLBvnPtx5gxdroklBy8afFQCy88oLnUzr8vGrLwDwuWeDiVjUtGrKRmmG&#10;qQ4Coae9xIF8rfhzdJoEwbGbZm+VVHS/L8A2EzRwfeBtM9baTuQaNpuMtZ3wk/IG7MsN2/ha64a/&#10;X32t7bYEO9lmvGuDxtx8c0THfQ8Q/Fd+EOT1ysCE2fYM0rpR7jd7DRH2GCJqV5OcNGuayD8dMAAM&#10;0LgW4qdNsmd6pu3Fmvgg9fVkeuasL5aZa8ApB69dZn1Jv2+gNc/ulL2GBwGSUxwodzWVGcuvAzK+&#10;hlRmlCcsd38MQLYcR684kM9RrOMXH+r+252LQ6SVaQouqouaAGHpfGRW+zYcgsPJSurVvuwLeBjn&#10;46PbYTK19zxd2FSUN4tcXbS/Tt5wAmcHQ1ghXQQyhDV3bedMc21naCH8g5Y+uEv1b91W5whh9QyE&#10;zQGC3Xc21q10bmeI0bCMvwoWiAam11lhToigKtQJEW/L1Rmc+h5Y4MY1hWKBAQHA7KgnEv5dBe/s&#10;z9zrG4lhaK+2F1JmzBbG7XY/60tnOjdgDd7TQHP7PGt+Jq3XFYSIAuISosLaWtDoaDR6i/yMciRg&#10;qczYW0HtqDpGr9bsuihp6Zly4cB5c9l44yIr6wh8FqNpVqGjMioyq+df7voCuMazvXj0igxsMkZB&#10;kFaWQLI+T49lMebhrcYbthkEzc5Zc0IqY70mZ7MDljZjxm5Zazu5JoEVSTDOT58ZoTlWp2kzW9qY&#10;2qD3kpjjc9xRHI9RU7ex+yiFY9cDBG02RCJqmrmB3lwkZIG1fgMLTPEbBAMCgAkzptjb8EbbyzeY&#10;9yXr88b+2PiY5N7zR90vHQDIQAOanL2DnznJsbmTBGHnQvAidMOW+F4yWKnMzbENrCq2ggVqfM15&#10;2fiEBQflaUKaLvThKJavy8YLe4FT5yNYkDlN7TUPTCr8TwZ8+fXBLJiX96yFVPFz3yKdg3bWTOcO&#10;WixxT6LlYWQC0mZCdOFUoHYXO/yD0J25trNRodZ2Ajh5fSzfhMitLrYbJLwO15z+TT2C+fRANi4Z&#10;mzXchjcQzZDoTmCBn9uYE7ZY4Ka1zwsAof3FRMvjit94X25O9vcRUp4bf+rd9sLGBxhg/Gn3jQ++&#10;yEcxo0gR1tY+Xo6xbURwwbKd5uyubw0OS+drg+1ftXqvCuj42pe8EODp6zJ8s1y//1SSYhNk5YS1&#10;GMEK0lGsorS1qNkX4Dew8RhlTn8uxueJHZoyzdMEWTFpPZJwilYfVNsM9MGWX3WWrfO366Kps9cf&#10;S9sBxu7igI7Vmfqgru2cWoi1nZo0E2IaqDkG6rkUNpqPzeXi7W/cj8yxIbLPXmKMzgnXsccCH5AF&#10;1qspORlpfoFgIRmgSOLCOUbn10vnho2Px9/ZND2z8THfzPhzaXww3CAyrLz0DWlorqa02vcFuNoV&#10;/HqjJNjj+yQHx9dQTljja9z+pbaWAOh81rLxBjBI78GycWpFBzeClf7U2xxf82/ZuD8M0NqpS4ZE&#10;pkTG9NcBv/yM8MHNRzK5x5yArvi087pb+mC36gN1d3Eq3vNtB65LHS5pAhAGakmTNV9eEd3n33HD&#10;bjPHjN1Cw86nspidYswVG1MkBEFPkyPNVIoaua+ehpTkK4U5uYVrmVWdLlj3pP3rIiVrsbq39Rno&#10;CAMEOX1m/PFFJsnBiHq2vJKdnR3q+zdzz0cCvHyV5GHxdzx3fq20F+729eb7s8IOrgAA3Wx2Y+Nj&#10;Jai2Ufp6GeWhv2lTdzV/+jrGxq4amR9TfH9Bmm+g/HzUfnjXr4xVlgvgGbNsLYO4bByMj5Mcdi6m&#10;QHyNpfOREZEZxcck/EWBLz8I8hc9f/iS9G846jnog5icQUd9ZJuJmtTDxB4uafqpKfVBLGkKwJik&#10;83yxru0cugGx/IzdMnyqtg8FQTBBRzlc8DVnrONsqZsUM6PddIUZnnoSLJDXuGlvKwgIc3cKe88R&#10;VV8gQpeZQeArjhUKAJM3rNZOjNepD2p/vrC/Fe5LX+p+t+59JR3Q9fU86cFZXjQ80NYPQmCkdnp9&#10;eNNpZmZaS41uywM3vmbaWljuDJ7CZeMJ6hmb1W9+kTMR1flwAZL5kQmREf01GZ/3spiG8tDV+6V9&#10;ZTJv5iQWDfN21gfnD8GSpsgYuQ+r0wBYnr7isipYoH4IQEKQ83zxLwhwYPwabTM+7S7WfcWbjcaI&#10;l+4w3Ri9dzWSiEflhdVaHj2Q1RxIjS1bjIMF2tACOR1SEqGp2DpZRACIH5OZIZENagvDCj36/pT9&#10;2dT+OO/bD9rfTfd7fbnKb96xml4aH+Y8LzSL4JUrzNgqe3c8XTiOk6MJdu5a5W4gtq9ZtpbW/dbK&#10;mWvhkm4uG28Bz1hRetXIGg2dr6kyn3MITsj7x7fywddy48X8euMViEN02LLxa6VJeTMpu4jmi62p&#10;mlbfdJHti3YijTpVTiONmueK6oO0VgUICGnO52ORDbKhxwrHNjFYfMLYRaJhCvDRavXlThdkekwr&#10;2XT2F/cGadpizoMFsgS2wwLtaoGQ4Z52Cfb5Ru4nA8SO30P7DNsL0NcjACL733bnF9pf3Dr3theG&#10;Mt64+5W0R1qt12kP6BVqcPaB+fFk4MFI+h8wwRGI0AIuGy/LZeO4827ee1U1Hy4bpwZUlNMKBD4y&#10;G/7M9hidI+Mh8/n3Y33eGeH9aw9kIkIlmGdIlvysV4NaUoaVn9ij5iCcI2f0XNmyD7FbCEsNpD5o&#10;LGmaodogwY9AaA8EaZo+Cp8g4vdVDyy4KcLmZC+EqTJRmjuI87FAgKCtbXJWR7i8DV8gc0fLfCgZ&#10;NyyTvr2buR8AaFw2TzsF2cr7Y/PDlu+P7A/b5uPvFGx6XnKimkZ2e4zzYem7qSt0i72G189G6WuB&#10;3+99VgWkyaG2Fmg5/JvLxp8mpEjYjQcyJniKse/iGS4bd9UGVedDNFaT8u1lKRgOmc5L4Cvo4sh9&#10;Zc4cuKDb8opal7X2oYwJmiyPrt2X2IRUmb78aGCXuHM3Sb3punhLQdAuE6RPEE6KdpuDTCZYsB7Y&#10;bFMr2XmBWqAbWwxZIBcpmUkwnhoi1ALtxmUxLzBu9DCfzm+/AJAb2x+V4eCyl7Rna+qDVNfbng8P&#10;7I9aQhgWGdFx7ln7IzVvjPy+pbZLXy17cQIECvx02Tj0m+6jt8qNB7C1xMTL0jHmsnFuPIP+FogG&#10;hrfHsHQ+MouJXWfJ/etWkq7vnbIXs3S1d4f377kb11BGWobsWokbaaVe2pkvan2Q7+GiEct1YT2X&#10;uPebsFMXuAdkW525oKlmz5UKgPZB8DgGCWY5+QPdM0GGJQzfWx/m6M/yJ8ZQCyQLXGBjRI4skNMh&#10;n3lngZoajXHcrKdRtrVAvwAwbsJoW8ZnnfnFNnivUx/sClH7u+We/fEuws6S54kPNj7Q9cXi6ODF&#10;NDnbMzpT86s/eB2mObAQuxBD69ay8YZonOw/dVcy0zNk75p9GpnEtBYai72BVqA+z04ymUtfMBgy&#10;mZc6n79gabxyMZGxsnjMaqfIsaLZT8JzhsDbGlv0dsHJwCXuxy89wojkatUHA7Gtjuc9ZR/bS5l4&#10;baG6MvYSc7LKvRbIBUuczz+HXTzU7vOZo8kCL4AFciDCmxbow4wwo/iSQIDsNkN8BEDcTxPi5EmV&#10;H7xHXlmJL4y6t8H+Yle57/wy6iopooyMxaiN95G3JoizYuPDXteXbzqX0fwIXcTfhGbnZeNLzWXj&#10;V49fkf4NRhrlUxEu+9b4dlwwwT/1UuZCBvOy3PUX/PJbZ+5evS/jO8/QpO0i1weh3/b6fYic33dO&#10;9cGNe66otkx9kFqzv40SyjQ/YASTdi8FQRuSEXMF7bDApiiDl5yorlF1+QDQ6gjPscECMSMc1cZe&#10;UsxDNGUjG9bVfeR2QNBnAGQEDX+IN+uL5v0h2cGW749Jz9fd+/7Y/KD1hc2Pgqc+TNsLpz2slAsv&#10;b2SHZYd0L2vlVvP8angwlZkTHNzHwWXjj7FQm8vGp/eeW+QCuu61hc7XuFx7WTJ2tTKWl8AXCOBz&#10;7x88hZWZXDtQ1Dc46oMcjRzXfqqOSsbEp8pUxPIT/Kg5MzrNHyBkw4/XAa8HXhdeQZDa+tJdhhao&#10;thj3ZTCbIf1DG0j043LuZ4TpC8S0l+4S9haXxbxA7hL2lhf4ISwxkObSTx8PNAAa2lF02xaG98/T&#10;oLI5FcJ8r6c9vay55NTH4oLjrlj+7kDWH0VVj+M4KH95V7LN/mB05lY2TXDx0WZgpTIHY9n4uetP&#10;NPpoIxYA6bJxRjAV0bJxh84HRkJmcgem2pfAF2jgcx+7lc6UFyyealexp7m2s2gkDmtbHeWSJaNX&#10;SuLTeLmNWP7e2ARYGH2Q1wE7w/ZZ4DF0hEc5TYjkB0ESFm5jPH/rW/dJMWSBmBOOxZ4fb9MhmhqN&#10;QQqO03qbOuNkWuyQ/rauBR8YIEThm1bzo4RHANSxN6S7PsUGeI8jL1bYKXxB7vZ8MPSAqS9TD/9u&#10;lr8FdZ0Q34MVgMHLthpLyr2xP93Hu1M1P1/G2jiqxJKD1gRuBsvIyJKTXDb+a3/ofEW7bFzTiFFi&#10;k4mc2nvupc7n4wiUf82R/Izw6ZOnsmjUSnN2u+hufpY+2Ob77hK6fLdkpKbJ0QsPpHmvVXqO+qoP&#10;WhJQi2nG/LC3a4hEI2jlMiNR2pEm7Xp9NtM93BvO/uq+G8x4O84IHwILRPSdRxYIrTCau0O+9L47&#10;hM2Qx9oMifTKAn0CwIQZk20lPj+E9y+yISKvvI29ccvbdLA/Zv25CTulhygCc7+94SkinS6QAZL9&#10;sfmhjQ8vvibM97LjVb3rMtvsjyDpWDYOSwI3gt1HxNHzWDZunPg46cA8yEDIRF6yvmfN+rz7B29f&#10;uitjkd5T1EupqEdS/uhTZ6hcOHheUqD7rg+9LNXbLvRZHyQLrIlQ3/YMV/W6hY5lMEbkNrd32jSX&#10;nwVSt594qI6WwG7XaXJG+LG5RY4g6GFGmHjCIGWvZbCVGL3Be1agTQDE/TI9VZ5w25u3uV+AX9gX&#10;H0o0O7ueIq9Y8+MXjgf6a9qzS9gp/5+jb5dufyucMfSY+kLj85optspfzvi2mLpLy1477E9TmXXZ&#10;+A61IsRHxKg1QUuRIrS16GJwnOhc1L0QjOPpk5iXwFfkrM+7f/AETMy9AEYEpSJrgH3STrfyEXwn&#10;dJohj289kui4FJkErc66edvRB/m1FbF6odWMUBsJ0zRGIygEwcK5O0XyAyCJCwkMiYzbrECLBW4D&#10;C/QWksDA1KCysOB53yNMmS6K2+Mcf9y/d7YBMO3EEXlUupjXyQ9tflSz0fxg2vNIsL9wAGABO36p&#10;/4VgxSU9RW09xvGg+6tjbxjctlH+1oaNwJv2p8vGUUo0hU/q8NkHuvlrNzqrbb7rVqSrGLne0ji5&#10;W8rYDtOETMPbm1r48u55Mqo/88823hmeK1uR4E0LFLfHFZUFytIHGyJKbTmaYUkIt6AXteeYbY71&#10;Ct70bob7GrYYG0MELIPXTvYIgCQuQbh2r975WtjQdLs7hBXgnbISg0EIO6nRj3/62CsLZCMkrNwn&#10;knn3lscy2AYAGt8fO2KQd++f1fxoZSP1hcbnTe7H3qwXickvS086T3+46zbB/IwhbTv6H0vfdgv2&#10;SpXWSHEuwDrwndOy8eXbjJLiytFLKDGwbJzLdorQ1kIGQSbRq/ZQIbPI+8dXoHD5dv1fd49hfZ2v&#10;j//y63NfT+M1jAqPlvnDl0vDMsx2pD5YNCZ4lUkAvO1+7CF7V+2DJzUdN/H70rSHd32QY3IMTWBy&#10;jNcymADomA923wkmceGa2kNXK7rPCbQqP1SBsUu8W2KMZghWaGLIwmsz5N3XNa7P+OM3A0TKTFK8&#10;PP75R++hp5z7tZP6wvK4D8rfGwBAN7s+CIDUC6gBTjlU27P/j8PZMGVq3p8X87P6/rC1TQVfF9Nz&#10;7rLx6TJ6zj6JQgkRcTdcJnWdmavroPMWKLOyp8fhCWztnd0GJkFG4R/rM74rKy1Rws7vkttHVkvk&#10;7dOSlvjUDRoaJ0j0/WsYyP93iMUqCsA2XuabF27L6KCpGkRBK0tRnEP8GVajrG/94XLp8EVJSc2Q&#10;1TsvSjWsXFD/IPx/roxQy+DGs6XFtF3ey2A2HFesM83QnMJyD4JshHBlrduxOAsAaYw+a1piPBmj&#10;ORmiWYHeU2IY1BLZuL7HmCxbDDD1wB4EH7yrqS6e7C86+VEXkx82mh+xc03fn5vmBwGQBug47BgY&#10;hnEa3kEKzP6jG52Bp9r88NwAYcxVnQFr5TszFcN68y1bS3ssG79yJ0pS4hJlzdSN0gS+OjKworK1&#10;kCGQKZAxkDmQQfgGfO5YHj+WLYmRd+T8hrGyEjPXKzp+ITvGtpAL2+ZLXPidPN90YvU0mdPsa7m4&#10;azW8pP4Cb1GAi68/wy4D9vVxvX197s89tuuUsd8F73FRVRJ/QEKhabt2qRZ6M39yJ0yiYpNlwsKD&#10;mjtozaw7AyFZYIPhG3XJkkdJiX5AOC+MmCx2g927NAxDdDXPDJA4wMBU7P/mLiBvzZAnVW1sj/sQ&#10;bpVPS0vGtcsFskAvAGh8Hz01Xvf9cvKjDHb9QqT0OPnB5gcuwvgjBTc/CIAUTI3kZ6sDXFDiMzvA&#10;g8zgAw8AaHZ/q3VeqmkYfMPV1lJzstTruFR2HbmpqcxHtx7D7gguGy+6bDjerdXkCoYwOniq3Dx/&#10;22/gy85Ildj7p+T2gXlyemUvOTijueyZ1EgOzu4oF7fNkONLB8vcxsVlcvV/yMSq/5RZjT6WkMnd&#10;JPqekaIRcfuiDP/xNRn8zX/LgvZV5epBK2nXekreLvjn+fmCbgB2P/4sn7vxHFKTUmXzgp3SGloy&#10;z7Gi0gd5cyXwNiobrCsXkrHk6vr9aOk2coupD05zsEEShFq9V3pngAj6CF5qhSMUDID08M48Ukst&#10;bW47wRYLpCVmh51mCHYItyxjlMBekuiJWwlzZ/gPgDlJifLkF6Q+lwAD9GB+JvsLr/ixAX6eur9s&#10;fmA5Cpek0ATpVhRl+YsX6yECELoxAMHTvl92gNcP9er/Y+hBuwX7pAro/3cAQF02jlWWs1ed0I1d&#10;dy/ekWEtxqGzW7Tbwyydj8yADCHvH28XZO5XJ0fdkNt7J8rhqb/J1t4lZG2HN2Rl29dlaas3ZFHz&#10;N2Veo9dldv3XZGGLj2Rukw9ler3iMrVOcZlQ/R0ZWfHvMvn30nJ64zzJyc6QhcG/ypDvX5WB3/5T&#10;Bn73mqzo30Ke3LLuovyZ3p5XUX/e6XWIf4rF8Ufl2JalErpkiuxeNk1CF0+WteN7y9IhwbJ0YGtZ&#10;OayDbJncTw6smKYAH/XgJsKEnccGnd+FQP8uxmNHPIqSuUOXajlMPycbGEVRGtdVfRDjkrBR7V97&#10;QGfWD5y6J426rdCymM0/6uNVscZT2Z9HOwztMt6tMGxiTjhoWmEKqPgUByiHIQ/gaV9G4ntggcQX&#10;EKnwrz/02gzRMrhJwWWwVwaYduSgPCr1vvfuL0TJiPr2vH+xqz2zP74YvFvcvf8ldv428Zz/pwA4&#10;zDsAwv7SenaoBkx+WRvLxifulPuP42FrearLxut91KZI98daQnXr77orI0hFEGbuHzsXnfHVSRGX&#10;5PpWnMyjP5VtvV6XzT3ekY3dP5B1XUrK6g4lZXm7krKkdUkA3wcyr8kHMqtBMZkJ8JsG8Jvye3GZ&#10;WJMgWFxGV35Lhn33D9k3d7hsGd1JBn33qgyr/L4MrvSu9KrwNxnyS0nZt3SKZPm5fObZgKbxGmQj&#10;nPfKkRBZPqyTDK3zhXT59k0J/vy/Jajcf+U5OpT/m3T+4m/S9fP/km74uyd+r37fviYjq5aSecG/&#10;yd45w+Xe2UNYQH8f/srkAmijnffGztcYD3/97E0Z2Rbmeoy4Fak+CFcBgZcz61eOXpZk6IMr0fSr&#10;2mq+fFZ9ovzUcp60w4pNz8nRBMBQeAE7ePQCNt/UQtdmkv1R2iqI9KgXmCkxc+1NhkTURBnsZTRO&#10;u8FlP5bM2zfcskCvABg3drit8vcR4mqig0Ff4dUpsH435/0odrqb/HB+YawZYMbfewxAtckA2+Ju&#10;Vm/cFmnRe40cw7LxjJRU2bF4l7Q0l40zmbco7sDOo0xkAJFgAv4AX3pCmNzdM0QOj/9IQga8LjsH&#10;FJdtfUvJ5p6lZF3XUgb4BRH8PpCFzQ3wm92whMz8o4RMq2uA3yQFv2IyrmoxGftbMRlV5V0ZUfkd&#10;mVS/HMDvPRkCABz00/syoNJ70uvbN6RL+f+UmR1/l8e3n/fGuNxX7NyeTTKpbVXp+OWrElT2v6Tj&#10;V69Jl+/elq7fvyPdfnjXcXTHv3v++K70qfiu9MXRH7/TwJ/ek8E4hvz4tgwG4LPsH8XfHwlGs1pX&#10;klWD24IlTpd7549j0iLJDSDaATrvJmo+8JHtJ6R7jUFmUG7LojkXzdUI1COnYjVCxL1wiYhJlrFz&#10;9ktF7C9uPB1bFD1mBdoHwFFcluQNAMkC0Q2OO2hOhnhanIQ+Q1QrBCSwKvVWBiMhJnHZIl8BEPds&#10;3O0jalfzan7W0beKHH3zUv5C3IwZh/KXv2gB3j8LBAmAN839H4zVKbgJAg3QAwNst2i/NJu7R3qs&#10;Pip7EEefAp3v/P7z0vN3iNG0tZRuVSQnm0Pnw51+ZLtJeuf3Dfh4ISnfkahLK+TMnK9k/7DXZc+w&#10;EhIyuLRs7wfw61VK1ncD+HUsKSsIfm0M5je/6Qcyp5ET+NUG+NUymN94E/xG/1JMeIwACA6p+I4M&#10;VfB7T8GvHw6CRu8f35EO5f9L+v5SSk7uWOXH8y8sYFivgUjYzYsyu3tD6fDF35XtdQXoOQOe678J&#10;gL1MAOxX8T0FQII7f08y3ZE/v6+//+if35MxVd7G8YaMqPhPGfT9f4MFvyPTmv0oWyf2lqv7t0hK&#10;fEyAf3fj4VISU2Tj3O3SCvFXnPap93HRzBdrmAZ+Hpt+ayavx++XKFehD47fflZawjbWCof7Zogz&#10;ABasAbIEtg2AlMXuowwe5MUTaMpsLIPVEuNBnqMpOjq4ldv3zAMDxOzvlYvy6BO2m73P/kbWt9f9&#10;jdvg2fvnHgAL2j9gLDx3pwEGLT4gzZFuEbRkv6w6dVviMbcbduMhnPJcNl60dgSNO8cJ1g1x57zT&#10;5/1jBxSM70iLuyO3trWSo+PekoOj3pN9I0tL6JBSsr2/O/AD88sHfiVkCsHPZH4W+I35leD3vowA&#10;CAyrYoDCYBwDARIECoIfmRMZFIGEbKvDF/+QTVMHaflp/LHzexT2a4yfdGTjYulV5QMtb70BnwWE&#10;CoAm+yOgE9j5O/J3HY7feZQJgGPxWpAR8+YwGTcJ6qSTf8dr89Mb0u/Lv6kuOr3xV3Jg0Vh0LcOe&#10;CRA+eRApswcu1vDcItUHGacGfbA94tQOrj8kmZmZciY8RgZuPKEkos2ifS5A+AwYIMkRy+BFYIHw&#10;CnvtBle3UQaXLIa1HJ9LVsTjfOeqRwBMXDTPe+w96SdazdHtvJS/9PYAtRmC6K38JQhaJXBHP0pg&#10;3rVazt8rU/dckkfouiVGYeHN6FVCh3z1IhSceQfnnbzVN131zs47vH+sD534mxvk4sLP5di4N+Tw&#10;uFKyfxTBr7TsAPht6W0wvzWdwPyCS8pSML9FLcH8mhnMbxbK3ul1TfAj86tRTMZXw4WOstcAv2LK&#10;gAgEDvAD+3MHfgoo378rnb95S9qV/Q+Z36e5pCTEFgEIMuINc64T+0p7MD6WugUzvne0BO7y/ds4&#10;3sK/35buOHqB2eYpf00AHEEAxA2ArwOlAN4YJloAiBsGZQO+jtPrlcDXoWT+/nUZ9PXfZGr98nJ6&#10;w3w0UOxlz9m/SRgv59XTN2R464lFvkaBU0cc8xyAxVlXjlyStKxs2XUtTLpiR3YzkIp2NEnrxJU9&#10;AOSmuBEogeMjynrWAJ1M0XSJ6FSIp5gsJE1FNbfRDeZscHHsDg7ZbhcAja+Lbt/aa/SVdn/tmJ99&#10;KH8tALyNJog9ADSaIG0g2vJONWTzKbkQEYdA0HTZvRxvGBzxRWk5sHQ+3sHnDFosTx5E+AF8RrmX&#10;k5ksYUexKGf6O3J80ntyZEJpBb/dQ0s5wG9DdwP8VgL8ljmB39zGH+jFywvXYDJoeuQDP4P95AE/&#10;F+bH0pEMyhlwOn39jnT6+m3obv8hU4KqS3z0k2cIggb4LR3aXtqW+T/Q+N7KB37U/Tp+87p0+PpV&#10;6YS/CYA9KhaTnpVKSM+KxXFAx/zxTen1w+vS54fXZEDFN6H/vQvAf0+ZL8GPNwMFQNwcJtYwXi/q&#10;pTPrGwBILZU3lUm1cMOoUgx2oTdk6Ld/l9V9G2HF6V0/3+OCWHHuwx3acky6VhtQpJKN80qFadQH&#10;74RLTHqmLD1+U9pCVmoBghGk6dDemyC5AOilCWIBoJbBGI0b7KUM1p0iMEVXYJXq2aOsEVnDBtoH&#10;wGxEyTBf/2FJdIC92F8iatqIvbd2fhQQfODaGSIDtAeADaXtuiEAvgPSbdUR2XPzMe5YWXLxwHnp&#10;W294kYdWWt083rl5B/ed8eXqXOkJd+Xutj/k9NTX5eTUD+QowO/AaIDfsNJoeoD59SklBL+1nQF+&#10;7QF+bUvK4lYfyAJcpAS/WQ2cwA/Mjxe1xfxY6vGidwY/o+lhMD/qZCx7WTb2cAE/iwUGff6WdCQI&#10;lvtPmdDqZ4mLskrCwpa6zt9vvILrwPwIfmRzeYAYHd/2X/0TAAdGW/s7WdSqoWzo0lW29xws23uP&#10;Qmd8jGzoNkpWdRwqC9v0khlN2sr4urVkZLWvZGiVkjL0pzehe74B7e9dBUCyYr5Gk/BasVE0DcxZ&#10;GSBeT4IfO+rL0FmfQTb4M0ATzHHYd/8tMxp/Lg8vHPXz/fbeKEmOT5b1s7cWedPO0gebYl0o9UH6&#10;B+/GJcvEkPPSYt5+abWQwajsAluxWPmnQXwGQKsMXuDdE8ihiyc/25gNRohLxO/VEOpimfuN17yA&#10;EhiGzYN7ddmwx7WXphExsoWX4FMz8ZXpr3bKX3sMsDkCEppiS1wtAOAgWXHyrsRB53uMJd+TusxQ&#10;57sRW14042tsplDn452ad+y8f3wBBOM7kx8flRurvwHze0NOTS8tRyca4LcH4LdrYCnZCvDb2MMJ&#10;/HBREvx4kRL8ZgP8eJHmMj/P4Kean9X08AZ+AMTuYIVdvntH2nz2pgGCZf9Tu7HJcdaYnS+/s2cA&#10;oKcvGBaWLt/mMr/OYIHBAL5Bv3wsa9o3lbOjxsvNqUtxrJark1fJubHL5djIpXJo6BLZAz1tZ/8l&#10;uGEslnU9FsuKzgvhdZwpM1qMkAl/BMmYmlVk9G+lZewvb6H8fVs742wSUS+ldMAbyVx00ReAAbKr&#10;TplhLRg3WSFvIgTNERVfhWZYSu6e3vuMmLDxsOH3nsjM/gvhG0Q6UBGmEdX9kOd3Y+lQuY8cUn0w&#10;S04hiLX/BuzRXtsKy8q4KtMaVsgLgn4BILvB+713gzUiC9F7jODzvJ4XfQyuzbxuORgKBEDjhY6f&#10;NM6W/cVW9JWz+dlL99e5CeKeARoNkeabGkjzjfVl0onRcj/lniQhGXfF+DXSGHFRRipz0RhLrcXW&#10;tNOsn7VVkhKc/WO+goDx2sfd3iBXl34k52a+I6cBfscmlZaDYwB+w13Ar0spWQXmR6+fMj9coLxQ&#10;aXeZgbKNXj8te9H0UObHjq8T86P2Rc3PYn7a8QX4USdT5uem9M1jLcHnO3z5trQq8wY0wXe0HJ7T&#10;o1EAvYIwDN+/IX1+LoXGS67m1/7r11CSvyfrOjaW+9NnS8zCdRI2ZzXAb5lcnrBYzo9bJCdHLpDD&#10;wxbI/sHzJaT/PNnWZ55s7DlHVnedLcs6zgIAzpa57ebIdARjTGw+S8Y0HCGjajeXsdW/gP73DsDs&#10;Hb158HXk60kbEZtK7Kyzw07WvQmWI77eYwCC46vRS/m6TKlTWsIu24tjt68J5mfEl09ek6Etx2tS&#10;EKuOorBw8WdwWqkmgHdQ4zFy7dgVSc3Oku13t0rHHa2lyYa6iK3LvzTdLwCEKZpL0rgszaMpmrPB&#10;sN953RoHHZDd4KQ1K/LcoNwwQDLDHIiLDYUuam/l7+MqH0uML7H3bnL/3Bkj85bAuTaYVpsb6Qs9&#10;cF8POfv0uC743rcKuWRmNHmRry7EnXjmgIXyGHdm/8pd6+Q2vvvp5XlyeeH7cn72+3J6xod5wW9Q&#10;KfX68cKj0XmVw+hseP2cwc9ifpOg+U1wBT92fAF+tH+4gp9z2euq+7lrOhD42pR9U1qDCZIRsjGy&#10;YVL/Qr4WlgyQI/P74r0Hu+z243ta+gZX+KeMrFlWro4fKekrNqBbuErCZy+VezOWyo0pS3wAwJky&#10;p+0MmdZyukxsNk3GNJ4hwxvMlsF1J8jQWkEyvlYFmVH3HTSQ3pfZYHrzYCViY4kaK7XWtZ2Nzjvf&#10;j9kNi6t2OLFGCRlT+TWZ26ICBH9rDamvN0E7X29dwzmyf9MR6fxb/+eiD5IVzuw9XyLvRsnTrAhZ&#10;eHEWprYaSzMQEyO+zmCEnOUfsQ8rMu34AC18MOPyY6Z5MUXTDoMj/DtMhXjTAZEOE9One55z0y0A&#10;Zj0J07bxw1LI//O0+4PJz96mP8zg07gD3qc/XI3QuQywBe4sWPoD4Ou8s52EPNgqadkpcvngdTjZ&#10;R2kpwM5Vkd0FTdc+E6GvnLwekIudI2iRZyfK5QVvy4W5xeXMzA/l+OTScmhsadk7orSEEPzg9VPw&#10;czU6m3YXB/OzOr4uRmdXu4uCH448Xj/T7uLJU+f8ua7fvasA2OKTN6RdeXRcUZrSm3d6p/c0Xs8M&#10;SHS6oyMAz7K6BFf4h8xoVkliVi6W7DUbJH7RColesEwi562UsLmr5d6sNXJzGkrgKavk/PgVcmL0&#10;Cjk8YpnsQSNqR7+FYIBznRigMwBOlTGNpsjwPyYDAKdI399nSM/q42RIjaYyvf6HMr/xO6qrkmVT&#10;/yPrXgf2TdP5TsgR9GCyXCYLZOk8uvLfZeOQJs+gO+wKjsaplxiXJGumb5YWX3ZW10H9IjL18+ew&#10;LG72RUfZMA0uByQo3U66JmOPDoM0VU9abMKaWjMOy6cusPNs8JYA2mEwzvuk+s+S45jycasBmvof&#10;cvW96n+flJKottT/PPh1ONOH2b74m+53/hY0FsNRuDvoAnfAKFyj9X8oAC4FO4rNisZcaqRM6Tbv&#10;OawnbKUnWNfqA+XknrOYm80OAPgZbCfm6iK5NO81uTDvAzkzq7QBfuNM8BtsXGRqdCb4weisUx6m&#10;0ZnshCyFdhed8nAYnXPLXpZp6vVzZn4m+Fl2l95OXj+7AEgtsH2FtxUAeXRkd/irV6Vf1Y8k6pEV&#10;6mCH1eQt8+gvnBpcE9rffyv7C4bvcGbLnyRl7yaRkJ2StXq9pK1YL1HzoPtNQMjDoFGyq1tvWd+u&#10;o6xs2U6WNW8ny1t2lFXt8LFOI2RTj2myufcCWdcTGmCXBbKo/WwnBugMgJOk3+8TpQfGwTr+ggX3&#10;v/bDZMx3srjFO9D/SqjcwCkbvg98P3agGcWuPBm5BYCTf8fr/ss/5Py2BXnKLf9KXjuvnfFjHt+P&#10;kDmDlygAskxlJ7coSAGZIF0WnX7pJ0c2nZJMzFUfjzwoffZ0UdLSZGNTGYFUJ6Y7eRyFc60OGZF1&#10;DgDIiRAPEVnUAaOawg6DQBaPFSv9zNQBndJhXBig8ULG29n9Afd1OBaUqE/HU/gB7S+TMP1hxt0U&#10;OAfo8ssTAG/eLSNtNteVscdGyb2UW5KMMZ3VEzfBsV6029ccOt9XXWTrohAkeqTIWSwcn9ZnvqTg&#10;38YfOydqwZaH5MfH5PKiD8H8PpATU0rD61fardF5jTnlQa+fzvc6TXnk8fpByHc1OtPrR6MzmR+b&#10;HmR+hQE/CyS7ovRlCUwA5N9d4RNk2bqwP933ueWs/ddI5NKhHdLBZH8dYLwe90cFSTuxQwSd1pgV&#10;S+TM4P6yuuUf+B2/wTxvaen6xTvSsdzr0r7sq9L+s39K+zL/lA6fwhJT5nXpXvZdmJg/lhGVKuLm&#10;0ELmNh8kC4KnY/53PjTAudAApzsxQAMAe1YfL11+HSdBlSdJ+yqjZVz96rK87Xsof0uo5Yjddzai&#10;2JAiQydTn9u0hHbaKT9MqvGWzG9RThKjHwXg/LBzbonuh0nCFMeti3dlWKsJ2gSk6b8oQNChD+Jn&#10;Dm2GhtTJO5Kakyxb7qyTNlvbINWpKgAQO749zQK7AiDtMAhNYXiKLk0qaDSOOiD2j4eVgx3GEwjq&#10;rpC3JHnjWsd74hYAo4Pt+f9U/7OT/bfGt/I34cnHGPJ/X8Ie15LzMUexfQ2JFWuOwaHeWxd/845T&#10;FG+qOvFxJ+Udde6QpbqH4/H9JzK5+2yp+k4jXBh9JD0tb1vd/kWel/HkZKXKlVW/yPGJ72G+F+Dn&#10;bHQ2R9zyGZ2dR9zQ8bWYH028BD81OpvML5/R2QX83Hn9fGWB7Su8JS0/fQNsjbO4byuAXTm8y0cA&#10;MG4mbKYElzM6vwPRoX20faE8Qjd4TVBD+Pc+QVPkdQn6AiCHhkjn7wC6P+Bn/oD5XzBS43gHjRJ4&#10;AXH0xHPp+fUb0v3zV6UHgLHXZ+/IwK/LwdRcTyb+0U81wLFN50ADnIYSOC8AdqgyRtpVHi/BlSfI&#10;+AZ1ZU2H97UBwg489T9KEwRAMvZt/Upqw4kASO/lhN/+IUcWD/Px97cDdu6+xghW4DWyd/1ByUDK&#10;y3GkC1kbC+sU4TVTE4lKDPuY3W8JAnafypOMCNl2c4LEPP6XJD4pgVFYD4EIriAYg6mQ+V7sMJYO&#10;+L33vcF5/YBsd2TLK9nZ2aFWLZeTECdPqiD9mSWwN/9fPS/jb2SHKIHjj9oFwE8k/nExhHd+Becr&#10;o6wTcAHdkIGNxpg6XxHezXDn5B2Ufj7u4UiCD2vllA2ap8Yuc01037ojwipQAJiVniDnF1eSQ2Pe&#10;N43OuVMezkbnpfD6WVMeltdP7S4oezm65ez1szS/gqY8HF4/L91ebzO2LIPZDKH5uMOXb0lrdIWp&#10;DXJiY3K7augKW5vr7FzcxpwvGzBd4fHrBnCb0/pnaG/1pNu/3pKgYgg8KA+jMwDOG0Bb4299kGij&#10;42+w+dDnOAjPdwAAsW+5f0rfz94GGH4pw35rJcPrjZXB9WdKPyy8txggATAYR/sq4wAm42Va85qy&#10;sdt7qv9RluA0Dktgdup5zGnMG5HZha8N7RC5dYlRD4sABJk8fUe18GrvNJYBjUbLlVPXtELZNG+H&#10;NP+y03PRB5tX6CybZu6UtHhWSsclNa6xxBMEn5QuOBXGGQRph9kFALQTkmpnLK7Y2xLZqK4jJTof&#10;AGZcvqDzvw89zf86dn940f84yoI2NjO+Coq+N0riMsaLEvEvyUzpjxfqody/8VQmdV8odeGvM/x8&#10;RaNnqJ8PegY7a8dDoGfgTrpvA7rMlXrpCcQ8NYvuBxIAGWt1dOKHsn/kB5jyMI3OGHEzjM6lHEZn&#10;gh/tLnOaGP40gh/tLpN0yiPX62eNuOWd8kACisn8+pnzvQUand2Zn10+RoDpwrE4lMCWOZpg2K48&#10;zMnQBbuBfXFm+KIjVNUeAG6fM0qCUULzufXB8+1R/m1p/8HfpcvHr0uPT96WzmXelE7feg4/4POh&#10;gdsx/wt7j2P+FzIApz84/jYC0yBDAIb9y2I6pMLHMrByI+lXc7T0qDkNJfB4sQCw489jtCTuW2u0&#10;LGn/I2w17+skDt8r+jMJfufnlJa10AIn14J5GvYZvj9TavxTzm2aXmQAyHOT7IvXDGfQp/WeJxEP&#10;IyUa6eKzBi5yfK5IrydcN51/HYCO9Tno5rwZrpPk6J+U7LDa8yiLUQfE+KzKbF50wMhG0AG9BCOw&#10;sWvMBYcbwpUrA2R9/LAY7C+olwtkgEx//hzzv528pD9T/5voWf+Lx50g/skHuEM0x9M5LfFPU2U5&#10;9nbQeW74+YompsroaDXRO+Xm+TtU57sCr1V/zEO66zLTDxUYADSujQeHJ8veIW9iysPoLDobndl1&#10;dEx5mHYXBT9cZO6Mzs7g52p3yTPlAbByO+VhA/wIMD0BUE3KvSXN0f3lvxUETYM0p0Q4M0wD85ye&#10;TWxqgSKZaSkyvvlP0gUmZzK3Xl+BWf7rTen+6VvS49O3pVPp12XYV8Vl5K8lpbNL5JUrI6SPkY2d&#10;Aud/AYI6/aGJOEiE+fEtGfzFqzLgy0+kT+W20uW3idL+5wnKAAmAXX8bLX1qjpfxjfuiAfIJ9L8S&#10;akyn/scS+OI8ejVL4T0xpkdoRp9e501Z368qQiMCIZV4NoyTARIArS5w7hQHUl5mbJbkxGRNGx/S&#10;YrxmX/IcLgopSQkDnBME5SHNJ8mlE7QIxWHMczKqvfIAwuIAwQI2xlEHfAgdcJiXsTiuzGyHeCyk&#10;0nuMx/roA2QIFpe040fcA2DcmGFeDdA6//uDjfgrjL/Friyg/AXy8w6Q/PQXPJHNmsi7e81paV+5&#10;r7bWi1Ln4xujmgXsEtGPoVk8jJCpved67DIHEgAzkqPl+IzvJXTw+3nBz/T60XqRz+jsMuWhXj9o&#10;fjQ6U/dTduPW6GwkuxSG+RFoLI/gLyXewK5iJwA0QbDjVwgi+PYd6YwytudPxeXxHSNy35v15e7F&#10;49Ds3pLe0PT68ueUeUu6f2KAX8eSr8rYSh9LxLyucmpADYzAodT2ANZMr3EFQDaA6H805n8BgOYk&#10;h46/QUKYVBOv309vyZAvkf7yXSXpVGWwBFWZ5ADAfrVGyYj642Vpx0aye3Bx1f/YsDoxFQA4H39P&#10;K63ApwAIA/WchsUwmVNMnlw/aeP3t8OQC26kuQKgBW7apcU11b5yb51Soj54ZMcJdLn7masfil5T&#10;n9l/BbyzcXhN7khGcncwwQ+VCOXTB9k8hSk6ZrYNHRBzwWzMemOBD5gPuHSheTbm5NUAo1o3tWWA&#10;foJ622MDxPL/7XMFwE9Nna8CbvfM6of2deSuDGw8DneIpkV7V6KrnXcl3BG5uYt3yDXT0WUuj2VI&#10;XthnIAHw0fF5mFZ4QzuKuUZnTHk4JTqz7HWEmrpMeeQzOuPizsv88nv9CsP8CIAE0GYoTb95+zUw&#10;QDQZLAZoAhI7wTxYBpMFHt281AsAGJ8OWTBWOiN4tZ8mUaORYYFfqVdl4s+fSPTiniK7J0ncoi4y&#10;/Jfi0gGpNO60wILy/ywANPL/TAZoBSCwgQEtVZk1rCxjfkTqyzcfS5dKXcEEJ4EBjhEC4Eh4T+e2&#10;GYz3q4IcGFVCAypOAfgIgBfAAtmdt+aH+Z7NrPuqHMMultw/hQE6DwAIdufMAF3ZnTXFMbAJpjjO&#10;3FR9cMPsberj0/O9CP2DBOQWcFWsm7kH+jrZ8RHogw0AgmCDAMM8ZTF3hWCFrp3F6Y8re58LJgDG&#10;DOzjeDscTZCcRKy/tNEAYfJCJObvPAIg63XQ0vjL5vY31fmI8B9B5+MPvy+PbsfK1F5LwPYMzaKo&#10;dAmHbwker6M7Tuod8eDmo3qHNLrM3oMoAwOAjHNPlROzq8qOvu/kgh88ZnmmPHBBWVMe1JYcI24a&#10;app3xG10PvAztK88dhcnBuetkeDu8ywtqf39XPwN+R7u+iB4/3q4AKDj+1CmEgAPrpnnFQCpx8zq&#10;8Lt0/+of0g+jbj3KAFjB/DqXfk1G/VBaIhf2ENkxRtK3jhXZOV4O9foF88BggW5KYQsAWf468v/M&#10;AFQm31gBqFYJzPw/5iTq/C/YNdkbm0yTq2JVwLfFpMdPbaELo0MMABzVYITMbj0KMkUDNK2K65z2&#10;6Rml5dKC0nJlcWlZ2tYAQL5nOpvd6F1Z1fkLGIWfbWLOjXO39BryBGRWyguvgRn9FmgieWRYlP6b&#10;HyvK65B6O/MHu1YdJIe2XoQeRyDEQvfoSoY+iJ6AAiEaIfHHAID0FHuIx9K54FqfeI/Jd2mEOAAw&#10;4+Y1zNQRQYsXrP+xAUIDdGvvDRDW7fTxxEdR5yshqfFN8QueRCBCqqyaslOaVeik5W5R3nkczvU5&#10;2zSf7xoSW3hHpM7niyYSKACMvrkXg/rvAvw+wDIjo+nhmuhsGZ0dcfaOUNPiql95s7sw5KA/GRWA&#10;ywo19QR8BDgyOh7ugI0fr/vJm/L1W69J1ZKvKwMraGyO4EQz8+ENRslRcAmMMcCwuzKk6ocofd+U&#10;3mB/bHh0+xilaLl35c6UIAP8No+W9G3jJWv3TMlY3V/m/vGJtAMI5tP/XANQGX/vHIBq5f85BaCy&#10;BLbmf2dx/lfH30rKrHrvySimSf/cRvrUmmgC4DDZ2rMbAPAT6H8l1bx+eVFpzHCXlhXtmcRjeDQJ&#10;gGSEc/+AyX3L1GdYBovYAUCLFTr0wc876gx7Cqqf62dvyaCmY9VE7cu1UFgd0UpQGtZqChKU6JuM&#10;QRr9BHiHQaCoDz6FPngTAOhlWZKxNN00RHuIyWfC1WMkXTHxin8cAJi6JwTb397xPAHCBkj50ggr&#10;9NIAaY8GyHTYWqKLIaigCn7MBsnGuNfeDWehPfQvcu2BdzYyOyZp8I4X+ShSZvTFXc/PLnPhAdC4&#10;Fi5t6Cmbur2uTY+VMDkvbvOBzpo64uzNUFMD/PInOo+j5uec6Gxe5ENpeMZB5tcejQTqdB3I1OiR&#10;K0A3YweXgBeMr2uIr6+D5kPTctDy0OXl56zSt8Xnb8v3yFf7+q1/SmsAlWv5m2dUDgDYHqNxp3au&#10;9gqAF/ZslF5f/0P6s8EC9kfdr3PpV2V/z9oAPwDf5lFgf+MkY8dkyQidJdhiJNEzWsnoqiUl6CtY&#10;Zpx+r3wNEKcEaO0AswFiBaAy/8+RAG00l5znf5cHlcI4HL7+p2IysFoHGdFgPBjgENnWY6AcHfMj&#10;dL/icm62wf4IgIwmmw0A5CoCShfs3C9s9q6s6VYBLDB/KrF/3tH8Y3G+AKCrPtjx575yGGnldD0c&#10;wmrYDvC4siwuSi1e020QYjJ70Ero8Ak4X25JRlIXACEIVHhJiRnjxQ5DQ7Q2QkDSPBii1eECEpdx&#10;6XxeAEycP9trArQRgIoJENN86N6dXV6i234scau/wA/gXS9eLh67L4ObTTTc6UXZfTLTKwbjzsY7&#10;HFnf+llbpOnnhesyBwIAM1JiZd+Y72VLz/dlEYCvMxoHI6u/Lysx5uY50dnJ7uJidObFTZ2rO3x4&#10;zcq+Lb9+8IZULv66tARoedL9rLK2BsrNr978h/xU7A2pB/2tFUzNLHetrm8QwLTS+69L2X/8N8rC&#10;TzBq9gMsKe51OH4PDdFMb758OMQDABqf4qrKXoid7/cVANAsfWfVKC/p6wdL5maEH6D0zdgxSTJ2&#10;TZeM3bMl88BikV1TJGxsfRlVrbQyQTZFnBcg0etICYD7P1T/cy1/nfQ/K/9vev3iGnVF9qYBCPBe&#10;roEVaXEz7gv5UEbV6y2z24wEAA6SU6NrI66shJyfa4AfQZBjinMameAH9scG1lLkCC5o8qqcXjUk&#10;Vwos1PRQYADQAkLVB6HBD2k+TpkkGeHamZsLfZ34yg45dUXgbfVNN9kwZx90eZbFh+DKqC8xsz6Q&#10;p+3KYCKkvPupEGJSZwakemmEWAnRO7bkBUAKgxQIvRmgH//yL3nqYQIkuiPAb2RNyXl6Hfll8WBa&#10;y8y1k0U7n8gX0up88c7GO1wH3OkCMU0SCACMvn0EayyLYY1lSRn8y7sYJXtThv76nkbac/ieptqZ&#10;tFKAkeSZ8gBjYfqIs9HZMjt3AEDV+vBN1ea+QolavdQbAKh3tBvqyvw6A7g6w0/HtOQO37wt3731&#10;N/n9XyVkZN1v1dunJbDJ/Fg6d8DjEEzL/OO/pO03H0r0/M6yvduvYF+GDtfRjTePkxxkjw+unvEI&#10;gIyVnx1cVfp+86r0Kc/yF+nNsL7cGN9aZBuYH0vf7RMAftOU/WXunacAmHUUy5kAjhHj/8Dr9JmC&#10;INOh3fn/3AIg93+QATL/D17K2X+AfTf7SGahezsPo20ELwIa5385/bG4+TuQHb7G1rihAMDBcn50&#10;M4wvlpIL80vJtWVohEAHXIqbmcZngf0tBoBqiCpAdFmbYmD3H0j0bWv/cyCbIcYkCBmUv5KS6oOw&#10;x7BSomcwCt5BeginwktIT2HR6oPco9NYulUfjD063EmdKhkXF2Hx2pfwAxIECxiNAwukQ8Xbukzi&#10;XMIsQ5J4JTsnRydBolo20Vk5bwAYgbWBnhog0e1KSFbIVLn/IFFafI0NVxA6/X1TfL2DODZcwUe4&#10;fOI6+AoTMBt5RwY1g7YRwC5zIADw1v45usB8FUpfjmu1RapKTwAPmYexw9c1zj431895lwctL7y4&#10;GwIwvn7rVfni9X8CqBBOgO4sgY9g4Jjb5bQGjL9BFV6V/j+XRLQUNLQKb8gPb/9d+lX7RqI2TJAj&#10;Y9uibM7N3yMQdsCkR6X3X5XP/vE36fPr5/J0ERoSm4eAIX0rbSq8pkxvOFhYJ5ftbNzR2/OnD2B5&#10;cL+X1ZoVforghJHVS8sAAGYvTGd0Qem7sN6Xkr1xqGRsIvszS9+QGZK5Z65k7l8omYeWKgBmHl0j&#10;2WsHSdKMZrKlQ0UF9E7fvKFb7CgBkAHSAD4Yh7UASctfV/1PGyDFZVNwednXA+nSLUpinrcYAPAD&#10;Wd3J0GfZpZ/f8B2AbT1ogMPk0uh2cmHWv+TSwpJyYwWaITPRBTaj88keF7cydrQwRGFFcClZhkX1&#10;u8fXluwMaw90oEBQtLOrAFhI7yyvVZr+m1XoqFMkyci4PINNiv2wQ9jwxBadf5C7kpl5OKbDbEnA&#10;ZtLUJT2Q/1eyQADUhOjfvC9K0k5wX5zDDgDECswnVStDA3zXSwRWKYls7KkDXFafoFzYLLu3nNaZ&#10;WV9BzJ+vd95hMKkbSvkbxhA637zW33bT5xHILnPhANAgQ2dX95WVbd9QhtEDwNEOpuL2MBBPxmTH&#10;XJRQ1pSH6y4PI9QUezwqvyuj8e9Bld4H63tDPvvnf0uVEmA/P5eVvvDe9UXjg2UvGVGHr98E6GFu&#10;FgAz6vcymGSoK4+XDpSpjb6S34r/XVZ2awgnAqwql0Nkeqsq0h4BBNpJxWO0RejpV2/8t7LKhUh9&#10;zsAaUtk7U1LWDgZofSjBmMsN6V0TXq12yNH7WNrjZ1mAyw1yIxt9j8Xv1HT4x/0c66U9G2QgdvMO&#10;AIPtSevLv96Qi6OaGexvEw5lf1PB/lD67p0vmQeXSObh5ZJ1ZJVkndgomcfXS8aagZI1v43cGtMA&#10;mt3n2P+BZUgA4L4AwjHQCcfiGAiz87Cf3kEE/vu5C5C4/8NqgKADPKNBcTnc50d5MK6uhHT/AmN4&#10;JWRFh+IAwJI6/rajH6Y86pWWDR07y7WxneXKnM/k0qKScnMVPIHjjZBUNj4IftRy6eNkiCoN7drg&#10;avOaXNk+ycPr4Q8oBg4AnfXBn19H4ESXmfpcs7AlbucK7ALR7E17bgl/rmXX79EwEkxnnTtxR2Tf&#10;bInGDakgBqid4LreO8HMOo1qhnOekyA5ZIDMAPyyrOcMQDsd4K7oDnf+ROTRWVmGjDCu9QvEi+Dp&#10;MXhH4p2pf8ORcvbgRePNQrhAVlaK3L32QBqWCcKO1cBOlAQCAI/O7wBG8LqWR73hlyMAkgUOAOhQ&#10;RPeU6Dy00tuysOFnMr7GR1Kl2D9Rlv5NOlcqK5u6/y4T63wiXRAS0B4pygQngtFogN6aLlXl0tSO&#10;krhhlMiBeXJ3YX/p9P0HcmR8F5FzmzFMekTubJhh2Eq4SQ3Pqd7Hr8rXb/4dj11eLk7qKLJnmmQf&#10;WCg5AKCYFQNlDTTAyxOQ+rJ9nMimYXJnXGMdX7NG1bi6ctGANubF7g4AjU/tmNIP4Pc36Y9Ul24f&#10;vS4T4OdKWtkX2t8ISd9ian9kf7tz2V/m4ZVggGsAgGiwndkmWae2SOr6EZK5oJ2kzQ+SKyPryfIW&#10;X2L3RzEw5Pdkd9fKsrdbFZlZ+yMsgH8Xhmjs//3tPWzJc1qARAMzo8VgXj49sLJkzG4ld8fUkP19&#10;v9Asxk19SmBaB2kwmAde2qQyALCrXJtbTi4v+UABcMfAkmqfIfuzSl/e4NjYYhlNLXFtJ4Bptw8k&#10;Cq93wTcFX0Ew8ABoTXB0w8L29FSUoGnGcvhYbFlcMna1NC5npa8H9tpyd63z+t65HmbyyzuwrK0U&#10;7DBmTJZLKWy7E8xswF8rSTasfwqAOZfOGeNvnmaA2QFG5AyjZ3QJurs6vHMZie3zNSZdsIO3xwIF&#10;pmcFgNQqqPMFY05318p9GLrnesJsSYiJhH7xANMlKWir39TyO09ZUMaYlyQ48/lZhx3/n7No7P8o&#10;nHHaH1/SSxY1e001I/rVCH7tyhoscAImEmjK1R2+LonOgyu+JSubfyE7u/wsP777d/m5xFuYF/5d&#10;HszuhNL5cxnyK4y89cuh7PpJ9g1qILdmd5PEjaNhIMad/MACyT60XASAcXreMLkytx9a0UhsuXQA&#10;J9d+md+hugR9/ndpVf5VYUOk3fdlkHjSQjLBwOTIEmVcZF7U37J3TgbwwZMXOlVL1PSNwzHmOVD2&#10;dv9ZWaBlgeEeX0/sLzszXeYH/yaDv0WOYDmss0T5u7Xdz+iKDAf7AwDisbNCpknOvrmStQ/sDz/b&#10;wf6Or5Osk5sk+/RWgOBOyT4XIum7Zknqos4KhBmL2sujyU0BflVkbetvJGJqC0mcFyQXh9SSTa2/&#10;kJl1Ssm4au8hCv9dmVz7fZnxBxogADDqf/NbFJfzQ6pI9ty2kjK9mYSPryUXhn8rh4Z/KgfGgtEF&#10;oeQd2FRuLfpSri77QJsgqzsa3V9tfFjsD+BH9sc0n7UIUt3QHfmBnd6W3aMrSlpiVIBA0HcArF0K&#10;6y+tawB/u9P4+DWdq/ZHJZUkSXHRSER6hACQRH3Od68+kPGdZhRJLief56KJaFo8vmBogCRa7vAH&#10;3uOoNugEo8vraSSOVj8SvsxH9wwAzNi907DAeJoBZgbgV54zANkASRhZXTLjo6VvwzHPZF+BpfM1&#10;xib7pePXSlx0vL4hyfEx+gYZx0OwW0RMnbqu7M8ZAAl+Lb/uLAvHrJVd60/INuw7nYronhZfdba9&#10;aKZwDNDIyLu+d4nMb/S6CuX06bVFll5QuTexaAhJJWBh05Aqwq7ucOh71g7fIWB+8xuUkWujGsKi&#10;UhzetPJyf1ZnlKQzJHnndIlYO0YStqBTGgKwO7hI5Ch2IBxfIzkn1kv2KYDE2V2SfWGvHpknwfrO&#10;bpOci/tw9RyRQ9P7S8vP/gZjM1ZF1v1eDowMkrRtE/EYS/H9G7TUVMZ1eIVkQX+7OW+QnJ3QTWLX&#10;j5EMACTBKmPDEEld2g1g8om0/fwfMhDx9fFRxuB5QeVv1N2rAKEPZNiPGH+D/tcbJfBlNBdkK8CP&#10;1pdtE+Tp2tESthxa4J55+PnLAMR4Dhb7A/PLPr0NALgdv1+IZOP3yTqxSdI2jZWUhZ0kfX5byQYQ&#10;Jsxpo7aZtIXtYaSeLNkA1qco2y8PqSGhnb6RFc0/wegaTMxogMyG7WVeC3bni8nl4T9L+swWkjat&#10;qaRNaSRJk+rJpWHfyRLkA24AqF6eVV5ury2JbnApw/bC3SFm48O59GWoBfc3s5nCMNUNnV+XM8uC&#10;dSC/8EwQCdo41/Pd7DGHm4eA8OaPfdW86Xf6bYAsGr8B18BxvQYmdZ+rMpGzVOQMgMnxT41r6/Ej&#10;bAB8YgYbiJzae076POMNjGzOjO06V4lVbN9vUWV+6h4A7WYDkugB69LOnzYAMHX5InnIDrAnAyEt&#10;MD96ngGObl9aUma2AijFStBPfdA9CtycoUPnw11pAnSJe9eMmKF0UPOYiDB9c/i38W/3AMjHqIXB&#10;7NA1h/Cd0KUeYJVhGDqUaU/l0YNoGdNxppEB6GWpUiAAMPbRdVncGpHrTeAvQyoJN6wFkwUSCPH3&#10;sCrvSU80HzjWxq7vMHzNBADF/fFNZFXbKrK5Wy2wJJSz0EUywYyyAUoEOwHY5ZzaaLCiszsk6yyY&#10;EYEB7Cj7fCiO3Xrk8N8X9oD5HZD4g2sxrVAdF2cdubNwoOTsmY3HWY3HAbic2aEAw1Iz6+haycHP&#10;CFszUQ5gT++jZSMkdTt8eQRAgFXaOox8bRgk54bXlzbl/y7zgn5VEM6+VdCiIFTf25bK0O//ic1q&#10;70svgN/Ib1AeLugq2ZuGS8YWo/t7d/4A2YOA1aOjOkvafrBPND+yjoH9Aej4e2YpAPL3BMDz9wMI&#10;ZoPV8vPpO2dI2uoBkrq4i6SA/SXNAJBtHic5Vw4jfwOsgq8dGi2JCzvLo4kN5eqIanJiYEXof+Vl&#10;Hc5nboC7NfpXSZnWRJImN5C0yX9I+NCqMhdgORY3qAVgfNv7Iya/q9G9XwLtj7IGGx8sfTnVQ/bH&#10;VQYbAH4spbnMflvfkrK1x+tyZ7+VFlPQTcJOOWwDAAF+vB7p7Vs5bYskxqOkTYJW/gBbDB+fxQ/P&#10;kEk95uL8b+YATXcAaFxfOACECTFksDm6g3v7kt3S9gfs4HZKTQpU9cdrtvcfoyUDxCphVA0h0XLL&#10;AM3UmDAQNY8zwQxFQBmcHLrTAMDkiWNggXndawf4MdYQPvWwBIkNEDr0H96LxExtB73bBOJF0G31&#10;oMF964+Q0/sMA2M2onVicSfiG2EAH5Y3ewFAssFGZdvLw7twgR9bJEkoa5KnNpTUBcEoA7fibpwl&#10;80et1p/lqWkSCADknX/7yIYow17HXOv7CoAEvnY4LDbYFbFS7PjSuDsUAHhuYA1JAGt5NL0dWIxR&#10;GubaQszGQD5mBAAjMCgAGuBH4DOYIIACQJh+AA2FfZjWOLUerBCvg/W1AM6s02BWBBmUmlksOVEG&#10;p+yBDngYgHsQ3djQGQDAiWpVSVs/RNLX9JcUsMDhVbGwvUs1CHwoj8HicpJcV2YavGfzyA4y7Id/&#10;yEhGX0H/m129rKThMTI2DoP+h5N+B1joPuRDHloocVunIxZ/IQBwtfFcrPKXz9Hd7wgQzL58SH/X&#10;rJNbJOPAMjyXSQqA+npc2g8GjIM3BIL9waXyaE4fOdWrttwf10wS5gZJ+JQGAMbakjgV7A8AmDy9&#10;iSQDSDd2qICte+9ps8raG5yn9DUbH1bpS/Zngd9WdJMZp7Wzf3GEYBSXqOu7C8kCvQMggY8Mcf82&#10;WpJSJHvfLEmZ1QLnfwOw2joAwTOya93xPFVQQQCYe52x2gqDXy9Wn39MRKwsHLUSxvsgqY5ryBuR&#10;sIsNBG4SKhKrlFmtoQNiGMNdCWz6kx97s8KYW+ISVy4xADABLeEH73n3AEbU9ByCwA5NTug0uXjm&#10;nvqJ2Ja3+0u6+zrm7/GO0u7HnrJj2R51qls6XzSBDy++9WY4/10QAyQAEpgf3o2AHjZHkvDmJ89u&#10;Kckzm+Hk/gMXgDGzOrHHPNUXC3ruhQdAowy+eWi9TKv1GjSo9xX4nI/Wn6Kbig4sAXBQxbdlXcsK&#10;kjE/WFKX9zSMwQCVjJ1TjM7ovgXojMIWwsbAsbVarmbjgs7DjM7lsr9cAAQInicY7pEcggEOAxjx&#10;MQIE2aMyQADgqc0AnfVggaslGyWoHMdxDCCIhorsnymZ28YBAIeBbfUXWdMX7KmirG/7vWSv7qed&#10;3OwnN10ucrB3dIfntPgei4TekFEYV+v+0Wuyuun3kgMWmb6BADhG0gCumWiAUIOUMyjnj6H8ZfdX&#10;ARBJQmSnBQGgWe5bjFDB0AREBxvm6wKgJyNOO7FV7q2bjc18MAQvHgO9ET9z/wLJ2jkNoInnsgG6&#10;JIA+Z8d4OTioGjrG76ptyZr44N5ghtbmbXyA/bH0hY2GQapcaM9uMsMvQpEnGDLoXTk04XNJjnJ9&#10;fewwP+trPAMggYh2kp2rwXolCe9RP0ma8gfOewAgzv8kgLzcPyKhG0/k0QIJgJ2QjZkEDTA5wSiB&#10;3V9vxsetRsmdy/dhXZmmQw/8uQ0KuZ+bslUTjO09vBcl6av6ebTCkKA9trEsnenQcdMmGQAY166F&#10;Vw+ghiB42QKnFpgza+XAzgv4xZv7bT3hG8Y7SKOyQbJ49CrtPBH4kpx0PndvhDMDzIYGeBWzvs66&#10;CLVALku/cRnl88mVJgC2kuQ5rXEitNKTIgfPPyE5QzpXG6jlsjsQDBQAZqWnyJpe1bFE51Xpwh27&#10;iJRvCw2QQEgA7IHpkBEohcf8hvnsMfUlc3l3LTPVGoKZ2IydsIZwKoIAiBI45xhGzs5C2zsPbe/s&#10;9vyloYP9WQzQ0APzHAREfp0CA5ijWQJnEwCpJR5DmX0KuZErxsnqdnUR+vmD7OrZWNIAVllbRkoq&#10;ADB7dR85gzL4aLdKkkb9bP1QyQ6jodW5zBN5cuO8zjOPr/qejEap3+Nfr8nO4F8Ea9UUALMAqvcW&#10;DUT6Sm0ZXhtd3DHdJAcldc4JgDwBEM/JKIEtBlgAyLv+jsp8XX/PnXjvt+O124kDf5+m5ommD5pG&#10;mQcWSQb8hxkh0/XGI3heVyY2gWH6PQf4qefPLH25PD1P6Qvwyy19wfywTCkEy66YJ7hvxIeI1npd&#10;zi2qKZmpBpPyfTzOMwDyZj69H5tR2QDwEcZ5j3M+Ced88iwQgOmN8Wacl42L9uVxbigAIjTEGwA6&#10;rjuQkvjoJ1icnqra5sndZ6VXnaH6mHwsf8kQ8YAgePn8A8nZNdmrFeZJDXtewNihAw0AjKn/uzws&#10;jiZIQTH41AbRBeawcYEmaLSmo9t/CFqzXzYuPQgAA4PyEfkJTrxj0NoyruN07TTxZIiKDJdbVy8j&#10;2fah2zuQKxiSAboDQJa1XBRzbC8uxpuI4lEGaAKgBYLQiCT6ipw9elM7XO6MpYEBQIMFPrxwCN1e&#10;pJagC9q2zGvSAtaTpqX/IS2RgNwdADgIjY+NrSpI5sJgSVvVBwAIdkRzMAGQkxEmAGYfWS4JoQuw&#10;VwQl3LRBkrB/FUCMupjRHc1f/roBPwKFVSbz7zwAiBLx5EbJAAM8Pr4noqI+k3r/9X+k7n/+H6n9&#10;H/9b5tStCNMyGhdrB0jGyl7yeHpreTSyNjS3lsoMs8NcMwFx0e5eC+b3KpYIGaEOvT59XQ50rwFL&#10;DQFwKPKxJsr1OX0x1vehlP2f/1Mq/J//jUVGdfE81kk2NUllgM4A6MvvmQuAAvYnl/eiGYSG0IVd&#10;pt65RjLBdNVzCO8hpQYybnals7eOkbB5HVTzW9AcEyNoZHHcTbU/2l5Mz5/V+NhkNj44883Sl+xv&#10;N+L098BSc3TKN3J0cjnZN/TvcjukrwmAvoIgnv6Ja/kafgSc2qWwW7liL4mJTQHAr8E539C44Zvn&#10;ezLLYLBAib8vc0etMa5bs3niKwBShorFcf/2Dblz6zo2xKXCQpOmy8TafNddqyoCma9AaGn3h/fg&#10;uj2xEgDo2QxtywuIRenR3TpiEiQjLTSaJmhPe0CsGHzsOChQA2RrusunaCqcl0WTtuR5Ie38wlZb&#10;vnedYXJqzzmD8SXGyU2ssbt0/ozcuHIRgaWPJBZg6In9WU0QdwDI50FmuW4BNJeoK4aewxLYOiHm&#10;ttGJApYI6IzIpJ7z3f4egQRAnuoXNs2RvX2qyeUpwXJyTFuZ16yitAED7ICu8BBofxcHVpPsFd0l&#10;daUrAOYyQAJg2NrJcn3hGInYOl9SDwMkyN5Me4jvAOjKALdAJ9sksbsWyM1Fo7A4vIo0hP+wDW6c&#10;jf7xn1Lrf/0POTmkBUS9oZK6oqckz28v8RP+kMQ5Qerly4m6l48BHlsxWUZV+ge0NCOMtG+5N+Rw&#10;LzR3Ng6WLDRBkjaMxBTKZ1LhP/9DqpV4T3589e/y+f/7P2XvuN540VD6OiwwZIDugN4d0zVKfm0E&#10;sfS/sFvub1koK/q0xxEsDzejpL8A9gwtNRMd78yDsN1g9C4jFAk0JgBmouETt6yXrGz3icxvXhxd&#10;X2Nm2FH6wvBM8GPjw1H6svGB0pfsL3QwwY9rT0vK4YmfydUNwYjVKiXHJrwnCQ/88Qe6B0BjvA02&#10;IJS2knTfqHJ4w8d57jjneb4vgRc0JUaGtplilKx+A2AYrs/HkJhuyqULZ+XKxXMS9pDve5YuFZs/&#10;fAUeO8jQ2H2Rx0CM2JzcvhpNy2shpgbowQvY6FOvwagkfFGtm8krGRHhoZE/fu3dBP1pKaQt4IcW&#10;tAcY/pyYnghAiL4lU/svtW2C5h2Bc39tvu8u25ZAkMd6P9457uEuchkv4lWkNlzDrpLrAMAoMEC+&#10;wIUBQL6Qk3phZ2typKTAMKt3QGcAhO8riSXB1R1yH1vvuQjJ9a4VOAA0WKBcP2iYiUOnwK+HGUUY&#10;jvcPbgoQfFWG/1xMwiY1kYzl3QAsvSUNY18OBsgS2EkD1BL4DHbnsoS7ig7vFRzs9mqDwLU8dAWH&#10;XGAwSmBqgLklsKUBslGSunexdPu0pNT53/9/mYUtglcO7pO+lSvJiiY/oTM9THXKZOiVcePrS/LS&#10;Hlo65qQadqXcVZmQD+cPg/73D8RQFZPp2Gk88Ms35VAPzJFvQDd560i5Nr2bVHrjVfke4QsHNm/E&#10;SNZe+entN2VQjYr4vchInbvAVrPHxu/pxHLl6n65unIGLshSUuZ//N9Svdg7cnwm2OdZNH1Mz2Pm&#10;XpS/AMB0JNFoKMPGEWjUDJAtXSsAAN8v0PO3nqUv2N8W2F44RrcT7I+b5PZA+2Oa9H7sE9k/4h25&#10;sbWb3NzeRY6M+g+5s7ODHyzQPQBShupdfyRK0kzJ3DFBO+BJOL+dATBpWmPJ2jpaEmPisfypL6qe&#10;XOeG7wzQAEAywCvmdXsF1zCv36cojfne3754T0a1m6IWOT4/u1Ui2eNKLFiSByeRRoU8ggK9gNgT&#10;3ByxWCRtnlwt6AJHNKgtr6RduhAa+VU5eeQpB9AyQbf3ZIL+ROIG/ACreJgMD56hYqon5sc7AO8E&#10;nNRYOHKFdpB4pwiDOZF3Dh584ZyPyLAHhWaALK+71hwsaQkJGOsaLMk4KRQAyf54csxrp3fK1KVd&#10;8X4lyqwhK/I1RAIHgAYgZKKjmo6LSg3FzLuDziG7p8GMW1H6ICI+HGbejGVdAYC9AIADHV9rNEEY&#10;DmCMh2UfWanAkHpotVyBkH95wTjJPLUNQAjNK18Z7AYALV3MAkCwR9cucM7xtejELpI+n38sdf7j&#10;f0m7D96V+xfPS0ZWtjxaD1M0nmPq8h6SBN9dwjTofxhRyzxjJG+4AuChxSNlbJW/IerrfYSQfiDD&#10;YfLe27mq5KyHFWfzcLk/r7f89u6bUuF//78KgPyzf9s2md8JPkEAMctgapPaCFEfoGWFcQJBZ93T&#10;ubzHv+XSXkk8tlmCvvtCvgLL/BU/q/z//B+QYN6XJ1tmQ2uEBrgf+t/uOQDxGbDkTNLGDPXJTEgR&#10;+/v/JPOav4eRtxI4imHsrRi0vw+U/Tl7/pxLX26S2zPc2CZ3EPtEDo0pJmcXVJbY27sQrPChXFz4&#10;uWQmo0nnuFnYaYbkB0AtG3ENHg6BayLqkiSh0Zes4IcbPBmgyQJZEsuZ1aqLuwaq+geA4XIX5a9F&#10;XHj98t8kM7euX5GkZOwDyc7G0rHT0qPWEK2wGLbgrUrk180egZ2+EVclRu0uBYQi0AyNvFKvZmi+&#10;xzV+lVeS94WGRpT/xPMUCEzQ3hYhRXdEguvw3yQzLlL6NhpbYAOBiE+aTS1udPBUuXOJFDlH7xB8&#10;saw7hiv48UV8AnA0GCDL4IIPdqsKKoEtK8y9W7gjHVuSq4k4AyBAMAm+L7m8DUw00hinc9IuAguA&#10;2A4AUT+dHUaAXxoaHMmLu0nmqr7QmXogIaakXBtRR7IAgCkoLck89GvJRGDoJTNhiZZ1iDaYFXJ0&#10;XE8Z+E1ZafL636XRP/+GueHvJDoUHVuCoJMP0Or+Gh1hUw9zAIRV/hIA4bFTGwyaAuwwE2RPrcFE&#10;REdp+sY/pdr//X9J5y8QfnsTF9qWiWDP7SV5ITx3y3rADtMT4DEL95FoNxc0+gwYvVvYpoJsH91C&#10;ZtV/G3t135XtmGDJWc8uMBonaKpMb/yLfPo//ofU+LA03gvMg+JP6nF0udGc0EYIO94OLyBZoEsp&#10;7AJ6DikANwS5dkDOL50s3/7tP6X6B+/LhSOHZOP8uVIBmuaOYZ0ADOu0wUSdlXorGyDqd4TdJxsA&#10;eHpYNZnd5C2A3scIR/hCtsCIu6YTwxNKaHiCo/Fhlr7a+DDZH7fJcZ/I0Qkl5cSU0pL85ILc2dVB&#10;zkx/U5IjzvoMgJdOXNVz1NKsybB61oGXMh0V1baxBgDy5s5z28ECURKDAUr4Wdm57li+qi0vAHLQ&#10;wLKbFXztUQO8c+NqHgC0rmULCO/duSmZ2WmSlpyKJWQ7pdW3XbUK9KQPsnIbj+kyibmv02YezdBB&#10;ZY0FSZ5yAbEhjgn4ryStWRb6pMxHnoNQrSkQRt0Tfd14cKI7fiSJ4+tCSngqXWsM0R2lrqjOpkIN&#10;IHnP34fgDgA/EjpFvCNQ53Mud13Bz7qLhD+4W2gAJADTWb5nM2KJHp3ACdAIDNDQRRwM0GSBaSjl&#10;JDvJsMU4zTUHDgCNEjjrxmFlFfTTJUNbisMgPvWzdHTotgb/ICewBCh7aWcFlVTok+yqpsOWwa8n&#10;M8ncMweAsERugVFt79NGRlb+ShoC/P742/+Wmv/z/8bCn8qSdR5WD+hdeZoc7sDB0f0FkJgeQKsD&#10;7DwJIocXy9WZ/WRDh3qyu1cjTFV0hwm+EzrpQZI4PUgyjsGqchE/M9HV/5dr3bhzYqccnNdP7p8O&#10;AQC+ga7qu7Kp3TcINjBAPnPTGEldO1TWo8vc/YeysmPiIC3rc44sA9ibs8DH0Qxx7gZT92TprqZo&#10;ADl/n3Pm763/5mGU97wp3Fo3SypCW/zpjdewpsGwomxYMF+OToUODKuP6n+YrFH9D91fyg+UITLx&#10;Ptyc2EBOjq0rMasHSirsMcm4eYUv6Sq7+n8OBlhCS1/L87cLpS/XaO412R+3yXGfyLFJJeXkFCwI&#10;Qxc25sZ6OTfzDQDgaZ8B8OJxCwCNaQ4CRiimPPCgRqfXqm6cARDyT8oCpG2nRsqUvosDAIAASIDk&#10;LVzPzgzQ9Xq2KrzwsPta9XFt59whSx3P250+yHJ5SJupkoNQ2fhBlbCV8pNCT4OEIxn6lbhp40Of&#10;YBew5zE4TIF8izE4Al9BANjhQzQVmmH0KUaCsd3NmdYaOl8TTWbZsmCXpKWkGTrfnbw6nzvgc757&#10;hN27LXGFbIIQlFl6Tx+4DMLvE+iAuCviBGFZkAcACYLsCN85IBdO3VEXvfXGBBoA+aZa5W/Kyn4S&#10;B/CLn0TjbSN5OLKOXB/TSNIXddQxs1SEBKStQ5fUHBOzOsEZKIOzYRF5vGGadCj1nrRC4sXQ3yqD&#10;pf1Dmr/xd3m8FaNxl8ECORWiTNAEhjzgYOp+YFFZpzFFouwPfkKOwZkmaGsWOAv+ODk4X8fwZOMo&#10;SZnbHRpTZ0mchNdxdhcYn2Ncyl7XUg4ybEy4XAkFc01NlLU9f0QKzuuyEWnjiYu6AtxR3sPLmLYE&#10;ndGdsJ7sny1ZMF1nsuSHP88xD6y+R5bCHIkzpkK0HLYmQxQMzUkYCxjV3wjbCyZlsmF7mdSyvnzy&#10;//u/pPVPlSTmKZ53VpLRAGH3FzcXLX9hyGYzJw03Klp9VI7YMEKykVKTTSkC7FBnpsHI72L8bn33&#10;Yjrxsd3s+oYMAfsD+O0bidJ3DJNjwP6wT/j4lA+wU6SUpD7FoqKoi3JtxZfYlOZrcrSIMwCSuQVX&#10;7iOJCTA8752ljT2aty0G6CiD0QRk4ERqQiJmfgfmIy3KALE9LglTI8kJxqipJ/2dDUo2Km9cveQR&#10;AK1rmtXedeqDT1ny52Bt5x0Z0WaSaoOqDzqN8pHR9mkAbyZmkhNGVC14GoTjcDiHWLF6YoCPPvxA&#10;wr4uL688HdQn9AlngD3MATtWYXpIgqY7OxXCd1T4U1Da7g4jtJUIM3/YMu0EEfHDH92Hxmd0iTyB&#10;nvPneEd5AOpsuwkCgGVGGj1ErlYW1QGrD5LURJzo0JoIdPnADydMCjrEnEjIwl7X/o1R1ptvSqAB&#10;UMeJMGKmOiCYXcL0lmCA2JIFEEyYghEslpR4bVMWdzYbIdQBWQZbOXkogzEnK6fXyMERnaXO//lf&#10;0hKjjdeOHJBLaBx0/FdJub4UEUxXYHNxgIAJDAQH548ROAAgCn6YHzYmQAwDNGdwMzGLmxE6F6X6&#10;JEldNQLzthiWn9sLumk3XGhImxnbVFI3oZmTR/MrSMfCLpB7RoLPzYOrNDV5ZfsSEj6rlaQvG4BG&#10;Ci7iye0BqN0kfd1ILUMdeYBq/OZMMJ6XjsUBpMkEFfzw/K0OuP4+zgeBndMtBHfoo+d2SAa+d/uI&#10;7jKy3i9yZT1eR+ioWcwc1O4v7S/QNiFPWON+qZAn0jbi+VCyoPkbQKg3MFpkAIaPFnfCWGEJHXez&#10;PH/K/tD40NIX7I/LlI6j9D0x5X25tASG8cxkSYu9IRGnETBh67Vzfk3zAiDJxvKpW8HsHhvnzVyW&#10;vrkAmIT/1xs+9b9z6+X6pUfurxMAINdnJsUn2gTAx9qoZMPSl+va0geTk+MhXWXJ0e0nhSk0/D0s&#10;ImVo93AYoMJMGlfH6zic1xWZGIcL+6KMvBLZvqUBgAV5APFxAuDjihiDKygFBswwGoGP6ej4hd+P&#10;kqZfdNYnT9Qe2W6y3Lpw19T5IhTxC9L5vDHAu1jcZNsGgzSYa4jBdweAaogGMPKNl3MbtAx2C4Do&#10;EhME5elVCdmAMSGzDA4sABplcE7ELYAa/H1gESkr+moJHI/Z1HiUWSmLuqFU6aAHGwy06VhlsCMp&#10;GTqVHF0mN9BZbfL6P6T2//p/ZGDlHyUbD3/j6AEJ34TPnwfo8eJ3Cw4ABgU+HpgjVt3PnP6A+Zna&#10;H1lX+g5kAS4H8C0erOCXApBKntsTGlMXXFDBAECwCkxbGH+8CfhUQZjik6NjiIdnB8mi5n+Ti2Or&#10;S8bCXmCTQZj9bCkJo6FVTQf4rwTzxeyxgiDMyZmHEIyQBwQ3YNxtqYakMh7L0Ac5KWIc1r8N8ON0&#10;i/E1gtlpuQDAQCxYDgBeA1cxI6zgR+3Pan7gpkMNNhWNnZSleH7wOFo3qdR1kCU48gcAvDK9IQCw&#10;mGPiwyp997HxAfZ3BOzvGJapn8Q6zROTXpcH+2m7gtqSkSjZ6TT923nt3AMg99zQufAADgY5uw43&#10;92YKgvkAEE2q5JmocHBub1i01+3kExmgbwAYLhEgN3bBLy/BOacy2H1YaLIw5sr1FRvmbEdwSRed&#10;BmPfoD32CSVEx0BmaYxUKrMidZXjzAo1HKnlHN4o2NuMz5X7l7zyuEFtewCIjLYCLTAKgCUlE9rI&#10;7evhUrNEC+lSbYAc23kaJ3iWJEPnYwfIm86X54W7cgFU+qLcuHZJDzLA2xBXnWd+C6LjaoRWAHTP&#10;ANUPiBd1w0LYRGKuS9IsjMKxK2aKxMbfAD+eODObIwNvjsTFJklbhEHyjvQsABAIIJmwsRjNEFgW&#10;FnSGFlhPQTAVGlPKwo5gRO1w4aEbTD+g2mEM5qGLglCmZcGuwRndLd2bS+v335Q6/+//IxtGYw8F&#10;pjC0Y4pyVkMSHKBgAZ7J+AgMKAtzWAIDHBRItPFhxmCh05y6BikriwB+mNBIWdAvl/1NB/ubAK1p&#10;MTx6ZnacdwA0bUAKlBiNQ7MkdOyvmCz5QJLmd4Gk0lESxrbG0UYSp3SQ5AXoMK/FiBx+X0csvjMI&#10;YlIlY98iSV49RJJXDkL5ivgvRH9pEo7jAOhxqoXMFl9PEM0IRZmL0IT07QC7LZMx9jYBDBejfeuM&#10;PMI87A83nxTIEAQ+4yYFpg62noqA2EzsLOHI3L6hX2LkrXjeiQ+Uvo7GB9gfl6mfmlpMzs35SFJg&#10;vM/7x9uNI7+ccPHYFdHRUYSHjuuC2WmU8ekre0PfbmOcx7R8OZ3fSZB9UjFZJGlxMrztVLeuDX8A&#10;kDq9J/1Pr3Fc29dx8G93+uBVVIaP4figFzjyUTQi+pfocETj8h3lacRTzAO30qELT/PA4d95icYn&#10;6fvsI3kl/LcfQ594YH9EUDLAJ5iviynIA0gAxBxwBsT5B3ci0UnbqQjOTs99lK1kfFeROejPneEK&#10;LBaXz5/TF5XNEqMT5fnIBUD3DJAASJvO0NaTJSctQY27STREO04QA/z0wMdSob9JepQsQISWMlu8&#10;Gf7nARZcDubEIG+NFxwPAFvKst642DBLi44vk0xo10lBeZWC5gx1KIMFmvsy1BM4SzPz5OhyCV87&#10;SS7PGYq/p2B8ba05OQHfHLUy6zCZngWKbHak74GJets0Sd0IYEXwgFH6roTFBiNhYEbpO6YDBEfj&#10;uREEUf4uwEU2vzteu664WbSSjHPwIPrMYHIbI0nR92B0/lHujP9N0hfgfZnWEQfAD2VwCvTAtDX4&#10;nQn6bP7Q/gObCueg5Tg9kGB8BDWy1YNghyyL2b3mwX/rgaYJS3pomtT50qE1pq4ZhsfG7zIH9p0Z&#10;XcFm8bvg98o4hM/vQPODs9e42aSS/QEAk7GY3ZIo4rCPJBEBFXxOOWCLd5FKvalXcZ34oOfPKn1p&#10;e2Hjwyp9T00rJScnvSaPT1lyga+gl5cBXjh62bG74+QBTN08PK4eV8d5rCzQ6AJrJxj6H2/skY9j&#10;dEm5uzxMfwDw0b1beQDw1s0r+Uri2/jYndtX5S6PO9fk3l3zuHddbt0wGigkSwTJGOR78kZ65eQN&#10;pFPPwsa4KEmd195zIIKd3SAEwE8/lFfCvi9nDwB/9RyEEB9UHGNQiEvXP1mK4AX5+bwBIV+cHat3&#10;SLeaAyDO9sM+gmFy5vgJsMjLEqlmaM/TIHYYIO+W3E385NFTsKb5ahJ1C4ALYOsAC5QrOzCOF6ad&#10;KoJn4AHQ7Ahf2g29C6UeNSWmrMB3lgFmlwYzMS0LKUiuMVggTdGmFkjA1I4wNqYhykobFAwrOLMe&#10;M89gcIyPApBlHmGKCi5+BxiYoAA2hFwqCEloDKDDmo7uaya8bzkn1kFXBHjiY0lbmTwDO4iWhQxB&#10;hSaGricbMgxASME0QSrmlHNSPcXf27nIRRIRDHBpXl0k37TAzacXgBbH0r4AH/g30XBxLvvJBLPB&#10;eh8vHoX9wWiYnMCsMjQ8TbnmXDRL2/NggPhdsljKk9US1DnnC0abvnUiboDwg0LHTJzcQRLGgG2O&#10;R2zWLDRi9uPzSI+hNpsGW46+5ojWIuAp+6NOC42WOmAWSt8kfN3uweWV/WnYgbPnzyp90fg4MbWU&#10;nJj4mtyF7cWQAHwtefMzQAIgvXJdoG2npSARfedEyDetjPPFvJnnlsHwAs6AzQsgeXDnuQIXHvkO&#10;gI/lnpMHkJXbkdADchUkhrrgdVR0JDTTB8yR4e3Gy/iuU2Vyrxkyrf9s+G3nyexh8+XADnTmAYLO&#10;/sHb169KSkoC9MFsHCCtc4IltqDdICyBAYCPEd3nbTmSAuDD8h8DANEx8aIBctmIuzng+G6fSRKO&#10;s20/Q3YmBpWfRusv64/OZwEj7wgbFm4E20Ji8/vNEL/dXo7vP6wvzBOM1gQCAJUFwg6zF7tLJOy0&#10;RwBMgYUgA96vHDRWyBp/eeOPZwaAgoU5GWg2pDNaigwPAJN155Rkxz8xrAxgqilgpCnQAlOxV0TD&#10;EagdmoCZtgnC/EYA51YK9yjrtmGCATFSaRunAqBYooE5HWJqDAHBmKnNOLxaTnRtJsc6NZFHCzEV&#10;sHOBTnuk7Jor4QuHS+gfP8vGyhUkGeVh1m6WivDD0RBMTQwgzI4oL7Ss24gtL/TFbNwIkmPvSsQa&#10;Nn+C8Ph9VAYg0FjL0dUDyRWZAGWm0lwc0FZmvPlP2d2kutye1l/Cl46RcIzsXRvTXc7CGpS0E0AJ&#10;lqjdXeqGnPIAc6TJOQ2hrskL2HDpIPEEwAkAQGiaKQuotxrJNGR+Kcu6KeAnL+mu8kTCFDR81qDU&#10;RumbjbL83ORasrHXe0bpO6gkRt5KOBofh+j5m/ihHIft5fj41+T2tjZIMTfSle1JBZ5uHsB5AOCv&#10;bzaQNXNg70l6mAt87gCQZTGrmrRohAHnt784j8L5ogFSniJYqVwFlnds32Fp+U1nWT1rjdwHuyMg&#10;Xjx7Rtr+2F2qvt3Y0e21ur6/vNFQhrUZhzniK3nKY5bEZIQP4AJJTEpCCG1vCQ+G66Q7ps/cxWIR&#10;ACvaAEC4X1558GkpwwbjDQCr5gXAuG5l9Qk8wDjQqg6/SadmdWTapLFapnpjeN4+T1q8Y80OTXIh&#10;NW+CPb6HQvYrANIKEygAZFNjYg+UjOkx2DjV2ZgIQXngXDakgAHyoE9QIi/hDnVOfsGJ1r0mLow0&#10;7i319wQu6PvwcXSdsxAimnkaXc17Z9UvyT8Z0Ag1xojPkR1hRykMsIQ/LWUZdLn5faEX4u8lQ8Ca&#10;cOEitDQFacqpK1C2rhyLv8Eod6N0JANiaYvHJDBsr1lRJv/tP2RuyXdlSfmPZOV3ZWX5V5/KXFhq&#10;pr7637Ll168RSwUWiIs9F/zQSUdAA2WCdOYDOv7YYXrevgYvQ2KEJMOmwffD0D0BgozJYtkPBmrs&#10;CZ6mdpyH8CTOLf62zEHM0ZLib8nS0kh15nN/7b9lxecfITEbXknYhAh6GnDAJorV7AiZhddvPF6r&#10;QXhtMcY3FybuRQDdlfh50PbIcPlapyzsgEAKSBJbIE+gUZXK54LU7BzID/cRVrG5dwkNR9014AN4&#10;Ad+RY9MrI+qqLBofJdXzd2T8+wireFvu7+svOUhMyXvu+HseGTeMswcvIIcvWMIfoqI5vVq9rXy+&#10;ev46GKBRBtMUnbVroiTGJapdpqBJDF8YIK9JylM3EVrC65vX8CSwu9/ebKQgeGT3AbkLYnP+5Clk&#10;+/UUNmtcfcK81lt/31XOHEW1Z7JAVycIydXYEQNlZMvqcrLz9xIPHEoEAcujB0Kqe1zpY+8MENH5&#10;rzz42CYAVjMAkIhL4IvCguJdHSvLoHYNJLhNMwluVk+mjx0mN9Hs8KUN7g4MWQLv2bIbExjtFAD5&#10;957NoXLr5mWdM/RmhbFTAvPFp7evLbIG47A+M3sPSkzTL5UPAHEikX1lI305GdpmGyTfdvylr58A&#10;6IQTef6ZV9Nx+1XpyWAiA7RrzRM7lWUn54OhTSkzmQ87CsbHtDvLJgVBcBn0LXRtLSBM2zjF8NEh&#10;Pss65ORqiVg+VhZ9XEIWFXtLNmO8LRQrEnbi77UAkdkAlbM9GsHzhzgoiPzK/DAJQTsImV8a/W+I&#10;9vL/ZuBBF03GzQmltjJBpuEoCIIZMxJMWe8E+AOnSeKmCbL1mzJyAjOeFz8qLuc+LCa74IVcjH8/&#10;nAsD9TF0dxkbxr0i6u/DfC9H3FjS0+is3V4Gu3LUDSUvuroEPzK/1OUsw9GEwg2S4Mtmh5rQtes7&#10;FUbo/pjz/QSlLwCwz7vYHPeWXN8+RG6FDpf9I0tA+/tADo16Q07PKod7KKQJj3+83RjcfR6y786T&#10;xs08I15TgxT4CgJA6H9ye5+cPnxdmwsFhf8aANjXlg2GAMhRVep2NyFVnT5yXCc8eP3WeK8ZmN1Y&#10;uQcWyI+3/s74uCsA1oe8RNKzE+Tn7p2r+YjUdfoLwQZHDegh7Vo0kC5tm8jc4JpyvcvXikkEQwVC&#10;AuBPzwAAk3phx0P3snKi8w8yLqiudADwdcKT6N62sXRqXk8mDu+vJki7AGjpAuz23gQ9JupTNH3w&#10;8KacPHRUd5PyheL42vZV21Q45ZiNrVE4+gA9dIH54uu8JLx9Go+FQEhDB3RqgLB80BMJJSfLTqZm&#10;pIbLkkmbETHUU6N+fL/o0dtCNFQW9nFkXT8EZzuHxK0/3k5+fC/sMuzsqb2BJ7iaow0QTF0OgR5C&#10;PvUsgwkOMICQlpUV7Gia3VMFgrwHNcPLw9tLKFjUjdLF5DrAkMelku/J5rKlJAprNLMQBGqUvRb4&#10;AYRhyM6f9uzt9/Dl8yDAMFUzGJWmdTUgw4ai6dPsghOw4MfL3jdDLnVvJCffgf+xFLx1778tR8uW&#10;lgdTeyFMFYkuHGfjQcBT0EOSNTVTNo/IaunzQ7NJDebW70jw0/IeFQDALxNp2YJQh2SWvHg+BL+n&#10;a/rJ3iEVEHf/Drrvr8m+0V9I+IWN8KvdkyOTPpe9g/8J39/7CDyAhSnmtgv0QdOKvCNZ0H2zLkB/&#10;jfW0P8VzCUwGeP4kHv/2QbNCQLPMBQBT5oEBaleY0x9PZO6I1R6Dfzm51eHnvsoUUxI9j8KRlDw2&#10;O8BkemvnrVNjNe1mDFhYMnG5PMR1fXTPIb2uCXQaTwfHCK9BKz2aI7LLpqxAY+R6PgAktlw8d1qG&#10;9uoonVv+Id2AO+2BQb3aNcKO7d/kUdcvFAjjepa1B4Coem0xwMclS0jsbx/KtR7fyJz2NaVz26YA&#10;v6b6BAh+CoAt6suYgT20/r9+5VK+J3/10gUFON4FqPGRIt9GrU/g4/dcPHMG1Pc4wOiQHNy1H+NI&#10;G6T5l50wH9gGmWatZP389XpX4ItARzpnDgsCQp0FtgGARjxWE5kxEOVbWpSeMJZtQFmgBYAKfhhF&#10;w4mTc3Y9PFaR0q8hZnaxd9g3AMTFjFiojB246LhLA38zaSQbo3DU/uw9FkrDm0cNtoqwUQcIgglq&#10;l3Il2R8YwCIA4BL8/wo0KdajZEQ3UyOd9AAAWICgoIBQVTRPsg8tkEs9m8gRRAVdRjzaVQDJYeSm&#10;XejRACUTAAIln4IfylG+FmR+uRMfvoCar1+L1w0MMx2sVZkvm0DsglP/ZBkKNpiJNJ3kzWPlYpNf&#10;5fQnmK6o/p08WTAQkTNgesxNtA4FPHR2mexCxsdmjjPwAVj1dSSLWobu9lx03vF3NnRY/rkJ/XBb&#10;n/JyBusUTo+vLlsx7ramw9+163tpA74nhvYN9F1WNJPd/f9LLqxoIDF39ubjfJyP5k0wk+8Hzwcm&#10;fGPjHVbF2TwP8r6GSZj6yEhJ1DUCek5AItEbt0o4uY2QJJwzmdvHANCSpFPVAW5HVi1m5isAPoTj&#10;g9cyr+2JPaYjjKG5VlkdqvRS7e/+/RuybysqO0TmczqM2v7I4AkyImi8XuuaXI3vmTlorlsAvHnt&#10;ipw+flj6dWotXVpBhjKxh0yQQDgk6A/Z0+kndavEVIKsV8qzv5mBCR41wHC0iqNLl5Cbn30sK+v/&#10;LL2Cibh5gc96EkRkIvPFs6cAUvl1QNLivShrF4xepL/ghO7TZAQ6Qf0bj5Aevw8E1e6D0rKbNMfd&#10;gVqG8zwg7wpLJy1X4LwGII3QVJiCY7Hs2GAcbzJ8fdw3kBCbiB0bkw1QsSwwVhlB6wnYHw/NCkyK&#10;RLz4ITOpmuernQvaOK+zLoYa4IfySw29POjh4zIjW2zQeJxMxDjpgDsOPeExg6rsiCZplKdqkeFk&#10;CZsV23GRs3GBcS71DBIEeDhAAQCBLiY1viyMtl0f2FKOV/iXnCqDizq4FhoneByUnbpcaClmfrFZ&#10;Lf0QLtZnUvYWXA7r6wfwT0UZrEAIXc4q/6kNZiLWKQ1hpU8B/CnojGchXkyZHUMM9OC/CXic2iDb&#10;w42B4bJa0uNGwfLaHHNT4JjXVtKwTpSjisnxUXJyeV9Z2uLvsqTlf8uyNn/DustXZceQ8nJhPfZV&#10;PDR21fBPxJUtcmZxHYm6BksQDN6uf7LDr2nOIEtvTvDwHNAOO86L7DDLE2jnnMorm2TfOaGWLVYF&#10;er7y364AyPHOG6EY77yt2p+nXL78AFjwKBxLYA4q0NtHktKv4XANPCG7I8DduXVVr19WcmR/ZIWt&#10;v+8GvDirzJA4oF8PAJzYA3YiVHvqFXRKhLqF6u/I/lDpGdRUurZu6ABABwkDEHYEOZvYoY4c++1L&#10;iQB2RXha9csmyMMv8neBw5CjFYVvfgiE3F7lOxkEdtc+qJnW3NYPc/2biNy/cxvYVY6A1aGL4xJl&#10;ReY3c/BcdFAbOnV/WugvTapsbKxCuQvGp/TYKTCRLyLb5KTFvMOE379jEwALNkJbAGilRJ88CO/U&#10;HZQPpnPeYICmjqIACIABE0jFXTXrHCKnMnIkXXeU2D1RDaDMZKoydkxkcMk3LBzqZWM5SiCEQJ/9&#10;+IbT9eIFDNAoUWuDaoIclWMKixGc6mBIFhCytCMYauSWEbuV5+DHIe5n4HMUyOOWD5SnC3vjYwA/&#10;pLNQayTQUhPLROme+8fu7x+IrzN+ag50wYyTyCUkE+Vz4u9MRkhz+MahAMJRkmF69xTg+LvzoG7I&#10;MAPeGGA4502CLJKTHalobhiNDjImsFuU1ll3rVACgNqNo3J4brAcxPlxDOz3In7OI9hsUuOtuV2L&#10;uGVLytM7wL10l9cI/4uhgOybx2FrMnVIvu/6b1OPBDNl88v8LX06t2inSUdpnkrmh9fDAECXMlgb&#10;fCh/Ux7LwrHrPZa/qpHnK4ELAkCzAYIGKOWsy+fPYqVEP/1+AtrUvrMMvx8wYNWM1doYqfpWY+0G&#10;X8LXEhz7NzIBE19Pe4w7ALxz87rs2bFZwa9bm0ZusYhVaQeAILFqTp3f5CLG3aIAgk8w+pav0UsA&#10;DPu+fB4fYKT5xYeQkTa2US3pENxMOgNxCwI+6+N8Uj3xtUcP7Eapm1/A5C+/fMpKBTxG33vL/3L+&#10;PAFwfDe8KCiBCYD3b18PGABaUyEzB2NhOMpgvYNyGbZz+UsAZNnFNBYwIF4wkuTrUmuTuWHsigCo&#10;gGeBHzPnuPCbXUl0J7PvnjFPfgM03R/G42VH3UU3EvPMjDq3LDJ8ruwQKxCCEQIYlOGwecBJEwIA&#10;gSHPgY9xvphlLoCBM9AZSGamvpiyCAwTF1UGzNA5CTSmWn8CAWr+PIYJEfERkgFdjoBmXfAKhgyM&#10;AFtVRgeAy3PwteDHtcxFJ5exXQQKvt+wuaSHTlfbETwq+QHMlcrl+X93TSzrY/jCDAQTQOvTJgzf&#10;a+v91qaMyQILAYBZd06iKcb3HdMyCoCIT+N566QDMvQjcxsSdpKS1S/IBoin69AuALIaYwOEpIdW&#10;l0sodzv+iu4yWB4BcFLPGcr+2MTcv32PAiJZ4dR+sxyA6fz1k3sjUAKA6TopQgDctm6lym3d27oH&#10;QAuPurVDWdy+mfRu01BWV6sktzH1wWqWVa0DCOkDfFztJx2FI0KS9Z2vUEZm160qXQB6HQFozjqf&#10;JxAkIhME9+7YInyi+RggXoCNizZJHazn87Ry0mhO4AADtL6OQumQlqMBrAazvAWG6boK03UrnLdR&#10;OOc3nm90+yrwgUHszQ5FGawxQSYD5MXPuyqbDQoqAATcXRle4M+dmoK3AiDu+sYkw0KAHywZ2pnF&#10;9AJz/fCx7OuIRndchJ4FcH5dBvSkZDxPjfeiAZb6D0sh+gWpDwIUNMWEHWMCgIKi06GgACbEMhf6&#10;F5NnlF1hSiYd5RrF+ucPfO475TkAl6yHF9QmlAYmq78rO+QANjIiWpz04L8JCgQ8LRUBGPid05ky&#10;g+iu7KfGrumCf09XBLQD3mSscZizht4HxsfF7uo/5PutVhwnFojzwvcSGI+P3z8NjF5vznyvNYvR&#10;AsDcMpjVjVwPkYtIN6INxVssvS8AyKqM5ETHVmF27lbL0Bc5NdXnj6HaGaYRmn+TDLGhyX+T6R3Y&#10;vld1QVZ+JDsLRi/Wr3HFEO4ZWbNknnRsVtcrIXPogwqEiNJCk3bXT98o+BHnwgiEZQCAkY3qhsaV&#10;Ki63qPNV+0l6Acg6ADmJoN5Yn+vnO7WoJ1vWrdCFKPmePH7R0I0hesexOkCWz493Cqv+5x2DLxxL&#10;YYchE//fo/Ygo8GCFzE3Ht/9RIgvGqDVDebP1zL43mGd/FAA5N3T7P4qszAB0AIUdmR9A0EwtoeX&#10;JJOpJrzrswSy2J+mm3C4HxcIN5Hh49mX9nB3pI2fYT4LdEszTm/Sck6j/jUFGF0/1QgBCNbvwNRm&#10;ALkemuCM0o+ApyUTSkBqnbR7gF1lI+HbMyjYAYFn/TVOzxA3A2p2WQ8uqk6aeWazAmMGxgMz4HvM&#10;wERI5nkEP9w8pqs6c1Ks8AFPwOfP889lqRy/y8RC90yM1tGAnYUbnQGCJusnC0TsFs8J9+Gxnm+A&#10;mdCVNSqNNy4CoPV+8sZt6YAc6YSsw/J3wRjv5a8vJTD1P9rTjAboRW12krDUAnFhY4OEZicmu6j1&#10;ORwi1AoBlg8e3JDJvWcYWyTxtZTBti7fajBAFxmNxGrhjIk+AaBDHyShA65NaFhTjn77ObTB4hJB&#10;BhjRuW3o7krfKEISKbv4AXzWDyEyr1w42y0A0hl+dM9B7ABgFH4zowuE1Ap6hTr91geiKfZDdJyk&#10;DZLlU1dK6IZd6M7OUW1QFyNX6qEmypvXja6xEY7qDQC9a4AWyGo3eBAyAuGOJ3OgudcAQCf9j+UF&#10;y0rGIeEkS0fasT2W5lQKpcQbd36WwFryshwyfHkKftakAi7WLHxcwwkcF6m3C9G8iGmkvn8e5uQV&#10;mOlleQhw4zC8RqEb8f+G4RuWH/6OKP04xpbOjiRmeXWHbx4Ni4/r7We/CJ/3WKN6+WQgn78JflEP&#10;jDAJMntN0yEA8uBNzmKBBEHcCNEQyeLqANP0bu/1xlcB7GkJss5LvakRAFkGUxMmAPI9hjyShU45&#10;I+C48tVdYLG7AOO8Nhh3GqBxDTqHoFKr51gbyYwBpFxs3lOboJYWyMkQlsXr5q2XBvD51v+Y4Gc0&#10;RugGuelihFZghcd42pgh0rG5fQboTNJYzbKq7RIE/+Dvv8jlbz6XV7YunBXaFR/sZEPn88YICYBz&#10;p4zFGEx+9CbaXzh9GuLrEvX5bFuxFVMVe+XUoWNy6Ry2vuHzpMV88Uh/w5/ckW0rt+kdgQe9QwRQ&#10;AqnqgLcKNkTbNULnKYMVZHtrNzgb+zhUT1M7gRMAKnOCGRcMS7uP+P+sa1hopH/sXkBggdcP6wmv&#10;g/wEQJP9KfPjBULw4/Jvzqwy+h0TIfY6xE5Aa13u6ELmJEYpqGVBW8yE5Sbz6gFtZGTdPiFZTIpB&#10;CEOOI8El0EzI7uvyrL/O8YL48F7585zMsyHsmvH+WXFdTNQxQVDDXM1S2NACAYCwI+VEWj5BOz+X&#10;vwZyJAGkaaYZXjVN3qBp3HY0QowSOHkW5tlv7ZXzJ7x3fwu2weQHQIcB2omt8TrevSnE2DFiNjMJ&#10;grS90PnBEpc4wLE3/iySIQ471CzWXMZ0mgwcuJavA6wmaFz3o2G1Y6XpDYs8fb4ry+LgpjIEuPfK&#10;zs1rQnsA/Arqqvjygzp6MUMTxY30h+v6N7s/pMsEP6u0tWgvPYL7oQ0w24wASHq8a91ORyOEd5yC&#10;dEB/ANBhit4HU/SDo4YOaAGg6n+WlgYA1MaCIaSnoZGQAzHePgjivEVgAC8C7QZiLEsZQh72Z4Kf&#10;xlFhZpdhBggxyInwR4fzlRXZufhefk2BjSl2enGjMW5gZpyYhi8wVYexYpxFNgBQS2Gyf1iispDV&#10;aLA/u68tSDq61JQ7jHORnWwTAHmjdu4Ec4oG57KkRci8UUaikZ0mpB0NkAAYZup/1rXLa5ndYGp/&#10;LIOtn0XJyzA+G/YYyk4WQHLYgesq9mwKVSLkWv5yxPb8qeMyqFuQdIHlzhdccve17Ff07dpOXjm5&#10;PzS0N5sdBbSVfflBnREtPqx3JzC60+oF8jbz6+nzBEZrbIZ0nXO7K6atzCOOFrQlzh8A5JvEfSXT&#10;+i0xZ4NzU5iNBkguAFqWCysJhVvdcv1edk5gsMAntw0AxAVQMPihfGIUPQ+UUpmMtbp/Ad9szAbb&#10;v1jsPKeXX1O41xNvB1h01tVDZuqO+b7xvTvKRB4jgcYqhR0scB9kEDDDnORYH95TTsdEq51JgY+d&#10;boZScHKFDDBPI8SYcdd0mMRkyE39MVjgfQubXQ2QHWD6/1wzAElwtq/arlq+s55fEPBSFqM3mODn&#10;bpKMzpKjB/bAi9zMrQfQF5zi13Zt3UCG9AiWV65fOBXat2PLgD1oHzzWyaMHdSa4MABIVnjlwnm4&#10;1fuik9RSmpTvIMsmr3CIo3zBH2kwQn5DtL8ASK2xXcVeKIOTMFo108jfy9M8gL5C/W8NpxBoNsY4&#10;Fq0lOPlo0LUPSsZXMuhAbREc0HeUviZbsICPuXVgf5mIsMrEAiANKb12GCwyyYnavQSvwoFXYV4/&#10;812HiT3r3E59f/S90j0qRu6gcQMzY7iUBRp6oJa/KGGznyKZ3PYNjfe9bNwMVxkVCG1LpolbAdDR&#10;CGEnGNovGiG0v3C3zZmjNxX8vLkw7JfA9P+53wFCEGMpSx1fNX8yPKcdH87/5ue71ugvFyGRuQtB&#10;II6wARKydYNOgASCrJFFjujTGYGo9++EDuraNs9oia9o6vDegEV2A7Xct2urWx3QV0C8fvmilr08&#10;Th0+BkBEqKrpDteRmwIi8n3tAjubohm9fWgXXP2Pz+QHQKsBouEDJgDCL6fjWDAZZ8dYNgo7F5QJ&#10;gtTlqAWaQrnBFHCxmBdOJjuI1gXFFGMuAz+KCwoXWw6WCuX+sfMzX35NYIHSAKOcsOu6pD3rGADP&#10;fI/ygaBKGU4gaC52ykEArH3w4/uH0vfWMWMxlhq6LQDE+Ygbs5bB2gkGAKK5xSaI7rhOf4pBhOV5&#10;tht6K4O9lcAsfxlPxzFXd9c2x1x50PennkCUvcbqTiP0gGBM8OuOSbCTB4+6LX2tx70DzX/N0vl+&#10;N0BcMY3V6rjBveSVhJinocN7G8PF/gKf8/dRB9y4agn0vRuFYoDWL07zM2cIebA5YtFjq+XOLVSu&#10;3WB/GaCWwVgnOKoDNp1lJYPZYa7WmjSwOsDU/ziMz7JDpyxgHqahGEwwA2yOniz7J7QJgo+uqPVF&#10;LRKWbuTM/Czgw44OI82ZAZ9IP8bHcx5cwnMNRKjmS3C0D47mW4xtdjk3YKcBM892vDd4j7hLBe9N&#10;5gkeTkyQHWG+v2x6UdP1OfwAVQO8ijrNY5nZcQM2GCAB0DR3OzrB3dDtR4rRkYUSE52ADmt3dVR4&#10;Az67DJDV1wOsEvUUgU/XBrX+zUs3q9ODzcwGn7ZV319w5V4ya+h8GKcxDeJG93MG1TsgO2ywdkDs&#10;XkBwCo2UKSMHyivZGRmh4waxs0J3dW64gb//7ognuGjmJFDW/J1gbwzQMkoac4NGm5yU+MKZ03Jg&#10;5z59Ec+f4qyxoS/m2mHylsH+MkDtSOHOxEXod28ipeUKzMU4gXQfLwGQcUxWAyQPABpjZjqPSiuD&#10;uePC3gVlwmX0fYP10SvGC8UqezXWHayPF1ieCHvuuQAY8uK7cgAxytbycT7eSzB7dq9B7vuVDRau&#10;r7/r+8LdKw4QZDnMGH6zFOaNDt+HxFcfbpQG88P+SkmHgd4x423NMXOkj7mFCoCmDshOMEtgdIAl&#10;/g70uMM+sT/vGiDsL252AFsJT87XutX8pKx1HCGpu+EH3r9tL+aRT2tGIA3RnrBBHxPHuCF9Ct0B&#10;tnCtAxwrcyaNkldycnJCp40eFDBq2QkeHTuxWAp2ADfD+mLsBCBdPgevH7u/a+euhy9vjgxqPgqR&#10;PL01IIF3rxD4Ay2TZEFlsAGAqXJV12JithiH3bueNRq3YPRaJA4gi46lhBk0oPqK62iZrrIkAGJn&#10;LO7MaZg3zdUDfQEjXLIJsKucxYIiakQsfS3mZy7+zn+hGdvblA3i7xxYL7Bf0ccL6yVY2gNL82VF&#10;oyPn1kkHAy/wPXEFQQIgdL9s2qZsJ/842Zpg8M48sVbH/tKYYMO5bmcA1EaIsbPEYYXBFFMmAj4y&#10;0tOlZ53h+XbtersmPJXAZH/cAOeO/em0B50euKbp5lCXhxmJz7g7jbUDySE79EaK+Hl2gM+hAzxQ&#10;O8C5KTD+kjR+X/smtWXp7CkGAC6cNk46NA0MtaS4OBjdlQtnTuAXd4/s/MXZJj9z7IS2vVfOWCVT&#10;+syUfo2Hq2GS1hfqAzRSslVO4GMnie3zFdNXOaJydPQG0VuuZbACYDYA8PQN1Rp8BUD+vJbfdJWo&#10;iHik667RqRDVVaivmEP3qsFQ+1MARKqItT0MI0ncF5v9CHYa/eMLwODLcYFlY4G57u8oiPnlYxxk&#10;g2CI3PxGNhj/Iszr+vJ7v+hfa7yPORgHzD6H1aJ5NuyZNyG374nJBHkzQ+mbffesj0Znk/lR97uE&#10;FCFzAZYBgE7ZhWaog6MTrI0QjG3S+hJ5Ef7Zi7CfYNICvjxvoOc6IlqQEVrLXzP+yqHTAdjo8e1d&#10;fwj0xnm61uJwCHZTw+dL/y4lLI3Bw78NUHSvHbqC4u0b1+TQ3l3SA/499hgKA3zW9wY3/l3WL5tv&#10;AODaxXOEHwjEA9Nfwyd6eF8I1ljmL4P5y6+ZvRY7NQZq/BVfcM4LWmDHGUVrVM71zeLXcInKPacx&#10;GXdlcGEB0GKBq2fuwN06Uqc+dAyOHWAdsrfCBZhFB/0PGWxGygpOTEZOMdsN427ZkXf9A0Hc7bPB&#10;MnRnhwv7485ea89t7t9OFyHZIL4n5x4aOY64Kl+B+EUHpKJ6fuYtDCOGOZjNVuBzkiLyvw/cP+wC&#10;iOYmuuxwOyk/rr+X8fOzkESj5xT3EzPDME94q7mwydEJNhshmALJRIBtNiZ6BjUb73btpTcwLJgB&#10;ovuLPE7n6Q+CGZnd0NZj5dc3GjmyAJt83l6DEZgIPXfEQtmybIscRebnFWx6VKnLBEXt/hYAiByt&#10;3bx2uYYuBwKj+BjEu12b1hgAuGvj6oABIB9cZ4LXup8J5gjMnOEL5Le3GulAthohvaTDWOkxZIN9&#10;/hgG07RhnLZ0QKMbTB3QCEnVQNRCMEBL/2D0fexTlDynVqObhkF6tcCwA4yUFGWAZgPEETOFk5Rx&#10;6czaMzP/cqKNgEyfmSAZx0Pu883V/9xfcM6Lv82LT7VBdop3gbUAhDExkPunqMDjz/xzzFcLI4XZ&#10;aDI52LW1MN5p2bq798RavK7SBJbN5zhsLr6cB8ZzyL5zWgNcjeRq/I0bbC4AMs+QAOjUCGHgBWPC&#10;MMEkERcwaXVNCYav7M+9Bsh1tOF6rT3hAnRUYBZbI6O7fA4xWNjiyI4vv18nQczsPzU/g8BYU11d&#10;qvfXMNQFYxbLdkx8Hd9/RDfGuQNB9hP8nQF2B5i00bAEPgqSpgB4DCGD7Zv8HhB/DX8gR+IWshHi&#10;JhRBDZIrYZD82JjuKOguxLKVBmi2zjVaGy8mV1lyn8Bpp1lBqxsc5bQuMxAM0MECZ4EFZkZLmmkw&#10;tQAwtwPslLOH0FEHAFpx6zA75zhSRnwBBRM2Mf3BZkcWRXXzwuNF5XxknTYWm/PIo0lBoGdDJfvK&#10;wRckxsqX3/95fK11m2C5e1dvIOzastvu/Lrmgp6xWN56L5zfB64ezT4f6ke4Qe7NKvveGSM7kucS&#10;N+AhtNaI70e4q+Y3moGueQCQobXdELiBcNWcDBncfILUKN7Up9LXWxeYAMhRVKa+5E5uIdUFo638&#10;Xnf7PpytZkbKu3FtExhJhHhdH8YKTWqErg0U6ofjh/ZBnyIwDJAASDZ56ewJAwCvnT+tHwiEwVAZ&#10;IB5rPDo2VvcmT6orfkGuuGzxFePujcUoVgoE7xbWnaP5lx01AYbZYDRA8wVilJYuTVmbd2mKmqLv&#10;3nKYogMFgNQCW3/bTZ5Gwe5wfpORkuJqgXEOGnUFQN2hO11TXxiF7zsLM0EQdomsszsVBLPP7HB7&#10;uAVBBU5YMUxfIctqwX5V35/H8wCjov6Z5msNQ3P2FaTIQIPNpHfPsre4sD8D9Ap4L8jaqcXCJuMf&#10;+yfzO6VJ4bqwiSEVeQDQTLV2NEKMDEeVZsgAAYDy9Kqc2HcJGrrv2p8nAKTljJo7tXfnBgjLX/p1&#10;eZ1asVYce3NIWmYqjDvCw1KbIQhnj5/M1xFmuPLZk0elf5c2AfEqG1Mgho7IBBsFwMcP7kgPBAy6&#10;i5n2p+Y20qFbm+nQeRshtLDwhetSrb+xGxS0mEBIPbDFV50VDPnC0TxJjeD+/eu6U7QfE2PNGcL5&#10;LnlhfDwmReSWwIVrgji/SdXeayxLJmxkixY7etFpo83A2QJjdoB1t4QCICPnedfGyau7NxBzhL85&#10;8WEv7dndhY8fD5tL9oU9YCMoc8/AfpHnMC7EXBB00qFwAasXjRczp02QSJ2NqKjcTqQvZVlRg1JR&#10;/LxcnS8bnj716TG0gFMcZH5OGmwuA3cGPuf3Ah8/gZvUDaQ6Z/i3MIvG6uwbR4xzhlvrdGcLANCx&#10;wIm7TCwGyE6wucTJSreGVp21H9+XmSl9/xjpl/bnGQAfayK7W+8fDNEEsV1rd8q8kYtkcItRmuLE&#10;EAQr+s5dQ5LS1gBE4rM5aklbDmaJCRBmjHpKgfYVo7q0+kMGIL0+JirCAMCk+BgZSIQNkBlaw1EB&#10;gru3b84/EQKhk40QbofvXW+IzIUeyD0BTJGlKdLaI0Ax9S5TIaD10SIzHdvjrQXKw9uO08fIMzMI&#10;EKQuQXoeCA3QOgkY0cMxvEcPnmIjzl5Jw5C5I13Z6gBjvwQDKSlQKwBy14YzAJqJvwqCiKnyj4Hh&#10;uxCllX3pgGGEPotupHWcwb8VEHNB0FGyWSzQ8qKxu3wQg/hslGA3Rf7k46IAnRfhZ5jvApYQkW3p&#10;qBpfF87tmh5MBUBHU8OUGBzMD6+383sAhq7vy+0zflqR8HwYY3Z5rybDaFgu9oXkru7EDdXaYOcM&#10;gNYWO2WAMOhDqpHkh3BXnES6SlO/tL+CAdDQALmZ0S0AmisxrcgrNjZ4XZ84eESjsNj8HIe4+5bf&#10;dNH4K+vnkAQRD3Tnj2sGIGS0VYtmQ1YLjEvFqlBHD+iOrY7JBgDmIMFiLGJm/M3ZcofA1AFXLCCL&#10;yx+Oyl+Sgid9f0YX6KrGX9HoTAGVpWcbUOJzJ06qJsApkOUIQiADpHbQteYAHYujlcZ6wa4AAO/h&#10;ZwUaAC0tcGrfRThD09HcQPLuqv7mNjLTApMHAKHTsFwhACIvUBkgAZCRR+YibsZh5ebt+QIGeApp&#10;yZKNgfvsU9D7XC9ABwjm1QONqQRzIsEayWISCUI6mUGX/QTBro4cur86IzSBD0Gz2ffOAewQMoFR&#10;RCO2ygifsGavs0/itclX+pL9uQe/nHsIqvApzy9X72MYgm6Jw7miCeG6J8YdABoMkJ5TVysMrVrZ&#10;sG0lJadLp1/7K5nw1un19HnXLjDTlyLC2Pwo2L5iBaIa3t7r2hghI5w1ZL5WcSyRG2DQwPq5bILW&#10;LNYMWx835ANAPhZL4Cmj4FP2IQXaGyOk5W/m+OHaHFQA5ClBV3T7prUD1mb2tidY469MACOb4zhM&#10;3wbDjFEdNDzY+JiPDXKPHt3Sgz5BvqHUFNqBVhMcXR3kVlJ0TAC6wM4nhkXfL59BRxW+KnbZjHWM&#10;FgAaFhh26ChUpxMAdf0k100i+HQfAZDR98z+Q/wRo9HPYxoA9grf2SBxGPslrsGWwaZHHiZYEAs0&#10;R7Os4Xxe6FY0k8ayLwQQwkjNuK2/LBCarzRMyNkPLkDfQ2gBQYbvB4znWWTGOoFDAETzSMtfCwDN&#10;TrvF/vLceMC+eTO6B1nB0W23e1Mzy++o+5r0k8UbJIMxeJ7owiQXAGRlsdNY56kVh2OdJxe5GytC&#10;JTtOVqNxV/1de5FXvgAgV9Fq8jOWk7syNSUqIDO8lhloumnJZmV7wZV7alOkZvFmek1bFjfKXhqJ&#10;hY91RuDJSbBE1yAEKwJLDdAoW70Bm93PB6Phu2ohwozx55Xs7GwFwPVL5wXUCtMVT7gfyuozJ466&#10;3RJnvYCs+8kEWdbyTuC4M6DZQUP0hG7TZFznKdARgtUywxeTeuGZ4yfyASBpOXeT8k5VWBuM64nB&#10;cmJgE2xMQ8BoFvbncvA8fSM3jtEDaJTAFgAqA3QGQMfuDyP5WYNPcZLzYssh+3L88eHCIYO54oYJ&#10;Kgs0usIFlsEs98xUEs4f63Myt5OREdLwmzvO92dnhC7Ah0gqZeUEG7JgzecDADKEwgRARtg7A6Dh&#10;vbSaHi7sj+B3F7KGT8zPfE7w6GXfQXagng+MRcPfFgDqrhAuS4Kep8vccxsh9JqqFUbN0Dj/OB0C&#10;ixaXooc/ipFmX3TUdOXCsL/8NphYodOCJMO1/KUF5ujeg7r8nNIVqzcSGWsvMB0cPAzQMzZBUu/n&#10;Nb8RZmnuBOdj5I/AvyZ7dwZW/7M8gHu2bcgLgAdDt6kVxi6Kevs66oDUFBlh425JEn9ZlrDUC6ZR&#10;34MO4OpV0kXJ2irP3RzPEpkR+pdArV1fNJ0MQZMlGm9UTiF9gK4nD58bgxJC1yH2CsGS6RqFBR+g&#10;aYI2AND0AFKw5gmrWg4ZIJcfGYuPNASTJzpLLg1AWKkLkPLuprADhKYmeGFv/pLMVQt06IAsg3Oj&#10;mfTCd+yo4JIegALFdx6nwID86lzbee5F8TUmyGA0kE2fzCMrtJGgjQW+FwyidYTQOgOgET3mrP8Z&#10;zQ8CoAv48WM3Tvio+ZmsLyZMQ1CtuHwjKt+8GVm7QlQHNHcGewBAsr9MbLODiCiTe843Ak+RsBxI&#10;AExNilNykQ/8tKl5QXd7a1OTnV8GGCvgGVa2mtzzA+mK2t+QlmNk5fTV0AWP6pgcy+SCRuIon61Y&#10;MDOg5S9xiVLfhVNGfJ2DAV67CBMjAhECZYUhQDK5YdEsRFy72RJHwyPpMvd/UGuwLDB659HRN8Mi&#10;43owGHVsZ8Zm51+crMZo0HNaYpDx7vcoXEEnDtcItv2xp8TEYFHR9VA1RTt27eazwBAAqf/lAiA3&#10;gVkAaMTem9FXhxGUyW7jQyzF9ml6A78m9k7kuzCdtECHhpVHBzQCOq1cOmNJj7mlzNxRbCxPx6J0&#10;lOo5fpXqRQFyBf0ME2QQMMFS12hMYfObtYjKeQ2B5jBa6c0MLDAA0LX7q5YXNjoc5S/+jZtPDhpT&#10;5k8zWbP7Lr5F8qn10Y6kFhvr54KVOpKiycYZlUWGWgAA5jFDcxIJQQgMPDh96KquuvR19LOg891Z&#10;A2Sj1HJwODO123BqHERQCdNdHMGnGGxgxH1QpZ4ysNkoHYvbshTL4jH6ak1/sNx1F3xqPTY/x583&#10;fmjfgPYmdH0vJtWYJZoHACPh7enTvkXAvDbGREh9GT2ghzrGXROiuSOUyRBNQdedI3r4onfHSj0u&#10;S2LTw2KFtMewRGaczqFd+/Xu4W6Qmneom3jhNAzhNMIQ/JgF9nTnpC1m9hDsEBYMp4dOM1ggBWmH&#10;BQbA4egAkwHmbn+zWIeyLgKgo+xicOZ6yebo2/kQI9TA4SFzqpD1n9YFZn6cs8PnYY85h7WOzhen&#10;skCWwWYpTCO1I5rJTCh2LOoxtpTpsiZn7Ym/xzbomijDsh9C4/K5VH8eIEgilC5ZV/ZhLBHAh/Ex&#10;hx1JpQiUlg4AtHawmCsItAQ28hdd9b/8AAjt77q1xNwBby7SQe7HcxKfSg5mgfl+sNmiNhse/JmO&#10;kFRzY5wFgLotjkvTTSuMwwtoaYAI3wD4ZZ+DRzU1Q7rVGOxz4IEdDTApPkmewv93xY32xybmkonL&#10;dNbY2ezcqGyQavpzhxvjb0d2H9SOsDUTrCEJTk1M12uZgcqnjh4SBizTUeKt4rT7eZK8oT07SHKC&#10;sQ3QwQDT01JkVP+uAXNbW4bDntg34m5ZOhsY5+AZalexhzY2+OKRLrer2F0bHLs3hGBXby9zGqSF&#10;MkKmxoas3+U1O+wK2Gwy7rTXmAYTYABkXBYB+/xxbE6Lu22GoUKL8QaABBfmwJm6kwGAxs4IR9eR&#10;LJDiO0V4sI0cWCpyopEWzPRndOrz/WFHGJ1HBb/zu3NBMA8DNACQDFNLuxO88MxcOmtJj2NNowsA&#10;UnsiCNLes3UM2CA21MGq4Z3xPA/gMzqqXACVidI2A9KEsljVYlHSm2snHQBIpmVJEcrEzAYI9T8a&#10;mc0GSG75SwZoWo/4ep8L1dc8B+6F/Bv08ES40xn7gNlYyr5+1LgZcZYY74NO9Ti68gRAi42zBMZz&#10;VwDke+ECgA4v4CRJoxUGHkCyW5wgsmLqFqn2buNCl73OgOjMAMMe3s0HgNbuj971h+bR73MtZK31&#10;+rUi+Nv+2F2GthqjVR+nPrTLW0AUFsvfrboEHdMfAVjX4YjBQgd4OjbLWQ0rBwDy5Jk3ZUxAO8HW&#10;WNy6ZQvkrmtAKiOzQZ85D2gkxbZRtkdPoLU4mdl/Gxdt1Bdsx+rtan1xDk60Giiud48rF85KXFzU&#10;MwFAvrlMje5Wa4ikpGVKzsVtOovpzgRNvcligEYHmA0QQ3h3Lrs0L86p66iiOz1ltGFQZCe4XTsq&#10;OXfOaQBqzn0ct0/DE7jfuCj5eWcA5McAglnOzRDqgLiwyXBUB1TDr1F65dGelAHOz+s/Y/eRg/gQ&#10;2zMALvbKvqIEQQOSGT6RHgJWDm+cjo1ZzShqsezGO5pRRhS9/t6O98IJAPO8F3j9tfvrVP6a4MdR&#10;N339r2BFgb43l/HeXNQblzao+Dm+f3gf9f20PIXWzchigLowiTH5xrKkDIccAQCEhGIwQPNmZHkB&#10;oTmnofqQaDCpK4+8jqD5owcSADv+3FcSsSnxEYYlXBkgNXjG2A9sOlIblNZOb2vRUS4jxNpLs4Fp&#10;NUHorWUgCrdDulZzDFZgkMqsiSMDqv9ZDZB1aPhaN/E8ALht3fKAdoIVACE4TkbyKlvarjU/vUIr&#10;pq3SUpdC6RzsEnVOfSbAGVvkrukGeb7gpM3W+swLAEiyRVf3+LMGQL6xvNsuncBOUgZO0BnaDDGm&#10;QHJLYAfrAKhYAGgJ7w4ApO2CrMwVAPOI7ubF5zz9cTaXhTgA0IUFWpMh/197/+Hd1rm1eYLzX8ya&#10;NWFNV31T1V09taZmuruq+wv1hXuvr8N1DkqWJVESFamcc7SyrWjlnIMVbeWck5Vl2bJytnKkst55&#10;fvs9L3gAAiRIkRRtC15cskQQAIFznrP3fsK2Ey8iQlIBMDF8T7CPfvZE25s46RLyC+nPBPZPWOCd&#10;mAtWJNBlnvk9v/yzjSLY0meJPJKLZGbjAUA28cUAMEhgEgSIl8BY5RYHQEAvXHASFx79W0KMnuLS&#10;sYuRH0ckkmIyAmC0MzgJAJHCFAZAcgGfH1jiHj97rlZzoM6f0vl9i2uBkwBQBQjnGjl/kBfM/4wV&#10;lqZ3o4TO4/pMUhvewwoZA0P2j6Tz+2tGSEf38X+sq9zPhYX0f8ToHdq3x/Vq36zMkupDBUgIwvaN&#10;2sBHtyDmPgkAD+zaZohblkQI/Tt9/N6dWwstSmIewGwA1ogMMV8SF6bDedPD8BQR5jplCOIMgW4f&#10;1uEbE1LHq8CKAEA+QL4O79Uw9e4ZkyNYqxizwcUBMCzASQ+AqRVgykkXWtxwwmGJi3/FT8gwC0wl&#10;QgIABkdIpgowVX5BCwwACty9BUvyC1YBCCDdw2wIgPIGSFV+v2oUgS8WZ06IJItXgAk9JjNAltEj&#10;RwpsfLSDOSGBgQEO6dvB/RFvf1MAMNPnwGeScOqoGo8CK+IXI7vwBWG6VePxfcHxcUQKAAron67V&#10;2gb3yC0Yu0Ksb9m2vnEnSADA86oAIS7pyiYNmOpGdRvn1i9b57P9NHO3okTzQMBwrRKfR2sZEvo+&#10;CBmKG9QbcTDknLdgk+27Cun/IE3XSqaC9q9MsUgESDttgzt1XGRjOgC8LCtZJy0MLitPsEddaOca&#10;btmC2YXaYICNtpYFyRuXry802wMMudJQ+W1ZvdHeeOh24rO4wsAIE6BKtHZ8lhAA8PiBk6VKhM6q&#10;XRDLReve5qOeprx3xzf4mUzMBleoArS2K6UFTiO8TVQdgXVMC4CSvyCB4QRMB4D8bIII8e2Xd4RE&#10;LXBCC5gqvwj6M+QXcf1ZJMCNwjixXT3ZqhWi0rK9upmgruJ3rnjQA5RDKG0kSC9UAZocqXgATM8A&#10;h/lfDAAPCeQMAKPPIfWzKA4A044j0hFSMQAkEku/p7tz2h07cMYHiWRQTGR1HGfY1GYzeVVwrbVG&#10;896de+7c2ZMGVDC+NQReSF5qiehYtWBl0nnLuRo6tKPK/CMgARNDy/e6+FBjwFAzdITRaAYLWVqj&#10;DXCTv/m6zEKaQ/XHIqTe7fPc3dvegFCoAoQIGdS9XZkGD4Y2eNSgPhZYkI769ns+CmxtVHO0vggk&#10;mf/BJmGoTp0xUGrzZi6dvjSREm02O80Ar19XZM/P510diamLWsn3sgcJrPDYXgICsbPPdmh+870C&#10;ESzBIzZ4Z66G8DkVAFOdBzHbVRLrmASAofqLA2AMBONscAoTTGVTAIAFbpAwA7Q23eQXCHADAFIB&#10;StdoFaDYRwDQHAiDbD/KUxEjBbfyrvbij69nffpQ7fgE9xg5UiRIL7ICjGaABcvoIzY+4QIpSgKT&#10;DgDjn0X0/zDyNopIJaVi4vSELjNamxmvxtMSUgEARxvIuxOb3b37j13bj3vZPLosNH/pzgMEyx2r&#10;9HUPHzxUCPEvBoBb12yy5wN0KUAAMYu/t1EVe3x+NgC01HeBYRhhwQCv1J7g4R1HmzsERcfskcl7&#10;vk0brPb3yIG9YmrLblFbEgEypG9CtF4IADmQp48d5rCKZEsrZ3M/0mG6tmzoflAbDAimkhapgmbe&#10;NK4sXDVCUnRcJ5gYrurq98G/r63Ms4HmGQ6zQFjgK5fPuWsXr7uGirav/v97eVV8JqD0JX49t2GZ&#10;BLFKjHkK62jsY3oA9MxjatsVtcCpABgG74mhe7ziCAAoLVq88uC+icojWQqTBIAxO5wHwMA+CgCx&#10;7iUBYEELHAdAW8moSvD5pWOvoAoU/gl8cUAk1hIAzFm2wMbGI0QPeszYIqpQASalvyQY4HgFGKq/&#10;gs/iOVVhfDZoP5fizokDYNgUlyCkfAWY8AObHS4CQEmSnu2eb+/16O7Ty5z1LeR+okrL/VpLB5+I&#10;lDhmALh9/RbruigqIDS61OxrhQqqjQUTvrWZHi3wIZEjgGGwtwUw5Nym4EEaQ/ubeu779ndJme3/&#10;jeNTszqfuSVz8fRb/ZdaAXoZwYaVS8ucCAltMOsyC7HBKekPvEGEIvBhQI6kS4tmfgAwAortpBmc&#10;KyLlZz1OqC5hq86dOeHy7z3QVbKniUNfttIr6udpFer+YwvNFi6bINXIEFWBqTNAKsAk6UVi8B4H&#10;wNjcKQBgfPCeaLniJ12GNrioCrDQDBAAjCrAQgBIGGeqBzVKI5Yl8JHmbS9kzavIGy6VRwtYTSAP&#10;bMKTnR0AFhKkx/SYcRF0IQAschQRfR5J44hwMSoJAAY7XIokSbNlLkyKBHKr52+xi25ZCZ4zHdtU&#10;eGO6TdVzPks6t9jSOG3IDJvroddt9UFXa8WD5IXOjJWXY3tNVDzW7sQSs7j9lfPcwC8lWOFktP6y&#10;LNNfAEFmiYQg7FMRViQA/qJBJxa2to1ql2kVCBvst8VlVoCf0HByz9Yd9qamghY0uk+IznUN/rW1&#10;G9JqhFWJAF/YEhfe4JAP+OLFUzeo2SiLBSpPAOSxYeEQot69J53cecWYR5H4cfdB5QLA1Ba4lACo&#10;fcgP53SSTEchok9fuL3r97udq/a4XWt+KPOvbct3mbid2xPZ9kg/SQ6l+J0CICMVaQDdoyvu6P7T&#10;diyXZL9vaY99AHDZZBE4clXFJTCEk7DsiPWxFCO8Fs7P4Pnl/wFHlp5TLUJapp6j6UwMFn6gZWq9&#10;bPtb2YUfAIBtGtZynZvVc1eUZlMkAN6/c8v1Mfq5bPYEhxIUYqUTougt61UWJ7O24c1A7jK+7yR5&#10;bgtCEbiymBdY1R4J0Riu9wokYX7tKhLtCE59QwHBF5KozB+11Hsjixj2ltX3mAcOajFaB4wK7J83&#10;qhIclWS/KgDA0AJLi4cmL+gAM84Ai267StUCJxwIBSSIF+CmmwGGFjh5BmgmfABQs0CE0s+f3neD&#10;W4517/4PNe0CVpZfzKPe+3c13fez2Xp3Wq2vdjQrAbk0ABhmgMW1wObaMBlMxAKzEa7IcURqJZ5F&#10;BVhIk5nSAuNdFrHmbv7iLl+8JaNAJ/eZUp7La+4XHy/R2RzaflQk3y13VHN1P6PzKy77NhxiFtbi&#10;zh0KlvpKf98i91axy88lfl6xeJ45yMqS/fU8hFLqe3d2T58UkHYpM8CCbLIJwweUuSDai6KrWUZg&#10;ujbY4rH0xnaq0TuRY8acAeAjNWLNwpVGwxO5Y3sD0myQihMsfGAPpMQ/tO2o1yOVcCVgcR9suu/z&#10;HIDtxC/n+CnD0TXazUDrIvYxLQniATA1fqlsWOAC/Vmww70UCRJa4AQJQhKxAFDsqyVkKyjWnd8l&#10;YewpVQQNbEYUKoKy+JPFPs3e6SJGUu6XHTNs7WNiNWkJW+AEAAZL4kuRIKmjiBgIotWMROlJCT1F&#10;kCAmzwkzQMgoeZjdlaPuzt2HrlO1L414KM2xWdKfwZ3V+I327ta1WwLes6oAPQAy15s+dGYivITP&#10;1jozjaQyzeshPFh5C9GZqtlNFC469+EHIEvLMvsvFGBsgVswTdKtxC3tDNCD4JplCzQH/KxMW+Dg&#10;De7ftY2xtKmVG6wRwmZmB4mS+r82MRY4LFnO5B00nWC0bDnch5L90oUzUrHfdc3e5jGLv1qV9CBJ&#10;d3/Kfw7SWcN83I47poRftHQWv5QqgynGfRC3XsVnS9noAIuVwRRmgU2rWKgCDDFMsRlg6k5a+VEf&#10;qR19piXcz5S3163WoDL1pPI+c2GZPXKZwiK0ppTl9Mwew27mAIAlkMEUpPLEswDFykZ2tXgQaqIC&#10;5PMoVAEWocl8GRmMBSHohL36oyowLTeq91WFdTK835/8pxw3tPVYHcDPDZhsrCQShKy/Rn/Rfh4B&#10;ZNjlg0pjQr/JCj2Y6Lor9JTWOB7GyqySQoZg1FNKeU/X/tIV7t62yXVqXr+MZXhh/lfV7d22MdH+&#10;ZiBBPAD+IjQmz6+sy1AfkaWo/OVLCyVFewD8wfy/vLm8gSTI2gb5NFlhoRynbUYDyKKkr9qMdDu1&#10;c5RZYliazgc4XjIV2tOyALhsHoMPm+is6UO+9W/4hf3uCVIYglDT6QDTWOGS3AelFEIXiG/VxmVw&#10;giSscCk5dElR7ElC6DRJxACgpCgPZ3eQKPy0SKyN7uP/qezGDj5Es6k7ceyiUnjWaOlPWx//zi5c&#10;teAJEqQ4AIzJYDIJoQuisHCCxFvgyI2T6gTJKIRW+0vLHGyJJoQOa0tjvmwTQgcrHBFpZDNOMpeK&#10;u39eyUP3ZTUbUqHgx3vN3Hzrd7s0182PVX8/uWlfzTBhc6j8MCQAjKS2I4Q+oXOR+HvY4aqxROrP&#10;/lN9c4pQzKQDwNNqf+dOLdvo+1D9oUJh/verYvLC/K9IAMy/f9d92aml9eLZyFxKch/K27FD+xut&#10;/pOANrwZVh6rxO5UvbeV1AAgHkOTt8Tux/0BvKA6xyvcXQtVqLze/3e1bOcwHwb3w1P48NFd9+Oe&#10;ny0gsrxZszg48lyfCAS+bjvO3dRuYffomnuxX2JknBaEIoQopGyscKkAmGrFyuAEycYKVxgAIysc&#10;s6fgPy0EgHJdxHdR0AIDgDPbOHdwiTt/+qp0my0yRpplcxGJ34eZV9cvBrln0qk+XTnUltSnBcDi&#10;ZDBJXuAUK1wiDCFkAWawwmX7WaSRI6W3wsUAkDGJQhDccc055fL46eBpUzFwHJX0PXuZ+zMyavZW&#10;Z/MAX750zjo2H3xwxDS5nJuQHG0+6mbOD8TMiRgrdvgICEmA6pHT3xKfeS3M8fvnfW2+39Tzmcfl&#10;Ofp1aVMumNNCmDNcBOxzZUNmBYDcqTz0gJ6NERq3yHV7tmsHaIomEFJjRKcxdoXBZkb01c6NWw3Q&#10;GL5agKLeXHREtMZt5Tvkg0AuY8wTcflKlzm4Z6+7eOmk2715uzv5s6KldOtdb0iFsMHxAy/MBJtr&#10;drV15Q96FUp0ufaTT2MhGxAQVAVgM8BYBFN6/VmU+JIN+CX8p3HxbVR1JGLxU8IQkqLYU8MQWMqd&#10;so0sHQBqLmdkiCQxPet+XWZtMO3vnNHLla5ywcCPlQRJAGjLqTSTjO9mSbLCockkDCG+miBNGkz4&#10;LFLCEAqFoabzA6d+LmH+l2YU8Txs6gthCKRS63h4cUC/48PLLv/BIzdv9PeWsQdwvAyYleZn8bnP&#10;G6lNiKIRLWOTiDnaX+X5kcZOMcG8b2TXsR7sUqRs/P2sKr1NKzZYqjsLkADN3rmDrFpMBUCSX1Z/&#10;t8iI17LuOn0Awmdu2bzpSeBXRAXo2+AdG1a75hoclqS6y/a+BKWmI0OCANqSYUz2ojet/iC3X288&#10;Mz0idMYrMAFqnTc0LEwPH3JIpOCNnj9Oc0wpziFQHik2av+Ww8aeVQQZknrQMcDn9Q5qPtqd+JEy&#10;XEzUxYOKvRIQkkbCiZcphDMhhgYA0xjxi/UBR3mAhQz40fpHS4NJJ76NVYCWQFL0OkarAFkeP0tt&#10;8P1zbu4YPKovX7lwHHBhO4Tn+sQGlz+9lZZSaQaoFtjIl0QLzIJ6rSYI60kNAAu286X3ZcfDEAIj&#10;zxwwdR9IFIefaSabLhwhNv8rIECiaLIAgGgxt85xL7SGwN06rWnNE7dj7QGlpPS2966oBeOlAbZs&#10;foZZeYN/baPdvzfcjRuS3UTsb/Dt1/snKntvacPVcfaM77YK5/kdsdT2MNICyAc2H5YYaYWxli1R&#10;MvKjd7mQH2EJ+o9yl8Srv2IB8MqFc/IF13NtZB7OFtiyvR9I31ct9pEDP5j1JakN1htCvhhvcNA7&#10;YZpurXIbsTG0ul+cVJAWbbuEBTCAW33tGkBGQ1XI/T7SgTSk1SizvwxsOrJMZ1PZHFBxcKaVqf2/&#10;N3OT+s9zl89f1+eRL+ZUIZmaAbKI+zkgmCSFyRTDFHMbFHIdxFdkxvaCJAWipsydIgAsFIhq+2hZ&#10;xxgPQ2AGmKEFntvV5U9rpd0Um5X1eMKIp5e94PAZ5qkdu3Pzrnuxabx7OKOtB0AtqM+8nzm2nlSh&#10;AUmBqJEt0cYQSXFYAKAuSAooSL4YpZkDxiPI0lXkheyIyTtaLJFHKeDPNRJx19E1PnE/7j/lBuSN&#10;UsuY+0qqvnCcUv0tHq9KVLf4/g9GUTsVYFz/n1sZAPrPpYMJndOts6Rb27ttp2LwWxuQcz5TvFy8&#10;eNLEz4dljaMaZBS2Y/N6R25o2WYQkENQx6pKZH33794qGQC+ePbMjVSMFf1ztsCW7f0MlRV0SOBh&#10;qiSGKhADdWCY+GBMbKlWN9XTG5aoQ9mTJrNi7nITaDZ/t7NsQjkGipi2u9f50uUruvzszxeMoapW&#10;BgtjSgJ+8ftaDJAImVxdZWePWOKuXeGDERBeULDpD5o7kQxNaGZiD0UsiSSVhUycfDH7WzrZRaEg&#10;hJRE6NRI/IT9Kr6QW3mAmRZyBxJEtrSHM9q4F1snK0H4tthChd2+5HuN42FQC7GRj25rMX0vI1pY&#10;Tk/FiQsEGc7jJUrlDgvqbT9ztKA+3X7mJAAMwRQhnNZH4ts4IpEIEyKxUiLxM80C47O/MIoIuYwW&#10;drvIvdAuEHeTxVNP3PHDZ92w9hONJYU4SxsfVQEaVo5R3usOqj6fPHoi8uWKRk4CqGi+R8WG5a2F&#10;zq0gwqYDY6E5kXTnNKYCJBlVAWyIpScPnBZF9PuFSOtkkQMUkboRfLx02lJ3/txJN3XscFufkS1+&#10;lOR+zRR/xTiv4FbgJ0+jA0w2m6+UKLE85DAmiZEz5Ks+XewqkzQT0N8BwWlfzYyGrYXlK7S6ocLr&#10;ompxmcIQIFEsN1BfzP5ghDtKOM3CpYN79+iD9H7VJRNXGCP8spVJaQEw/BwHEW1Ooz+1ExAu1b5V&#10;LV5Xsq+7ckyzIHl4dzGMFyAW2kWRIsUIoZxp4vATm+GKWIpkEUzBB2yR+CGFmBY4VIC0wEohXk4c&#10;FhUgNjjl7i35UlWYmFgAcL5aYABQesAnS/q6F4rK6p07zJv1X+IE5j1aMEGAIYuhVX+S2zyc37Uw&#10;ACqJJ3k/S3I2Y2I/c1hQlViKFHmzY1vhkplgD4BplyIZCIaxBKxvfC1BqMRV/QF8AlWnpefutpwI&#10;L564nw+d0bx7sr03/I7lGdiRzftPkQFI/SSnzd3bt3X+jLAWd7vGTiGwFKnZoBbDk9KfKTKaaSQ1&#10;e+Qcc3H9eOhgIsSEIBKA3VJlPuxm/mAKFYoTsgA7VOmt7Y7bXc92Tct0FUccIFn0tmvzukLVXzEt&#10;sJ8DnhKit1ULXB6lKVUgWYHrVi4rJInx+X8/anvUPIUZtLHyGWIkiC0BQNgoPMMB+OIaQWQwyGdC&#10;eCoSm6MH97tLkQ1msOxxZR0fns1Blu4+AQgJbZj+1UJ36exVqwzcjRMKOdBJZfOo1CXokbwidT9t&#10;ovoLIQhBdqFE4ngUVsIHHKUQUwGmLuKJ9lDYjuNYCrEHQLXAACBhCAaA8uQGAIShndXOJBxTv1r8&#10;UnNAL7UQYaZlP+70Fpc/tYXmjAJAAa1VgABvqAB5PbyuxH6WsKGPFjgsqGI/S7ShDwCMZwImAWC6&#10;tZiRIyR1M1wAvVTwg/zYQ6q3tIs/bdH7IZ+4gO/I3l+kDBhvu6+RCr1q4OOYpOoEhJdO9Mk+W1dv&#10;tlb8g7+rY5mbO5CWCQsIJUbLFwwK8Yt51f/M1rfWYq2724yeyj8sSfpUEpj5Yxe4NYtXe/0gn6tA&#10;sWPVvuICxmsZm2LvLTqvbL98CEuuu659xqnzv6wA8OnjR25Ir45lupUp/ksiiWH4mS4mi6qQio6r&#10;yszhs7VkeaQb3Gq4yVzYCxK+b8AnuQsgR0ItVynKdovjib7nJTGH3f7du93RvUdd/t181/7T3hUu&#10;LygKJAMQ1vunVm5C39nulNp1I0tun1HlsNFXg6REpwO9pIE74JeyF1g/S1Vji3iSAjjFPiacB0EE&#10;HVYxJu+i9RVgQRSWae8SAKh53PzuvgKkQhNQuUt73cbvf0hoxkpzgaAiYWnWpXPXnNs1yx7XiJYE&#10;AKolRgxNC5wEgBlWlCbF4mcORU1dURD0gKwYSBJFp/0sBHxcsPTlftnp5U/Pnrr927T+QTM+QKGy&#10;AJ+Bn8Dow/9Q243uMtkw4sb1S27hpG9NzE/19vH/WFf21CipXecT1eDX7UbZv8e7KLSDfF4AGyOp&#10;8D38wF2/6Gvn8vShs2w+z30pZga3GuYG9WpX5qnPAWOaK/xgnCR3BTuuk+PaimmBfRW4bP6McmuD&#10;fWVZ221Zt0qglUkhLs1flDcWghZtJWaUH2gOEH0d2LPHbV65wYzXsMVHDxywNz3E8fDntnXMBzu5&#10;q5euuKsXrrnmcogwdynNyVleP0MrwtUY+cBItUjHDjArkn7pnq5iP0WL0NMCoQ9ALQhBLSBAfPXH&#10;TuAAgAhvwz6QEMBZ4AJJxOHbLloRIDCqChlNBUDi8QsqwAIAzJ/SXHrAxRIus6siL2nlaUneN6qQ&#10;9sqje3xPMWMrhogBbp2oAB+q4qTy9AConSxxAEzsaI7tBUlJhbbkm0J7QVhSFVuNmTIHTPiCU6vA&#10;UHkDfPps3Ckxjk9uuScPH7ltq/a5XnW/MmDgWEsX61aS96Qs7+vBT/51dURPnzx1169d1gzvkFuv&#10;c6hbrX52XmBjG9F5TCLMAA3ujwo67aUIuo8FkpnW19pMU99HK/iD5n7MBAkvIUfwg78TB/B+dzd1&#10;1GjXronHgLKu/rz8pYrbvMYTOgXbFLOeAXoAPKGhJskM5aHPCf7gMV/3s4AEhNDpKHX7N1V5CJvj&#10;jPEZzQoBPeZ9MFKABh9azj82tzhughXQLjEX5IsMsg9EinytapKghEunLitzsFu5RYq/zMFqZIla&#10;JATVQ1qNcYd2H9dnKCB8cEX03DZVGLS3UUVo+ygKwC8x+wu7QNRGJ4JQEfzGnQcJBliAEFZiJvaB&#10;BADUPC0JAL0P+LEkKAaAYmQfWQWo6kwVYP60Fu75+m/cnRu31Q51KXVyCYDxdTtFQD28rsdWZTmz&#10;na8wqQD1fNZ6J+xwaoEToaiQILTAcQAM+YwhFdovqSrkzIkBYHxPS9gP4meB/r32OX9Rxae/uzP7&#10;JWW56x7lP3Qblux0nWv0M0bXR1c1qVQXWo4rKr8hLbREKv+Ru3XrmiQv+xKWN+bwXyrwALCaJ0nZ&#10;pcs+Eh9NIB0WAmjm63X+vpmBZJCl8SctL20ywmdY4hCCgOB58ZTFFpO1ZdUGN6R3B7/1rYxb34Te&#10;WCqWqxeT3R9xIMyqAnxCG9yzQ5muy4z/wmG+uFW6w1MZqsDCAarSDqmimzp4umQleVZWm3/YVmCK&#10;cYoGr3wwsE0rtWnu8q+n3Ri98VyVavwvjWzLHCB4/dIN16P2IPeh6P/KdHVOyGeiKykzlX6NR7gf&#10;thzxKxfzf1VFKCAMm+Ms+y+l9TX2N0UAbSkwyVvIkpaiGwOczgUyzIeNRmnQIQnGmFg0efLnWns6&#10;u5PLFxP8eFEvESG3XZ8Gw9XulI4IocKYP14EyK1fBKotjWAJAEjLHQDQtvKZGFrkTCSGBrA9AKqC&#10;TV2NmXZJVcQEk85i7hz2AzN/DftBAhkS9rUIAG0soQrj9D59Jne1a/aBZfUxXgH0AL9XTbalnzv7&#10;anRiH81Bnzxzt25eNScG4BbGRcz7+jQYZOcLjo7NEjXTUSVYYRaWydfLju6xsrjhxmLLGxa44TIz&#10;rJGS46Rm8RZcEgobAShgePnyWbdiydxy0f0VtL9V3TgVVmH9ZSkrQF8FLv92Vrm1wVYFqlcP9rgi&#10;q8CoEuRNnKhZIMRIqliUAy5kk/Hhc0VCUQ8FDy3PB8qBOfsbSXAUqXX//m1dsR+5SX213Fn3taih&#10;l2Aty+tnzVqng5YIor4Nh7l927TY5YWcJffVGjMjZOUl6xfDIvTYJjjf/urETvhOfftr4ax4T9Pu&#10;oWUNYyBAvAjaWmAjQKgA+xkB4VtgMcAxAKRSAwTd/Ytu0kA/Tyrp+8LnWEWfxc4NR40AeTCpaQSA&#10;nTzQWiBC8AMHAEznBikQQxcwwbIjynLG+skCIiS2qtQSerwe0KrA4OGNtsTZXl/IjZNajP7sjkXG&#10;r5632bX5sIf9rrzuygh8vCZeH1Xbqtkb7Ny++utFL3aOwC+so8Bbz2dmigudF3RXI7Tb4weFIZDI&#10;FITM5s7SiIq/UxUyd6d6tDFVioXV/PvY3pQsQyhKeVV/1v6K/d2+YVXG9jcLEiT0ys6dO/mzlhPX&#10;Khc2mBcbqsAt64uvAkmTgImiWovPH+yEsQw6yWY0ZKVisv+3heu5ZpHb+P16x3Jm7DxQ8sd/YinT&#10;fndNBwG3XWv22WwChrgiAidLCgrhgAxA2L/JCHdol1pjLHa3znjzvUS2Yak3DKTN/8LyHYtfj8//&#10;AgCGJOjMi7iTNYBIYAIARj7geAUoFjh/clMRIfvc2sW7vWwiJlzP5vfms83RHphzp9Ty75ntHujx&#10;fAXoAdASYSwQIXKDxO1w5gaJiaERc+Nrtj3NssQFJhg7Yup6TBjyRBUYAWC0JN2qQYHii2Py6j68&#10;Jr3cI7d+8Q4F4faKgA8xfoFAP5vfsyLuY2sqBcocN30bfO1OHztnM7FzZ05a2xvvsDgnUExgPIDA&#10;qKX9H7xGyBtaW5JgIDNYZsZYKYBc8ApnjLuKqkB0v0vmzTQZXFkuPI93lYzsurVq6G5eU5eUYf5X&#10;IgB8LhZr5IAe5SZW5MUjuP5mcF8xwumvHKE0p/Xtncse1IK2KqTSIo2ZO3q+1vWtNYmMJVJEIMiH&#10;yao+LHIwySGh9tjRg3YFJI3i2fPHMoDfd/O/WapU6nbmIjGHSSWb38SBkN99WPsJ7vTPgLhY4wuH&#10;fdsG6EXkh7G/FrwZIrCQv8QtcABgfBscOyhCDBYESGCAYxIYEQ8JAgQbHAywtcAdXb4qwAeTmjh3&#10;eKn7+fA5e/9KGkTB59bmo14u/84d93T5YJc/pZnZ7GixExVgAMCEFMZrAR8lpDBBC6hK1trgaEE6&#10;kf+2HS6VCKEN1gUiBCNEVaBJkRAw79ecD8uaLjh7Nh12XWsOcJ8oCbyyVnwUCZwnXIDafdLTbVqy&#10;XYEAz90DdT1UYsHmlgSAquCOysI2qus4Mw2ktvEUBrix2n7S3S3XaMmHEicvNMs0x/cLj34wF1h5&#10;BK0EEKT6mzZ6aAR+6QmQEgCgb4M3rVpWrm2w6QLFCm9Y/X0hXWB4QwE/RM65SpgN1R8AUOcfmptm&#10;EOkLwQmU3+fOHTdRZucafQwEuYIRrrBdTDBkCgdA0ipNeY2PHTngfr2C/OS5u3Hlpls8Ybld3Wk7&#10;YWYBQ563MrU3XqqQo+13zd2MrxfKMqbkmae3nPtxo3uqaiYBfknLd3SiRwJo5n/xBTx4Zp+so/2N&#10;tsExR2MbnM3/BIDM2SIRdAEAxiQwEQBSAT5fO9ITIbKylbSiNgKkvSdAHs1uH80ARYJEYQjBDpfk&#10;BsmoBUwBQAtF8Jv6IEJ8NBYjgSipmyqQcQG2OP7UlzuNl/SxXWgGtxxjXQXgUpmOBe+eIqignh0T&#10;vLZeitIC+PLv5esC/yiq+grmfenAyrS1ArYQa4XpAGlLolpVlcu/cS5MHjjVJ7xkAYKnTx53386c&#10;XK6zv7D74+Du7UVWfyUGwBsSE3ZVigvLisuDtbFZIHtDvuxm4JQu6v5UtC3O8uGsqvB7CIjEOn/h&#10;l0IbpgDB71QJApLcn5khKTK/Xj1jpfu+nbtskBs+PIbAFv2j7127injymXuk+c7BrUfdlP5zlcjb&#10;1/zIHPzMUmBp+ZOT9VV/ffD/qu3e/L9W1cWhtVuzYKt7eP+ee372kE5eX/XZn0ntL1vRwvyPTXC0&#10;vxkIEBEKSQRIJIL2LhAxsQonTWgAZVWjAsyf2tw9kmgZC1ufRiPc2/+P6tm/R3pP3/6/V3eLp2lO&#10;deMnl69qMn9Ga5dPC2wAGBNDyx5ns0iIEANAiBAFYJgUJhAhAQBTN/XJ+ZJ2DqgqkPcLQJQ98cW1&#10;0+7Gr7fc1EELbMzy1v+tmo1JXvVnbsdeOA51DAJ+COpJPvp29DJ34vBp90zd27NnD93F82fsAh/f&#10;7ZFRcRHN2qnuOBdmDp8jkXMbO3/ilTwASDU4Sy6QdH7g+OOj9T2wd6fr2bZpuen+zGGmCL9+nVsp&#10;Uede2QIgj2YRWeWUEMOLB71b6xdYuWRB2th8vzHuO/ug/ZA8V8zoECvD012BqATZReAjeWTgViXX&#10;oVovM3Uzx0DlPm/M/KSNciH+h/YAQDyvhdAP5CPmivH0yRN38dQl98PGg27FzHVu5tffKmx1uvum&#10;82Q3suPESvE1RDtJ+Nqz4aA/AG5dcs+wwm2R5W0H5Idvf9MLoGMrGFUBPo6FIHgCxO8DThZBS4sX&#10;k8Dg1TUAVCgCwOWuHpM/+6DJLbJ+jzpMdMPajXdnT12Vb3aZezC+gQdAZDBJAEgqdAoApt0PnIEI&#10;kfWvQA8Y8wVzwdgyyz0XuSQRonv89Ln7ftpaN0Az16FtxrlRnSZl/7uU43ExuutkN7HvTDdX0VVr&#10;529yh3f+KFXDdeV+PDOFw53b13WBVyek7qZI4FM4Ad1TunYWby+kx+4t293AFsNMxxfGSlSEePTZ&#10;+bFr07Zkxjd126NmfzMmjCrzZeepxVheUvRV5va3hBWgb4OP7N9t5Wt5aQITCE5svgax8aQYgOmU&#10;WNvVYqcsYjtaljRFUpgQgJp6RaMCXDD+W/uQGE4z0EWQymwjbJlD0T5Gs0Gsc4X2jFAR6uBhUPyL&#10;qtJb169INsD6R8lQdIhV3ttzh3zp6dPHauZ1e6Rq8PBayyAMAaghAqsgASaFANEuCi+CjocgAIAp&#10;u0BMAqMKkPkfGj0DwLYWW/VgfK57ooSVl7k9FKA9mNjYRNAeADUH5HmMCfZiaJ8MTQUYSWGIxQqh&#10;CNplUhCLhSWOOaBa4Hg4akwPaIuS9PfnJ/doEqLqSTOzp08eaTduWKbzMr9Nef4sx+Njafruuotn&#10;T4mR5bjdn1XFF5Je5rBeVhVfuuVFtLn8O1ra5lpbEY+8pzKcOnhGxiqQxJedWzcqXUpx97KnlVcH&#10;aWSqiqjzWuLub8nOj9S/Z6EDTA5HePLoYaQJLPuEmPibQjLE/OkTC1WBNgPUlShXazG5ElF+Y8vh&#10;CpUKXuSUsb/A0isEgMH2Q4voGS0NhzUrYTa1aPLiYjdWAYQ/Hz3srlw4626KNb5x5aL9eUut8q2r&#10;l7U8ppJ96TXd1Njipl7fQ31unMzPxV4i/zDwU/vrt8Cl7J+FLU0QIKkhCMkxWBZHRSyV0lk8AIqg&#10;UJuar9ACqwAnNHKPBJgvlHN399YNey3ZvE83r150+Q+VkHNLf/I4IkA8ACoMIQaABUxwLBq/UChC&#10;5AnG02ye4IgIAQBDMkzEBoeRwIvzR+zUuX/3jn3G2b7ubH63Mr0Px53e05vRscifZ0TmZd3mRrIU&#10;tH3kZpKc1KveQOuQOKdSyQ3AkWIDcTNBI2ErXEh7poiImxUKiMtjDrNDeSW+xLV/Y4vR/pVQCJ2K&#10;oM6t+35RuZIh/DKtIxp7706V1bEVmnwAEBc9FJVvi9EjYmPT8g1mteEKBTXPh4dDpM3H3WxmE4a3&#10;ACYpM8vnfG/LW7rW+lLzw6Um7kz94NLNR2zPiCrBq4oJtwOPk6OSfwHUN0Ts5D8QOSLd4PMfN7tn&#10;nPi2eSwmf5E8BHDwMfgZHCCxFBibu8VjsIII2gCwjQeuyQIu+Xdf3DyvDX0P3I3LF7J6v3i9T56/&#10;cM+0UOrBuFx7DCpKA8C4FCZdLFZaAMwkiPauELsQaBbIxeDFhR8N/ADsbF/vqz8GuAhfcmdpd2N6&#10;viJnfEGWovERmljaWs8a17cCY97Y+XZe4K9P11ltWLYu6qQaGyHSp+HgtOsrSHteu3yJpb2UR6hK&#10;AL92wo3mir7au31TVtVfKVpg3/Ld0FWnW0tJFMqRDPGymGpuwvBBUpMXaI2CSHOp4q9s1WUsBn/+&#10;uG9lr9lky5HwLuaIGQ77CABAWCzCHPeogoQwYeaBeNOudGk21Gc6ePyypcOy2ACCVFmVHQQ9UHMy&#10;PwAENR96rjy6J6qAPADG5C8JAIzaX0uBTiVA1GbGJDC0oV4CQ/vrJTAeALbnFl0AAGjkSURBVFuq&#10;cmsuAKvvnh1d557o8AHYin2/BNi3rl2x1v2xhNgJAARQicNKAsDUWKyiiJD4HFBVIHrAsCSJ90H/&#10;/0KOjt8a+NmFuJTgB8Dhj8coUEVpLkHzR1fE+UVVyA5uzpH4jB1QRI1RT0EV1k0JNIcpOit1+Tkj&#10;LFrxgd3bSfdXPpa3AIA8fv8u8opnQX6EKrCELXDBzGvO5NHlXgVytWirbe7rU+Ky+CCoAvvqioO2&#10;L4AbbW4gOyjJ4yJp5n2IOLHOhQ+Jx+H/SaZF1JmtlimQJB4Ez/5GQNCDNCD46KHaYc0En4oRtllY&#10;8P+a/S3S/yUcIGH+FzlAwvwvFoKQSIGJAyDtagIAc90jSWmeC1puXf+1WBAEJO8p/ODF/RsCU1WT&#10;MMBUgDzedAGrMcFoAYMnuCAUIWkOGN8PIiC3SK8giA56QOQw2OKUEvPsMJlxL7R3+JbeJ21jq/QX&#10;Nj9+YcxRmsrPXBm68GMIGCmHB90UoBe6JYoLNrmRxr5o0iKbkXO+WNjpxRNuimZ+tpLCVlc0sDFS&#10;KhOM6JlRFvvAy2vuFx43r/ZnjvzSbGZ/LwGAHgRPy+PHMLM8S1ojRITqXD24isQJEa5c+3bstpBF&#10;QDAs3g7ymLi63qdS1HNDWo+wio8WFvCzNln+xlYKTWCfKR9eOutOcZUgM8HbYd5WqU+aS4m55dMX&#10;Wgr960nbO2tVUNz/qwj5x4kEmJQU6NgiJJv/IUROYoCjCjAGgPkTBWACrhd3r8p2eL8YAOQ1XnCP&#10;nz0XCbHbV39RG50AwFQmuAhPsEl3LB06ZAMWyGEStjgisjQPdQpwfai542+l7Q3gh4A/eHizaXkT&#10;mtpo2yIgyLG/dMYyuTzaJRaeh3OIwqKaZGT9m35tBoODWl27UICYIzlY8Nyz9wMgpasKj0/nxp7f&#10;LuUsnQvBBzzP9Svpc/8ykSGlqAA9APKDGI3pucsb2VvIJzx3yrhChAjzPuK1ie0JG+n5QLgi8WUa&#10;JbzC+vObbuOswqNy5ArGz85TQCOavpB7hl7QyJSiEmlSvhcOvMvnT7vbIkGMdKj0IHhBYmnl66na&#10;eXZghXsqYoCNaX7+F98BMtI9TiTAxFOg4xa4WAiCESAFDHD+VN8CA2APxua650qweay5nm+DM7xP&#10;DPN1MaH9fSJd4oOx9T0BwuNYBZjCBKekwiTH46cJR4UISdjiIjJEf39x5gBmQv+6AqFQiT9HwI/Z&#10;LuEhJSE8wrHNeUDIaZipM//m2Gc8RPAB500IMzXyMPIDfyH1BNIxVBjBEFBF3RbnUnw73M8qMk78&#10;pEVHg/uUO/EB/iB9oSstSfVXyhlggT/40J4d5S6JCejesVldt33T2kKZgSGqG/q+Q5VeNvcLiTD1&#10;/nsr2yvMnhBbrh7pnLD5fN12lDFY1f9Lo4Q0BqEnFWFSekUWYBhAEOkBDF/lB0FPijx6LFmHNIJP&#10;1wN8EfmRxP5GW+CS9H8+Bt+HIEQe4IQFTikwACAMMIQFbWsCAOu7x3KXAGy35M/MBDLW/sr6Rpw+&#10;jHL+BMlfqAB5HAA1QYQghRHgEr8V9wQnpUMXCKIB8ifIYdA1GgB6Nhiy59n2uXLOPBLje7tocK4k&#10;gAj4XVeLflLC4tKAH8EFBINw8UdBwfEbZC/8SaFA0IjX2SavowD4zFSg7/mVr3XdgOZDbWVmfISE&#10;9vD7hXMs6bk8JXMhR6CdxmVnopUXxUlfXpIFLgDAp08eu6F9OlcIwuMT/rpvV7tipTpEQgnPpimC&#10;UFctWGFLlaDyE+LOiOzYsmqja/dpD5sHJuWzSR/IngLyzYpTtGdih000ffpEJIup3JUgQHP7ukTG&#10;AqRnh0WIMB9LYn8j/298CRLtr3R2SSGowQES5n8JBlhgZQAo8ALAADLN85jrMd9LT4b49vfRU5E0&#10;Z/ap/ZX4eVJeDAAjJjgQIcETHJjgJD1gQTZgQg8Y5QNaxH8UjwUgvrhwxDESuFFJAC5zB+HlVigQ&#10;0KSWpu1ldETX1Ew6vrBeAr88hEbofux8UjW4UucRrS1yMWaDCfcVUXOa+SEh+1ImhKMKRw2hw5wb&#10;qDb2y4bWA8eHTA3l3SHi+504YlCk+Ste+1dGAOhb4V2b11obXN4o366xbHICwQUzJlloQSb/Ih9w&#10;iOKhkrOdo7S8qgCt5dVOU6QwQRMYfJx8uIijScI1QXQWlV8mIESHFfSB/mD2g+rK9gXYPJRY2t2+&#10;XND6mv/Xr8C0AIR0W+BCCGqY/2kVphdAa/4HAEJURARIAgCtDa7vnp/YafO9gjY4/r4w1I/aXzk0&#10;Hoyp58HPKkAvp7HHFcNsTHCqJS4pHFVMdZDDqILl9ygISI2qQP2eT7fP0RVAARgQH4nWvPJ9Vhw7&#10;vDeMWuKrKktynAJsR2QuwAnlU17y7DwACJn90SkBfKaI0PFPIXBw716rBlu930UEo0/2hjFmbs6a&#10;CmbpcfD7+Uc2wh2zaLvy1vwVOMdquJ9kVChp+/uSLbAHwEcPH4ikaFtuYalJETciXdhTvH3Tuozx&#10;+akHBGDIcmZK/aoa5iKFgeoPgEc4gpX6AkUCHSnlAxHCnKQkpEh4bvyWtCfXxbh6mUzlPKF8Ffir&#10;VYFPNQt8skJEQXwBUsj/w1ebqv8LAugQgUU7mnCAaE4Xm/8ZgE3SXlYB2mORLr4NvhIRMgXvjW9/&#10;bxlDnT+ni1wkDZMBMMwBkdikOELi6dAFS5IKtsT5KpB4LFW2VLv8nvp9X5w7qOoPeU7lvVAFof0F&#10;RVcFBUJJgC/cF7BC7TC0wzfmZY+rJIzN1XmAq8p29ZL4jD1O/w8QHtm/321asd4i7dHcEpfFvwew&#10;DM9B67tcq26p/Mq7KAIbmtet6kYP7i15KxPcklV/ZQCAHgS3rl1erv7gOAgSljCkdycr/1NtcvGD&#10;IsHy0vJ+Flrexu4LwI8Brq5ksMJNlQ1oi1x0AGCZO3PG7yVhtsiOEeYapQNBL5j+FYa4Es8FE7PA&#10;62c9MDAjs/0fnv19RK5eSICOByAk5n8pDpDIAhef/wUAfDC+kQHXiwe33D05LJLb4ND+yq1y9oCx&#10;vw8mNi0AwDAHTEeEWDagPMEWjpq6Jc4nRKeywY+pcDdPFdOSn+a1VB5dp5Ed6iLOKI+zNC1vKlAC&#10;WMz5Zg6bZdbQuOyF8wB724BmQ7XW8gczFISf5+c4J0iJRgOYCnx2zqjy+2HnVte9deNyDTtICJ9l&#10;eaMrPPyDFk+VAvzKDAAf3r8rAWKrCqkCg0B61iSJLqUx+ilt4qw2V+kKRu4fG8Wo7uLx8rTAk5QM&#10;zdUO4EP0SVgqy525+p09+7PNEQlOnaugBBOBxnaRZHv1TZAjunKbVa4SOkcAoTs3r5s4+unOBe7J&#10;8ogsSGJ/QwI087++0R5gAhBSMgDjDpAYAWIssCpAAO3+2HrumeQtyW2wAMfY30te/Lxlurs/uq5+&#10;Jpr/JdpgiBDmgKowmQOaJS7KBgxb4ghGCL7gEJBKPmBCDuPTYR4L2J+JlTbmN24lqzRzwDDvC2SH&#10;j6ov8RcR9CmAxUWdYxpPb8M/tSkUKsx8nEVGW1ZujI794rP+LFpOXyMG9KqQ1jdUf2SUPnuqPTmv&#10;DgB9FbhlzfcVVgWiPaS8RiBtIBg7MIJafWj7b+xqBssbwM+ucAK/cdpfQEnPINjCHTUDGd5ptHkc&#10;OTAQfRIZbnMSzTsIVi3tXPCYXhtAyFyQNqsyOke87Uwy5bMH3RO1u4nqL7C/1v7GI/DDDhACEFLm&#10;f8EBUggA8yzS/v6Yuu7xhtAGF7hoeA13aX+VvIKnmPQX7p+YASaYYOaAOEKCIDoWjRXbEpdODpNo&#10;g2mFNf9z0iWaPa8oWc4rAMRbYd53rvTzPs6JMP+G8T0isX/qbo6Ll05aSxvCdePaWYoEXB4LJy60&#10;mXo8NzMdCHMeMp8v76CU5Oqvmju0d0epwa+MKkAPgA9lsRqoBBda1PJmfXxiTA3Xp0NzDWl3WYJ0&#10;Ys5hXuEjfm9pbA8FYk7aXqq+S5dPWgQWbhEvmWlsqzQv6YCY9vVM0z8BjAyJqRBraa0jvuKwDKbE&#10;V2EdjPgzf5Et6NfIPsdBXjn0gr71vH9PcV8P73omGNJg+VAffmrxV579ZQfww0UKHSg0/4tZ4OIC&#10;6MAAWwXoAdDmemKDXX68DY6xvwJha3/l/rD7x6vAOBEC0RIXRAuI/RwwTRtMPBa/h8Xk6/dSRfh0&#10;z0JpWV/YDDSEWrz6z8P7eXk9Z0/+YhfOUre96PrUySyavMgqPNha9nXQvvKYdDoA5ABtbSNazkAw&#10;0tAmBNA6BzgPUEbQARnZoblg6vF/SuC3ed1K16Fpjvl9K+L8h3gdNbCXGpfSV39lCIAeBHdoq1tz&#10;UdIV8QaEVvibIX1VeqNBKlCgmxpdH1Q3BR3gUfxMlSAJ0ijdqfL4IKH+bY2fdE4dxYqd0nxj0oCp&#10;UXK01waGuK1BykBjJpJu7lESMAwH84XTJ40YqTQtccx7+2z/dwZ4ifTnsAApACDtJW1mUgR+igA6&#10;HQMcAFDABhmS3AYXiJ8fi/29PzonAr80AJhWEJ26JClalWm7gonHSiFDBIiQH08SbHRlmPldslkx&#10;/nKCQ0uj74sfixzjS6YusQ6Giz/nQQ+RfLg1AEYu5nRJdD9+34f2r0gXaBsVVQAkjYx0H1ZNsAwp&#10;tRKE8T28f6/7UgGk5e31jVd/7BM5ul9xZaVsfV/SCpcuY0vdy6N8N6RXxwqbAdAGU3IXxGZFswqB&#10;H4PePTJx42Ns8V5nt3XNJmtv2QK3UWwWB4bZeFThLZy4SBXhvERsfmCJaZcJVYAJ4yvd1a8kABgY&#10;PBOe6sC5Jj1XZSFIzH4m/R2aOOKrbKdGIvy0oP319rcQgJra/kYRWCntr58BAmb+C4B7LBFyYINh&#10;y639Nfa3k7tvFWC4f6Y5YEiGYUcIbbAE0TE9oCVVh1WZtO/LvCvkEYCuGaC7f1O2vHvF+pIroioM&#10;SoELZ05YdVXSNJfUY5BWF11f3X9saQBHJwPhgZ6vY7XeFhE3sf8Uk4PB/FLlIQ9bu3i1SVssODjE&#10;36sQ4DGavdOxEABSdADWJnmRW6uiCh+qv/FD+ylizZIudSs686+o75fSCpfpCZ3bv3OLvRkVQYF7&#10;FbhKbgHhBuaBouDjBwOsFcJnhJ8hAOGsWF5mgGGdJnqm6Wp7w1UQ8OMKSITWuN6TrDIsbv5RUhAM&#10;QEi24EURJEHj9SodJL4NvitguCGAkAMEoOArpD8nuT/i9rc0CTAZ5n8JUEPgrBneiwc3jYG9fvlc&#10;JH7ebyQJ4adxwExugwMRkjIHjJal+13Ben0JNjhKh7E2GDJngHuyfbYlJt++cfUVt7+q+iJhMxfE&#10;l2p5o5kfs2pPehBj78HMWtxosxvuJ4qC0OH4VRGNrVo8f/4X0wEu1v/jEsEFYmnPSlDiPKJ4iB/r&#10;zP3Cfo+KO98VkNLgC3dSrPTLgl8Zt8C+DaYn/2ZQrwrxCCdicDQPZM/AD7u2WXRWEgjqamjVW5R8&#10;QWvBNitbkqSDo+0nPYwJ85a4PLP5cPWbMsinxoS2lxAF5icJkTUzlCyWwBQFjuGARz5QEK31amaD&#10;pgm8cU16qqfuiYIBbMl4CvmR2P8RZ38TCdCKwGL+F/R/6eZ/VH8wwXKFUAU++2WHe6Q2FOA3769i&#10;ue5/U1v3CfO/NFVgwhcsAEzyBQc2ONoVrJxCXwX29b+LiaIFgov7uWcsi9LhelPG+Yqo8Ao/h2d4&#10;+XecQ2VR9XGccmzOHjnXtiISBnxO4x5UDB4EC8jAsB8nmADYkQPwMefzgac/u43frTMVBOfJshlL&#10;C3nkAT9IyPYyKJRnwnNqVdlMnt8Z44ZH4Pdy1V85AKAHweNaM9mmweflnhQTf3NQnX/dp4tdRX9R&#10;WZ4OeGiL16jMD4vTgxskiKIRSQOKfsGLV8QHZwmzE3zCq+avVKuwxloMWoB0YtCSVoS8ZpbBczIU&#10;MMWv4uTU7hB9hM8OrXKP8frGt78F72+Iv0/k/8USoFP8v4HBTRAgAQBV4QF0j9eONuAjIeaFCBh8&#10;xPeVHQgA3o+1zIWIEPMFR3KYlIBUcgkfpWOD0TBGSTYvLv7oHmm3y6tgf4OoGX1o8PKWmuiI1A9m&#10;99SxHWRdzPPIxuTYZeaNvpXZXupWPmbgaGGJtkqdb3Ncb1uz2UiU1LDgkwpg2Ltji+vRpmm5rrZM&#10;BT92/XbKqys3zJkyqf7KDQB5daA0CQ0VNRcwUkSt96RRX+nAUix3jBTxkoBDdpAM7zTG2t/UZdQh&#10;Mn/BBMTQfss9V1T8xGSl4YkMWYMAKKQKKTQcXDx+uh0KJQFC5DJUpzDFfMBeN1iRwQoFMVQvtP7x&#10;kdheq5oi8uPRwhB+kNr+RguQEvIXgVOh6i9igAFASBBaXNniHkjO8vzuNQNBSBGqwvuK0Of7GQEw&#10;jRzG2+IK9IAWjhCJoh9aOEJEhixhY9xgs/7dl2ohq3DWMpPBeJKDeefZyMr5ssDH8cW874QcS6Qd&#10;hURn1A21NePevm6LtcPMvr+VnKXmf00GQS78DZT8vHjK4kKBp/bYUWpSErmi4oL9OIMrcNYfz/v7&#10;bv6MMgO/cgJAXwVeEZvVpXn9ClGEJ2mD1A4vmDE58gsXCDgp7U/qAx2QN9QSLOIAiBq+zt83V6nv&#10;47CCWn6BhNTMP9ADApDxVZxBUwjDDKNMtFBqGm5JADDcN7TFp3/5OdEWV5SdzrzBjx4pJ/AXtY79&#10;PPgtCdFX0fpL2t9C9reo/S2S/Y0IENpbABCgUxX4VGJkbo8Vx3X/m1r273w/uQ3OQIREvuCEHCax&#10;KAkATAlJ1e+BjOfx6pFWbd69jfe3Yuxv9vnpubCyEaL7o+QopTk2CslPdEHH2kYai62HiKo8ZF3m&#10;09VzJdpaZnsCOmZ/4WLPXJCuh+Oarud01PVkem0mdtYFetzQASo2yj8GL148wTD37djcWyVfkvgo&#10;wzCEotgX51Yumuvyan9aoVUgpAhC6dXLvi1EikBm7Nu527VVGgyLowFByA78wCvV2jL74KCxWYrm&#10;IgyMEwcLOiky0TQTsRSNaCk01SDKeTLStmr9JjuGy+LgDtXBOenBqBqoHspbNmNEiNpRd+dKNC8T&#10;YIToe5O+xKq/pPSXKP5qWhR/lWH+ZwxwHABH1ZLrQ1d07SnJF3nxQCLp9ACYKoehyozyAWfE9oQk&#10;VYGQIZErhCoQ8NNMkIzBFwo/YN5ZvhVgmPNdcpclaD4RRcOXRdXH8cWIhmO5i+QpsLs21hGQ0Zks&#10;EtDZTC82o7bZnv6NVRJUh/HjugZzb13gJ/afmggLTj2GbVOcLsqzJ42pMLFzvLBBXrdz45oyBb9y&#10;rAB9FZgvi9wAxNGSqlRkK9xa88fOqj63rF9dyCkCuCGPaf5uJ/fB39U2AoQEmBAFRMuwQQNgI0SC&#10;FIDdp/p/QiHRFiKNGdB8mBZFt07kpdFWtxajjF6QlqRMQNDaYvaPHLH54HUBlG0UKydLHRURldEL&#10;yVGMCV4kyUvM+mbav0T1F9Zfhv0fsfy/bAHwmzrukcIJXkgUDaFhbXHaCjCDHjApHzBKh0mqAiNR&#10;tIDvMWTIt7JN7f7WPZcA2uc2lof+z+s7+bqiUUZZsLvxYylsZdu0fL2O4c5J4xwu5pNl8bx8xTtI&#10;0oEYF/nvZi1zdbQnO8kHLPD86D/kuBnalZ3K9vI4KCyWzp+ljq5iZ/vgRjPJXr5R4MHzZ6yifXni&#10;o4IqQA+CB3Zvcy0rUBaTYIZVMvdsl2fDWq5cSfS9BrybReuzEQ6wSyTZak7IwJfob66qoU3mQGko&#10;6QDeScCN+zMk3iUihDkgyRrc9xP9DGJqrs5lAYDxtpj5IC3IBSNKfMpMWQOhZ4KVEaj1mVRKj2kj&#10;w+wvEX3P8iNp7qi2wgL0TO6PyQWzv9Tqz7fAAkASWe5fl70tBoBhDpjEBmfbBse8wYmdwT4g4dGC&#10;blp0vi5igEP7W1YgGK1GBfguCPhEFLysrCXpGIoWl3NsQUx4mUqBxz3IuOhEko7pVP9w5BBhK2KO&#10;xj4GgmqFP9XcsKUir3as35JQTYTnB/zY6mbhxCIiKrKYwVlS2rDTbPSBZawDLLxCkxcxdfTXFU6I&#10;8CFRefbv2tYd/GFXofgsi7pKyTJj6ItIFJ1UkA3wJ3PAjd+vd+fOH7f5oC2G0c+TlnFk3z7X6oOu&#10;diVmtoh04LD+Lb4boazA0E4oVYSYzq0iVCowOrKwG6JsKpqICT64wny+FiwQnB9J1Z/ExyH8IM7+&#10;Zln9GQCOVAusXSTk8eXP7lzQAqcFwKKqwHhMfpwMKbDGmSRGgP7i0rEYA1wW4Oe1fAQqWMUn4CsL&#10;WUvqMROWF43uMd5cG3QnPrFZfvcgcRGQ8XdAEAKEmV66Y8/i78UOr5y3woCUXcCYBVA2pM6xsblt&#10;VSfFvg2qv4oEP56LEdri2VPKTPaSCorlDIC+Crx66YK9ga1ewRsIM/yV5DEwV/H9wsYMp+j4aH83&#10;qrXAJWKEh1gzmDX8weckEuUg5Avm14urj7lz547bvBAShQXsPbVUeu/WnWXWBqc7gAFCqwjV5pw7&#10;9YscJedjFeHLyGc8E/zw0WP34voZ9xAmlcqPWVom7V+G8APv/oixv+j/IvLD2lwDwC/ck8N+rvNo&#10;xQh3XzPB8D0jSpLkMDxWrAoMekALSfXrMjOSIQJwXCJEYFn8VSL8tLQAGNrcy0akXNKMDy1nmVZ8&#10;KZUbxxodCJ0JgBe+UDV00ILyeDXIfLqFRjzhGM3kYGLs8/3s71yn6r3d9rVb3Bld2OPHG53T7q2b&#10;LNm5omxuSdF3KmD6dWrp7t+5XeatbzlY4YomRDatXlZhaTGpVylAcKSM00VpBPngETrHARBHCNUf&#10;V0bAkfZ42lczbIkSYmokMmcFgASuMlfkz9S4/rKq/ooCQhwlpM2wnQ5RcXJVWLIwVk5oa4N1yD3Z&#10;Oc89ks3Mkx9Kfknd/WHZfwXrL8P+j0T8VRIAFrC/Bn7M+0SKPNdOEovl/2mLAeB9hSX4OWCWcph0&#10;IakxMsTnBGp2OaejtsztMp1jgeOmZO9NcOwwfoCYwtMNK1qewBc+d78K9ogbrt27zK5zlFaE4PmC&#10;Lsw7pUBo+Ke2drEOjg+Iuvaf9bRE56KSjEKac+rcGvDDWNBXAFTRM3xzeJnNtZo7qBFaWc/9KnAG&#10;WLA/5NnTJ3KI9NZAs+LCEpKE0gLBMdpiR2T3L9pWlQ5QOBi4apozJLrKsijph+27rALkCmxb5mQt&#10;4ipLjDhxQrTGtkxG1WFW7pBSZAsWBaTHJDyHLCHBF28my5lCGnVptIRUgflaD0lii/lnZ4tgUAVl&#10;s7+Q/Ez7O5Po+5KTHwDcvRE13eOtM7wQmh3AWkpExXl/VO0kAKQKzOwLji9Log2OlqbjDVaitPcH&#10;a2apf39C9L02Gd69daOE7K+v9rxn+6IF3HKxofquCOBL0uDp+CTWiqSj1d+uSmj3mEnzd2N3Y8Qd&#10;Y5lutfuZVKaoJKPUfdi4qQ4oZWlANyW9V8A+33RtNRrisnR8lPFazNKYj53NrTpaZE7FDlJ5g/Eq&#10;4hYZP3yQsarpQNDy0zTb61l3oEVlBaM4IlKy00jD6Nfkq2gjltJ0oysuLTIHWTbgx+zR8tWivQtl&#10;XSGGk5IT1KpCzaWsqiuFsPoJMeO3LykYYbBVeh78YuRHlu1vOvlLvuaLxG89kCCZWSbJLM/l0GAR&#10;EpmBJWODYxmBiah8XqeAUK+bgFW2vuUnsv+Ka30LWlzAjxEDGr6Tqvb4vCoa+OLHCGAFmKUCGta3&#10;BeMX2IUbN1Mg8JBoEYXFz8V3d2Q67gC/Q/t2u0E9OlRYqEkqANJu92rbxN1SVFl5Vn/lLINJnxiz&#10;9rtFRoi0EyhV9EDVQFCV4MQRg61VpX1JPRAgNjCGh433Pi26vbW7v147444eOJAIUqXdQD8FWK6c&#10;v6JYNwjAx7Y6whhYzQmjV5q4/WxAM8wJfyL7Tb/nec0Kf71Ii+xDWYsmTtiNq929OvkNBBVh/0TV&#10;ms3YmLkBfMzcSlD9+flfQ839aroHsry5mwph1WMDzmb/06pMc4Qc3255gIikfRtchC84uELiEVm8&#10;NvMkt7Dqj413pjPMD8GnmcAvGfSooC+pkj4tUoPPyFfYZSNgTktMsHohS295JokLx9OEL6OUF0m2&#10;vNXTp8CwBpaLe1GRbh789vhEpwpMd4njQDhH927fWO7g90oA8NnTx6+0FfaVYHUPglSCKb5hDkIO&#10;kt65g3witA4iZC4QHKsWrJIGcKwtWv9CBxZftBm0JFRcRR3AXH0Pq32BMf7g7wT+2lNC2+IXL5Ui&#10;6rwE8ejxioVl1edPnVAr5yvDYLkrDIg+mBPAzM/P15xO/108psCCSYqs0vY3AksFaPlqZ/MFbvkC&#10;qnwRHcTeW9uaIDwEepr3mctDlR26P3fvqlV8zNSCGyNIcABBIrlMGE0wAvY44rGMOIEY4UtJ0aRF&#10;86c9r3eW2OsROfJwQS/3VHo/LG88XjLpEUgiAV6UyRjGBFR6F8+eNNCLt7jYFLO56JT2PqQWGcFG&#10;vFQU3FGax7LADlWH+Hvjdk8T6+tYZn7IfdIBaKj8Bvfq9MrAz7O+n7mZZRh2UJwUpgJY4MLSGFiz&#10;zs3rvRJaPdEO6wo3Qe0wB0MqCHJA0u6yCjDoAUNQAsSIpWhEOWkERYaE3UwHbXCXDNMBGB7Pyxca&#10;mvDUhtTlDIJxTWEARCrgs1q2g1OBkz8+5I8D4g1VQ3fknHj0RAuLACg5RZ6rUnuybYbl69mcjYTm&#10;KS1izK9YWyoz/l1g9njDRPf8/GEjPPIfPrRFP6lJzKZv1La4xzAVTx4aMfJIzG2+xM1Umw8EbmEe&#10;aEELVHlUpSI5HmuJE6DHQqUX+XfsdTLHBNwKHB/xKs8zuMz0GM0gWA7rJiuqxeXihzCZ7qJvw8Gm&#10;P7VlRClsbEnA8MRxbXNTtYo+NYAgshm6FAT86ZZ8Id0hWX1wz4rL8kzX/UG29OnQzI618m59K5gF&#10;LgyC2xShjb2lonLEUt/wUGpDjHgAi2WdEagaOUY61+hjAmdaYaxwAfywxDV7u4MIkp3Ftr7IDZZM&#10;W2LzGXyaYT5DhUnmYFkLp7M9YYKukD+peAiRoFUmjMEDYkGFaBpDZomay2CXA6RYKPRC6vwXD+8Y&#10;KL64cc69uHpSXuIT7sW10+6F2twX9xSxJekJgMTC8zs3i7agGSjq656kD4/1Q7g2XjwSSXJH6zvt&#10;8U/5x+fPG+f94z+6756z1Cl6DjIGg/82pK+EqPmrGgOQwXhGJ30YgRyTpMjei3Ku9OKfC+DHXprJ&#10;A6e7+rKvsWSci2M7xbNZeG9ky8z2s0ySr4iQ279rj3UbH8rdwTE7Q1vgyLZMJTxOaU68b9d2Izxe&#10;Vdvrcz1rudaa/R3Zt6vCwO8VtMAFrDCMnBdIV6xXuPC8oapJZH48tD9ZLB2lSqO3myh3B8wwV1HY&#10;X66s6P6w0CVcJBlOHqo7mGXEqXiLA/hxUAKIMMup+isjY1jqnuVMqDQnSerPhKqH6sHiuQwQFack&#10;FwCsMpUSc7FQtdE+3la1BqDRYt6/d88WDD1Qu/wg/6G7r5kbQHnv7l13R8xrqMSy9d9yPz8b1HPI&#10;nndPj38/9vg8D3+/Jwb57u2bJt1JMN42V7wg/ek5A3MqPNpaBORxEqM8Z3pFfSa0ubs2bbfNayGY&#10;F5sl8zpSyJFeEVzAPLq0Ybw4lTYpvq21noOZti08L6R7Pe52b99scfYVscS8qJl/eQueKwELXLgK&#10;xJBOwkNFLVJK9wGEShCxNI6RVNsc2isOJqQwJGb0aTDY5oHzxbgF/3Cmgz3MdGhvQjtCFWm2JTF1&#10;qPC3SbEfZ/SYBXHQ0xZZJJeu5sURJTa3DAe3gDvkGBb3c0VKa6KFPPF2kN8HUIRdBlQunfPAeE3J&#10;Px4cRZxEc8O4K6Vg1lbgkw1+2WL/ZE6XukAqIk54TipVyB3Ybio7hOG0dFR36CMTwP4yC4bKuDI8&#10;8Quf71aX8w/NEy4OIumDo4Nug/+3ZUT6HUobsMGxe/SgJDBqi1NHLNjbtitcoFe7pq9E5xc/F4m4&#10;H/alXEe6aFZU6/uKW+CCSvCnw/tMFlNR26QyXYUo//sruAHv8Okory1Vg0WrytUbyQsHV3HkBXYj&#10;YomY94W0DipJ0mfwYGI/ii9bsmw3Hazj+042szqSG0zvFnGekm/IawP4ODmCpAagRo+4e8sObbHb&#10;mJBLoA8s0yrRLHm+bbTXwRxVgIMbgkqLBBsA8uKZUzZfvHL+rIEUqddXBVjX5AwCvNJ9XYtAjfux&#10;QQ+ApYoDbJGinBOBAwCfEmOJ5pH3hTBZfkdjvuPAXcbAVdL30H8+x/w6ythnEOZwjFc4NgC8L/VZ&#10;c6EMS4pwIpmOT371XZskuLfE5uL386a+xlTW1+bRAj/SnLu2bFBhu7wznXetcxVc0qyeuyDyqaLB&#10;7xW2wPFq0Lk1Sxe4ZmJ/XtU8MHw4DGEJUNiyfpWP0sqQqGGC52JICwbZBC7k/IO/smOrgzjprzWE&#10;VH4c6D1y+ntWjhNF98dDTF7hZ/9ZYmv2FavlJpVmoPLeDmimc5xtd9FJzfPTrq6RrKZPg0GuQ5We&#10;VqHyGPhAAdruEsFijE/aB1sOoJBaZSWBkAFSAQD7jDoqVs96pvsK90lH3BQCuXKUppQU8BKfjT5P&#10;LkZU8ow42Mubqttj7DFCNjaOAwCQIIK923a4vo3ULUTxVnQKfJ/Pcsn0Jd6D/hIsMe81M7/vF86x&#10;FZaAT0VL0eLPx9yPXMFdm9e9EvCrNADIHpGJwwcaCL7KD4TnRoRJlNaqpcoTlBG8NNY2DnxOVDZw&#10;AWIAH7pCrvhoAKn+OLCHdRhtsxkqRQbf2OviBz8nAH/3leK+hIYrVALhsd79f35hkh3mk5wsq79d&#10;6XrVH+je+D9XtdWHzJJKezKX9c+FRfGpoJn093IA6bL+PTIy/gI/3BoAX8+6A/Q557p2n/ZM7KQJ&#10;P0c3MV+e8oTeVHrSFXOXW7XfT2ywieyRWiHD0ve4iJJMTvdRGpYYpQMV89yp4y3R5VWYEVLPbeZ+&#10;86eNj8CPP0pjsHi5n3kFMpj0AunbGqb3Yxj7igSY8Q8nZJ6x6Z6l65msc2kFrarMuPqP6TkhMfdj&#10;uM0BTYzRkDYjDRQZduPlvPzrabdw0iJri0Oqb5wooTqAQU5ligFB2mdSrDHEc8J1+byv++v/RbtR&#10;JHpdKPfKu//DF66TQDck31QUCPyRn8dCC2Yus9aWz9OvXs3Vjo7kmTFAx3ij9v/ezII3aHfR7128&#10;qDZfF0T+P57XF+7TXpX+Jq11Dcnl2bzXaPwYWUyQ9pUuh8rrVRcaWGKH91Ny9yuY+70CL3A2KO1s&#10;1V2HJrUrNEY/04HATJLly5NGDbFqjkUw2RxsVHQrFDMEqxcWTAN4nRWb/6MG0u1kUOfkwLdJ+0p+&#10;IFd3FrQjkcnVjoYAgFR0ZBYGkWz8+QHZJUr3ZXsdycDXbpx165etc43faGeyCnLdWG84ptdEC2mo&#10;SEY5m/fpt3yfsDKBi1L4AtAYS4TYKlpaq+JMSN/ANKV8DiEmjfsRVNDs7Y427uBCZ5X+D6oeBaAw&#10;xIAns2OOpfgxAXky/etZ5iYq7nOli0HmwsKwilxXWxTAQnp2b93I1ma8irlfJQVAH521Y8MamwtU&#10;hquUZ4ir2sHzw85thdKlU09ikzcoOabpmx0SPmFAkDneRkkSOGAb/aWt37Wqio8YIw78sMyG+WCr&#10;D7rYgQ9bjIB15bzlhWQyXP0JtORxySBENsHscOWCFZZniISCOSB7Xk0YWwnnZL9FAAxbAGlD10kC&#10;NW/sAjddQvZ5Y+fb348eFCBF0fNzR89LkF82y9NFkPsG5YAX4OM7H+CjrNQlIK1qp3UNfP6BCeZP&#10;/s6xwOOw04MLI/q+GSLY0Pal7UQ072OOvWnNCte7fbNXLnMJgEhhQft9dP+eVw5+lWQGmEyI8K4s&#10;nj3ZLDHtVA2+6lKd50cjxd5hmLOi5oIwsLSiXLU5SLly09pQhV1SmMIW7QzhILesQR3wHNzcjxkh&#10;mYJYlUKaBycMdjwkE3H2jxNorVZ75ohIAUiDnpD7Mwec9tVMd/nyqYQsJpA19hgV5Db5LYJbka9Z&#10;JI5fDXnYxhbMamvaPhnNcvX58b4TootUiougyU90sUOIzPwO4PKe8g5KSN+TIDKoHpG6BObXwjd0&#10;f8CO44YLGyoCRiQhAZrPmX9H2JypsmfeByO/ZO50IztaaVFYZTiPKCia16niNqxY8krnfpW4AvRV&#10;4LMnj92EYQMMBCvDB2fkiB1Etd386RNN8sFsMN1Jw1V988oNFkPEjgVaGbRY5879Ygm8HvxYYOOX&#10;KbVU28O+YZbVeKeI/x6sMexhfOBNe00yNW2yDc+x5OnkYl2n+ZL1eJO0EyKdONt2x4pFZEZVXkk0&#10;vzvgg4wB/FRlHdyz1y5IgBXAx+cYlgnxOWNjCyDJ+8CFiiXlobozQks/O+HLyYkqEAAkXBeBfPgs&#10;uWhS5Q1qMcy0grbgXJmTqxW7hpi+Z70BNt7INANEx3r04D7zunPMvmp5Wfz8NdJjytiI7Hg1pMcr&#10;SITOZv5XWCR9785NN7hHO9nlKnb9XlGAy8Y5hsjfDOmjvDQscMfTarOCeJmWZ83C1abNY2Y3R23R&#10;J2pZAS/mPhAiSFk4uQA1q/7Yz6ATZUCzod5iF0lxOODZOkel4XWFXkw9pNUIY379sL2BKpR5SQAY&#10;5lKQMiMV5LB20WpjKUvrMPhdglwRrDPvExcwVp9+rCBcgIqxBp8Bs9aW73Wx3brfayTBBSZIeLjg&#10;8D4jmg9kBt5vPufdW7Z7jSYBvNECLrNZ2ldjx25qPm++H95vWl3GG6T7pNtBzR5supPtm9a5Ad3b&#10;qWup+splZcng95kbM6Sve/JIOZN2Kw0ulP3PVBIWOD0zjAC2R+vGr1ypXsg+p5a4t0zb61cstYMu&#10;XaxWYndIpNvigKd1haRooi/sSZwwzOm42oeQBICsttJ+ETKHA51KYdvazRbLFaLPuT9MITNCThwI&#10;FADUViLGZC9oADnhGJx/9B/lC9V9eRzmV+mSgk2jlyEx5PcAfn72ln3qCp8Rezg+VpsbFg/xXk4e&#10;NM3eV9pQgjN4b3jfg97P9m4IxJjTsTs6SFq4uJEoFET1EFhN3mjvXSCMRVQNfjtxkUmjUt/vX3Qs&#10;pdrZuA8+diQui+fOcJ0k4XqVzqp0BQRFzEB5jXF+VSbwq4QzwMKV4HFd8TpYC/pqRZupHyztBduq&#10;Zk0cbSRDWIZTFEgwH2JOZLsadLKckeEdzZ61vVFIQojXCq0v7ex2tTxN3+pgJxLtERIaKgvaM9os&#10;5lCBNIEcibfNiVaMmaROMO5HHBeECwAbny+G6uWIhvm0fTx3qGp+6+AXEnn4vQ798IO5K4r7nbh4&#10;7NywzdUVYWVidvucmkjOtNhduHDCKjTeH/4fNpZ4M9wcOHl4b6keD+u5mv+tU2IPL9UjAMoFDcDE&#10;6sZODlQAvk2uZ632yZTZb3rJlXb16gJMNzLmq36mYS1ua1uHZrVdh7yKy+KkY+ohxpdsxcoGfr8B&#10;APQzwR+2b/LzjApeyVfc/BGmmpWfQ5Shtm3j2oggKXonMCcFQHj8J+9T7fx5H0+E4A/W8Bs94A7t&#10;eDAA0gkCm5un1BkTVEf3aayKAeH05SunlEX4jc2lvJm+iVuzaFWicrStd3q+HnX6Jy3NoYpEKO2z&#10;CAvsVVQlkDHN3uloM60pg6eLbV5urVxRcotU50ZxwFIe3zf/s94zAKkAuL0DhaqJLMap2ufSt9EQ&#10;l/dWR9f8nU4mHypqFMDjMMYI7z0jBuLP7POLXDl4tiGeYPSZC8LO0uYGQoQL0HQlhofPOIDcoJbD&#10;o5nsT26w/p/PkFaZyh6/ORe3IvMljehQwO53Cz3LW9zq2aZ1HODX8KMvXF6NWq5j8/IHQYoWipfj&#10;WtlQGcHvNwOAvHmbVi1zLVRKl/dQt0OemOe8WmKgv3Dtm9ayg6a9Dp7idE0d8+oZQULrczJlD3G6&#10;E54TFXaPthTmLwzJv+k2zmvLdOL4thfwK9j/ykk4UEvZmQUxHO+lLXRUhJx8tZHbiCQJrS3tGNu+&#10;YIzjMek8BicsJ5m1VPqT18OMse4/tbQqhJMeiQ1/ZynUySIsWJZeo+8b+Oi122LtFMY5tJ386UM5&#10;M/uTkx8P4katZZoop8T7qsc6sGePLgqbpcFcblv8aPF5TaHlxUlDq8kKSEiM6v9FEiOleGd0Vegx&#10;meUObuXBKdjScNZwYeLnls5YagQUbg+TMkV6Pe4PGQX40bai98uT3i8w/HxWPN76ZWvtIgYx8t6/&#10;q2WLzpnhIqdJ1+ry+1olq6qP5OZJo74ySUmx3RHg17S2q/+3Wq5PvaFKiOnsmn8hcGpWfiDYGreJ&#10;tkDu37W10jC+6eaOlXgGWFges0IexmaK02djVHHVWUm/b22BDpJGn9Zw9d/KcY3/JlHy2/Vc7vuq&#10;PHO/cB2LOVgAZsp9NIPbpGXMNBsMJy0VC1mCE/pNMXYPJjH3X1pbe8z+kS3yEbNjOA5+doKpjaXS&#10;44TCGkW1RuXISUVrhdQGsLCZlE7AqariQgUTxLSciLRlB9WehfQZqtFO1Quq0SDgZbOY5QVmiOYC&#10;bDlpqYyGKhl7XO+J1iKmym6otvaq/T8gwgcHC+RPugsDj8fAn/cBXSOPtUzCYCpeQNPaxthr4Xm4&#10;PxIiY2YjVwWAxAUmhAhwn/74rKNKGtACeDLFmVkcmC4geHPDZ8CfXzb+ylpf3mMuUMia+HcbQ+i5&#10;GVFwQeNzodW20FMxuYnPIbK3AZLd6/Sz52AMMrH/VLt/UQ4PZn3IW6j6+nRs4au+FFdHBy7WhS7Y&#10;tV29N3LcxN6zpLB45o7s/NnV+xOz9Zrl0g77c6Ga27Z+ZaUGv99IBRjLENTbuXDmJK8RLEMQBPxo&#10;Z+u+UdsNbj7K7Vp9wJ396aI7vEMAMmCea/x2c9f4sxquQ/PigRcQ7JBX182ePEa7iPeb+Txtioeq&#10;LqohDnjYvZFdx5q2CxsUDhGYXSq7AFpBCGvpIWqV/C4SP/uDOWa2xKxqx3q1zzqpLHEkmi/xM5yc&#10;EDC0z/yssZFUdlGrjR6N+WOQY4SKh7h/q5LSVWxUSfoejDUVjGkRVTXymgKJE6K6mI3VUzVJRQv4&#10;rlP1Exfx8h4REEAVBynENj4TBJsPtqEBDeMCyCPE3da6RiELVJ2je0ywijW4JgD5eoqYIhMPkOM+&#10;tKoBzHhPGA34VJ/CKSuALXO80J7yfjAH5D3cv3u3vW98f4CCKtDoQUg11gUr8Tnps5mjcQLPTRWI&#10;/g/yiTYXcKbKxi2yR8k9YZaYqR1HgG2Ojt3btdRroI2CUrV9HMPtmqiKrP25jmVdsGlxAxDqwl73&#10;r7Xd3OFLE4C0fv42V/tfc+y+BppltKOH8wjSY61AuuBW9uxtWbHIv5EKsAAESf6dO2m0bYwvOxAE&#10;/HLcglHf+/c15QYYdvn8S9fgw891YBUPglwBQ7zW2uWcsP7KnWn2Ze2jTiaAi5TgLqqmPlCrFrR+&#10;ZqXTyU+yCwnSVBd8L+4V5cQD1HZt3mbpL5yctuNYbTHgB5CgTezIwF0/y/J3Ho8WDA0iAMpjBACx&#10;cE4N5pkJZqySov0p2PXii7kB0lECdKq1EMeEwwHBcHjdq2OzSsAVIGX7HmASln/zusOWM8AQ8OLn&#10;v5J8iBFAAAzAbZ68tnFtJIDFa0KmQpLOxYsn3CoIJ3SYAmget6EkRVSamRJW+L1pp0MLHB5zstpb&#10;iA9E6uyDBsSuyNM9sf+UxPvAa0EDaiEW0YVukqq8jzXyQCA9c8Qckz8VN1tF1wdAL5aouXubxibK&#10;Tz3uaWWp5vI+bOJ65Q5wbaq0cw3/luva1M+x47WjxjiAY51/y3HrF4Q9u87NHaEW/k/a0KiRT3Fj&#10;nmwAEvCjQ1v+7ezfBPj9xirAAhB8KqH09LHDygQEOXgaflzDjWg/IfGh/XrumhvVeaLrUK2bG9N1&#10;srt/+4HSj+/a3Kxpdc1OsmTRYOXaCgzHDh3g9uzYXHRbLBAIZMJ+VQu0lRjfAT+qDix2SGYAlUN7&#10;fzC5C6AYKg7+pGrkhOSE5uQdJzYynLyAwciu41wfMucEJAAAmsCDu/f6ahN/suZZ+FFNqB3Ns7B4&#10;pdOdAebM8iAXAJkwx0xUSmrr9+1UwKyAGKkIJz33ge2mTdwg33J4XBhxQh1CxWfb9rCA6XfC9RDa&#10;cf5EJE6lR8VlMz6B8CnNHNm253V0XhwedHWAMbFj3JcWk/fSGN0okfv72d9lnAPaDHWd2lyCSyMr&#10;GheKOpIp0Zrz/QvnT7jzErnj8x6tKjrM+cJYYtPyDVbhUWkilyEQA1LJKkOq2AwaRIT2+M83r11p&#10;YxWkLczVUoGIY7FFrTqu6d9auTFdprv9m464vvWHuY//8+cu5681Nff73DXUWIeZdqvcmi73z03c&#10;j7uPeyWe1g2M6jjZ5bypriWLC3vRGlkPfotnT/3NgN9vFAB9ifb0ySMfqf+ylaCufvXfzHE/rD9s&#10;j3v1wnUFFnR3dd6pItKluqv1xqeuf5Oh9r2jO4+73L8q3khX02yuiNynXWNlnumq3UXhk0QRHTmg&#10;pTfFxGxxYnCCMHsj0ICQAyMWopOF71NxzNegP7TJnNQsaod9BFiYsbXVfgmrEkmjMX3ZQgMOQJX7&#10;k1BC6CogQbXH/lhANfhQmUHu35WZKTWNoYCZyjMAscl59HyALAufAAjmfjCviL+NrFECCsDAvI/2&#10;kOfguSAnwgyt5ftdzVYIoFOpwlqHihdwA7BxUQTtHa4JwBKA4vt5kg0xE+X5PpNDBvKC8QLsdpzU&#10;GNNrQua1BlEbzDIrQNfGEYwbIgAFWNH0DdQIgFAD/t0z9XpOvadjZYFMbGGLkrot5r6IndBoSjk+&#10;8J5DcrTXqAfwy9jtiKhr9LeGbu/awyaK/+Q/17T3d1SXCW7FzPVu5cwNblSnia7Bm42tPW72RQ3X&#10;6sNO7ur5G3ZMP7z/yPWpP0Sz7upZdTfpjvt2jWrbqlvGU0LVSsv4/oZJkPRC6SePHropSmt5KRDU&#10;AdTwnVx3fL/XKY3pNsXlvF3FdWwhvZRmI+2a6qr5ZkN36bRf0twjp58dRHzPvrJgiTlorC3WfLCv&#10;Ir8IpGQ+l3E+GAFdEFOnhml60a33kTJLClUXIALZADu8RtVdqIis6lLLC0jgSw4AAJECWAEmrT/s&#10;6harqqG64f78Gy1zUaJoAIwKMVRc/AmhE/IPW3/YzYgLAA4Hi1n9BEjM87asVmJ1NH+cMnhGkhCc&#10;WSHfN62dQBYSgb287dVGh4QVXh+eXIIJuA/VHSwqVSYA3rFaL/dV25HetiZABJDnjplvSSsha6+K&#10;YqqIELN5aQaSB4A+JNKmo6p/QDBUxgGEeS95bJ6T95vXxcVgvAgWZpVF7eGNV39hznfkwF43b9oE&#10;162V0mFEchQXCmJzvw9bugk9Z7nP/7eGZpU7/8uFQmOcg1uO6f2RQ6RODdfg42qub+5X7tGDR3a/&#10;6xdvigDr5ZrV0DwQFUQJ5oHW9mom/+30CcI+Vl9Zbfmb+fqNzQALC6WfPH7JSpAK8K06bt/GI7Lp&#10;PHUtPmrrk3IBN7UXrep/7lp80MZaYG5D2452jatWd50EkC1q1lGbQbqFdFVZSgqQLPD1Ve/Ojvkg&#10;V/ww58lWH5cY0Eui8cHf1baTjpM6mO3PX/jFGOIAdFROgAWV4SzNnsK8jhOVE9daUlVZVCxhdwlV&#10;4iiT5GSOAeN7tIJ28ptFrJFVmAz7+X+elyxD2mTa7DDPY/8F+kZeD+CDzczcEsztjGkdYhVvnJwA&#10;1C1hRaAFaIcWF3eNzRr1ODDRRvgIiFgpgPeax66i38VaV1WEMMMk7tiaU+amYt6pYjOmZkdeYEgM&#10;qmUIGd4jT840si9IKdPx6TPgff5+thejZwN+HvhU7Suvb9mCma5vp5bWMWSleYW8aFxHXUkj99H/&#10;XNMNbDrSPdPmvdvX7oi8m+tGdprgftgQNHi+g2nw1yaubZOars5fa7gJvWYmgHLz4t2u1j/WtY4l&#10;23lgmPktnDnxNwl+v+EWOFkiAwiWdiZIBVf/vRpuwehlOnieu1Yfd9QVTe2AAK593heu5r9Wc3OG&#10;LbYD5bmWeXev86VaiRo2j2n2fms3rttMzV+auxa1fUWYzdWTdoa2hqpwxAAFXK5ZblYm3CRpGeM0&#10;cyJOeE5cmE2Sppmf5cqbSiVEVdT8XbkP8BZHserYuS5fOW0nZ9htDFBw0kJ0MKPCXWI/Q1Wof6dl&#10;LhIA1aYjlrbkGwEg4INFDBYXIAtVpNm9VJ0aAAqIiALbKbE3VSzrG5v+tYOrJmAJsVFjJaVJJV6M&#10;1BGjGwJEQ+UKoMOkm2YPQXEkcwGkpkn4DEGBuNwqQwFVS80iqWxDG8u/L5m2tMjf0wIRVGUyesBp&#10;M6jFcFXM3czSyBeb14gjYy5ric1IdYrZ3xEqPi56KxbPdwPl322pmXGJYuojAMyrXkvHbQd399Z9&#10;d/fmPdf2s66u9lufudyPq7pa/z3H2uBwm/zlHJf7AYqGL1ztf6vtVs3e5I5I7dDmk86qANG8ZlcB&#10;evCr4pbMmRJVe7+tyq+SLEUqq1JZCTJPnxg7TDleXNsQBymqvDy1tN3V2jIUXjN3k6v9zzmu7t+q&#10;uFr/VtMNbz/ePc5/bMfP4e0/2QywfZ7mLGLPvp/qdxkc2Pyjq/evzVzrer5tzvYKakCothgt16hB&#10;fQwISZ8urjUOlSKDfdO5CQyp4NgJQnXIYB/vatg3QduJTeuCKsNtGuqHbWTelzrGGFJEuYH8sDkd&#10;fmRpEeOG/KQKNWJuh3bwTpQAXlOHzHDfa3YXMg5pvXk9VEaJqiuS4AByzPhM8hKRDADY+D7S56VU&#10;ngAQ9jUCCAqCZnNNP2cyF33BwgYABHyp/kjhYZZIWx/XS9KmB/E51XI2awPC7hbAGLEywM4X/884&#10;IM56Z6rmA/Ax312xZIEb3KujgZ5ZK7OUdtGmImy2LkUX8NwPqrtZX3vZyepZG12tv1RzHVt6t0er&#10;ep+7+n9p5E4eORsdwz+73Lfq6edqqcqs5XLfaKKvpq55rZpZu0O4cLPT+/tvZ8Va7bI6lyv2cX7j&#10;LXByJfhCEplFGsQ210C2JI6Rdo2/cA3fbuRO/3jePtCjEopS9W39bndCFpN/75HrXqu/y/ucGUp1&#10;N6jZKKsIua2Zs1lttNoHxWUBgG0b+itp1hUhy2EMCGvbjuINq76zXSQAYTY7SYwJ1UlJ20UlR2VI&#10;ZYbODWYX3R1tKDM3ZBlUeu8pLp9lSlSSzNqwiQWNnKUT6z7xjXWpJ3Qi0FMzp9BSAz4Iuxny+3mc&#10;17wN1nA+Tq4E+Qmv1+vjkitA2uhUhwYAg/CYJVOfq4r0gJtrVrWg8/t2wsLEfI8Kr+GffEbfBQE8&#10;drQAynGtI5Uu80JzWWS5hzkERlAR8pVNeEQgN9g/vXzhXDeoZwcbhaAUyBr4IsBr9KkuwP+q46xB&#10;HSMu6r5d02341stb1uvPOm8UyLXs+3+r6mYMXmDfP3PsgkiTxsYKc/FvXV8J7PVxPGXXvdD5IHL+&#10;rej8iptH/o4AsEDAt3LRHEtyznbxC1fRum99kTiIWNIUv105e93mK7nvfa4Pv4Zr9m5bh1TGDiiB&#10;ZsO/5ulA1hVUB1Gb3Dqu7r8q8VlzxdapDhKbKwoYMaSnaZeZv9jOBl1hh2pP6kpty2Mxu3eVpE/+&#10;LVRpxATWnHTM2qgO7eRGaqM/EQfTOlK9mKtB1RUOh4RIWMCCAyI1jDVpaC+Qo/JB6xYkMPw8Grlf&#10;r51RK+wdKFSTABEscND1BbLG2ko9Do6IOPgCnkhn4uQPEiAALoTA2soBPfYq5eQBllwAmAeG+aDN&#10;CNXKr1Wmotnz9H1shuabjnIUA2PLTJKMvXRkU7Zz2bT3M4sgzpbj7uC+3W7RnGm2ehXQKwnwWcfC&#10;hVXHVqP3Grhhbce5WYMXu/pv19Wo5gtX790absl477q4+etttfkdXF5Nz+p2bCkXyPtV3Lie0+37&#10;u1bvd/Xe1OOh/dPjlqRjAbCxt21dt+I3X/n9zlrgwra5zau/Exh5wqG4uRyARFU3vpc/SKjuRnQc&#10;7xaO/d6N14HT4sN2JoJmbpLzlxy3eckuu9/Tx09dH7FpDT/hYAPcEFTXccunrnerZm50Ld5v65p/&#10;HoGerrYYw5tUQZslJX89XYHRXqUFQj8jZDnTAMUILZoz1ecPShSLAb64+VI4GQE7nzuXDJ4h6QXw&#10;oWKkCkPKAsvJnA4hMpVc6iKm+ElO+421LbC7NgMkj1BMKxUXmjfi/0OKSgAdSASSbXhOk/tEAQzm&#10;QlFVxxeV2mjlF7LzmFiocwI/3DLM2qgqgyAZ5pqsPiowGFdaZOag1iJHi6jm6fXwHOZB1vMxn/xE&#10;vx9eYCpXQmT5vYubd5YECK16t89KO5q3bXKzNJrppcACLm4cj9lWfAZQ0QUTMXPjz3SR/exLDaM9&#10;/gxoMlzHXjW1rzVc7/qDEh0JIJeji3CDj6rouK6iC3IDd3TXz/YzA/NGeldTlhVfOHc4HgHLfTu3&#10;/G7A73dCgqSXyPAp7dOS846KBKe9LBIE9cFSwbX4sK3Lv/vQLRq/wr37P32oK2dViUh10EplDynS&#10;pFoN16/x14m2eMmE1a72n+Wn1MEJAAKiHJThNrjZaNfgA9+ONKtWz9X554amyVqsq3Wrjzroewpc&#10;KEJywInCCWORQm2buKljh5vP+JeoPU6XQ1iSEzWImbF2MQfDJdJQ8zhA67uZmQXC/JxtNdN2Mlrs&#10;kHLNjI35XwhFiLPKqT5kxNwelHwliVMkZCKGaC9ioWYOm21gbKSOCIta6Oyi8FcY3dAqmyhb7T0J&#10;24HIwXnC7t1wH0Cb2RtpK2gGu2pGOEK/N3pCZpHZsLaZ3l8LcBCRRbXOc7A+YezQ/lqxqugytYzp&#10;RMxFffa0pxxXTap87uq987l1Ex2aa2b3Vn23ffleO8TOHb/oGr2p2bOOEaxua+YUgNORnT+54e3G&#10;uq9bf2PeX26Lxi939d6i3c1ex8prxNpGpNXxowd+V+D3OwbAgnaYKJ6eAg/W8BV5wAmkONBmDvHD&#10;5Al9puugYlDs21VrkzVrWS3WjNuFE5fNIww4cjVFZd9ArTAzFm571h509f9a30TT/HybXIWR/kOO&#10;+7LBCDe+91Q366uFkiHMco0+ihJnitFeIYvgROJ3GNavu/tOWsKDP0j0rEoD9jibWWFRJ2/I/cMa&#10;RitZnE0L0gBf7qcCmSCcpuWk3aYdRVYCA0tlaWGfiIjZjSEQwwPLTDIADvcnxKHxn9sl9iIHVpk2&#10;mq/AaNseFfasqEKMR9BT7XJBIFvvffmSqSK5H/FXidgvjQcAQdrrvQqiYP5puYxRhRi8xSW5iBxH&#10;xqRZLc6NvTu2um9nTnYDe7S3MYZfQVn0RS7dMUmn0KZ+HQvlGNBkmJvaf76UBi3VhVQXYSeJzKed&#10;3J3rXpa1bNIadSU1DQQbviGt54p9MZDy//s4/4mb0m+OSWXqvCGmGbIuSzcTvvuB3dq4i4k8Px6x&#10;YomK8ny+39kMsLBOkI/r8vmz7iuxbUWGKDBj0Qyu7p/quRXTN9iBs2LaBpfzb4AYczt9763absdK&#10;f4AtGrfC1XmrmuukGQtX5tp//twtGrPcvvfgbr5sdD1d0xq+1aDVbfSJdopURTrRwb37P34gKUZf&#10;t3K6Iu7fVTRVNI8prlXn+5ZBqHaEGVKvdnlu8jdfizT5PjErtBZZFWJJTuJ4ywxABH1eUY/BffAQ&#10;M9tjxofnGLkJ8habpVlyy89ujEIK3v/3tQ3EaDmJ/4KUscinmCMCACb4FS2fDwtAa+dXBwB6vl1V&#10;Oo8tBJpdWGSs5wPoaHnxIfMn80EIodTfw7fM3kZXmvcptLhceIilWrX0Wwsk7Sq3j29zsyc20n/m&#10;tV2df6nnFoxcbukt3HBujO4yRaJ8XRD+6ydm1eSG7g8nB9pULsa5bzSwLmPjwh1WKc4dvsS1q9JZ&#10;DpFa7pvOk9zauVtd60/bi/gg7i0z8UH3wfkyVjH2t25cjUD19wN8v+MZYPqW+N7tW27SyEH2oWaS&#10;yXBVbNNAc74/19Hsb4abN+w71+j9uok5TK7a2an959nBsPW7Xe7zf/pcjHM1l/O3z1zPOgO15NnL&#10;ZeaPWiahqVpf3CTMBd+u7nrmDHK3r99zDx/ku5lfzVdGX3O5M6Td+0sTE7NmK50JJwwHaKgK+X2Y&#10;Fc6aNMZtXb/aJ1SrKsFL+jKVYXHgcEwVFeENVI2kv6xbusZvKos0cD4Be6fp88gt7C79XbvPetjf&#10;jx06WAiALMdQQIZ4moQZtHbMCwFMgBHJy+5N2xPC53SvD/D1u3p9Zl+moIPifrdkyQ9rArxgnS/s&#10;jLS4U3TxYTUCs1qAryjlgXURmue1leLA3BZFgA/fr/9ezYS05cmjx+6nfd6/e3z/aQmyv3bv/rsa&#10;7tsxy+zfTh4+a8dRm0Y1rePA215PpF5dtbto/uq9/5ksgN7Oya1D1e5mi8ukUoA8ROM3T4lGj+W2&#10;8rffH/j9zlvgwtUgWsGlc6cZjc9Bm7b9sFxADiKZyf9c17WpBwB6gAIcG0pJf3DLj3ZILJ++1rX9&#10;tLN5ha+c9VdJpDSwwp6BlthUleHQ1mPd44dP3PXLN9zqORvsfnOGLZLlTlft2nXVLuXYc2Rrq0t9&#10;3WFWGFpkWjDiuDDSsyEsnLgwydkSKNkAhElhomoqxEOlPr4tERew+RTs9NFThSxhsLr6GQgOgk4R&#10;d/udvGo1qS6LWGJUVt8LMz27kIjMOCQWF+fOlNFD5dZoZS1umO0VR2qgDmjbSAzuhzmu4VtNXdPP&#10;pMOzsUqGCoxjTa1z7huSZh05555AttX/yvWqO9hdv+Q9vBsWbTMB+f4th+zvC0Z9Z+EHdBvhWPKz&#10;aRFqOTVdp897ulWzNrsBTUfodXgwTnf8e4F+Tbd+uRf//57B7w8GgAVzwZ2b1rpOeSJH5LXM1HYa&#10;+5ZypeaAbV5Ls5a/NnMbFmyPHSD+f29cvu261PjSNRVZ0lZX41r/WitRMebfe+jafNDDDRILx218&#10;7+kiWCRYtSpRM8Q6IlE+UoquTiwYv2za4XT3oRqkBQuxSf26tLGTdvV3i9z+PTu89U6DeqsO9f9l&#10;CYhFzRgt6Yb4rCJ8t/GfL9DaRQnSpWxXswVED+a4cVTlRRmOe7ZvsVnrOK1ohcUFGDzoZcnkWpWX&#10;45p8LL/2/9HYTeoz1504eNb1bzTCVf9vIsY+J7cv/WcNaEKqDW7xjR0v1y5d14ihlavzj02kTlju&#10;nj565h7cy3e3rt1KHIc9ag80lUEquPnEGKReNV2TqplDUKn6WEJ2+Iedfwjw+wMCYAEInpJsYqA0&#10;WaRYFHcFT3KOkL1Wt6YGz1os1HS4WuE97viBM5az1lFzv8afyTucU8PV/bcGCafI3Vv3XL+mQ9yH&#10;/+/P3MbFXrCKCDmvpmaEUcXZ5N2mbkCjUa7pewpf/RTiJKfUIBhvkzlZQ6XSQ3lyWO+I7t+8doXN&#10;r1iiHQCxrCvEbMHnVdyPitLshwK7IDjnArFOm/5mTvzGfaUIqi4tGtjFxNpbkVAlOU7ix0yLmnWV&#10;z9fAda/XWxKrkZqXNnMN/lkrX9/t4JoKkDLu51AnkvOnHLd3na/yDm49ata22m8oJEGdx9p5WyXF&#10;8jNCjkNSXvKqRxfuFFItURWmqfy4aBIoMqJfN3flgneM/N4rvz/YDDA9OXLn5g3NcYZYjlm2ommv&#10;zfJC0sZVmbXUcg0kTeDPFjmfKy+whmv6Tmu3Z12BCX1o63Huw//ygWvwdq6SOi5Z6EK7qp3NpkQF&#10;gI5wSEt/pT/94wXXo/YgSW40K7KkGX9AZ8vaZaocbWYIM6kWx+x3+jvzq1GD+7h5AsQNK7+zxGGL&#10;mFd1GGaIACSkSkVUiuUBhFZJBrCz30vVr4iiY0cOKKNxi1ujyhidHsw6Fwif2lPNSCYY3NKCXqrd&#10;kvAMdHx1/jHPTek/V77du5Yw1ObjrpGOtHAlyGfeRMdTt1r9dMw8seNj8pezNR+sZoL8nDe+sKzD&#10;Ic2/kf60rlrd4lc3pB4fyKwwDcyfOk4z7Pt/GOD7gwNgQbjqi+fP3TqdBO3Njpa5Jc40L/QgpYpN&#10;THCjj2q7bl8McL+e9S6R+3ceuGsXb2g++Ksb3XWS61ilt7F2l09fVaWX5yUS+tm6f6knQ/pPievu&#10;wjHfu3rv+cSZhu/VU7Wpdqlm9kGs2bTPgUQJgEgV0F3tzxCl1MAsL1EC8UZ5k/ft2m5JJT6swVdL&#10;tM/83VroSgCOAeRo70OQKHo8Xi//dvTQPgM7qjtkKsTKMyelwqOyM+aWlZICv7IAvODRjQcLcJzg&#10;2IAg47ZtuRfTXzx5JQaChWeC/FwdyVyC/Or21TtSE3RVF8LFU5Vbjc+lMCC9SMdgltKWcHyg7+vc&#10;rL7buWnNH6rqixM6v3MZTDbMlf/s0Qv279LaS2VSFs0UCygRo5f7To7EtQPcLwdOS6eltrfxUNf4&#10;rVYiPjZZq3Lz11v2XIe2HZOgVeSKnCWNJLQe1GyEBUmeO37BKoNVMrTXl+2O1JkedQa4NbO3aAA+&#10;UDao+iVmi4t97VGrFCpEgACSKIRwdpMAdmD39pJ5fGk7kJcp7nzj6uVu9/bNRgzAOPtIL1812hcu&#10;CP2dSgtAoorkPgAm1RhfBpwGnrGv6HvhPtyfn+Pn/VoBPUf8eYygkP9ZP4dl8MDeXW7nlg0CumVu&#10;ybzpbvq4EW7UwN6OOShgF7R5wZFRVhVeUrVnXnCxrx/WMClL8+qyqyGFIrTgo+puxpD5FrrR/B1d&#10;aJTMwu3SqV/V0nazmV/qTBBQg7Ft9WFH9+BOvt1/XNdZFsMWdvyWJsOPlndY3y7u/OkTf1jw+4PO&#10;ADM7R+7dvulmThhpLUE2FrpUcGGWk1ejpmv0jiQJH3d3jT5WVakrdZ03NOdR4OSZY+fsYNuwcLur&#10;9zbKfkkVxDQfUsoMt/6Nhrk96/crw+2Qq/9uTRtab9R9uW1avMvV+bOX1aSecJAm2QYvZAuI3C+A&#10;IiJbQANg9AvhawtQctVCN3eDe3ZUkk1vSy+eM2Ws7a5YqZST9Qp02Lphtdu1daPbu3OrWfmYOSIh&#10;IRCAqhLwZLdH+OLvABkV25H9ew1g9+/ZKYHxFgO2LetWWRW3fPE8t0jR67SuE0YMtrkmcVI9pYvs&#10;1KyeAR1ATkUfLIX8W5lUd6mztUgkbzM2jSpa1q5t8fSED6yfv8M1fbeZXzyEla1KdVksx9nnOab7&#10;ZPfh/1zdrft2s/2droDQVZJdCoEg4PleLTe68zT3TZfJrvG7jVzrupoRZxm/Fv/M7f3QZ7h41hS1&#10;vA8i8MumUPh93ud1BZikb/LHww61BN0kaoUVK+lJA1Ns6TKf+TmNHcwCOhjh/ZuP2uMvGP2dqfob&#10;V6smCc0w+7fb12+7nL9v4X7YKG+r0qlr/YtO2KqdxPR5HVb/psPE4CV7OC3NQydC7vs1rVr0MUnZ&#10;pXqUBAjj9+X94IuWOWwnC220gWTkYeb7EDmdm9dXunEjgVNTA8wvlYjdX5pFqkoSUYiDCl+D1JYO&#10;EJARGEAwKPfHAthV6cgAmwnBBWQGyNEsMzynGfXF0vK8Jf3MSvNeBF0f6eA4iFp8oUoPy6P27eJG&#10;CTdmu1T5fC/v8+oWqsoNCVWNf/nUVfvfarlda7y4/pqSmbvW7KdWOdrREX2WlkwuGQ0+84Yfla7d&#10;DcLmPnpPD+2JKxh+n8CWrW7xNQAWEnj6Qxc2bPxQxd8LBDNpBtPPBWsrAKGua1+ti766SnMlsNBJ&#10;2/itFu78z5ftsSf1nanBdxVX7685WmLjQXHTkm3ug/9Y0+3dsN9dPnPFffb/qeOmD55r3wMQ0+0i&#10;wZ3S+L2G7qsW45Rn2Ff/r8qgXukqg9KAQFGESwBJA0r9/oATflj7Elj5DLzCX/Y9Mdd+sbaXBfFl&#10;wBaBW0UAXFHvh1kbZVXj/e5Vf4Ab332Wa/Junt8VYwnj2jGjKp7bbq1YRTHAZ8VFqlvtPvbvezcc&#10;cLX+Xt7wzuOTIuxJHh8gdUHjj/2e6sTrCElCJYys5+dbwmRL8jVj3HC5Ovx82t/+2OD3ugUu8gDQ&#10;26N8wY1S/HdRFYOXOJsTj+qvwZtN3JmjF92Th8+0dWuSWuGarumnqhCq9TAr0gAt5qmjxN5BzYfr&#10;OV7YHpkBeV+7qv+Hl8mg+ar5vzZ1B7b6RU2T+sxy9bW0xgiX0ILphGhRR9WABuJPZZfiubrVlA6s&#10;KmRJem1ZSaKPyhIQf2+PReXdTHrQthpzPLzr92r0yR0s66OIq9Yitd6TfzZvhHsugg0BfOfPtW9D&#10;iS2sV2hXrbMFbty96VngZ5oNb1i0XZ7fEWqDr9hjXTp11TX+U0fX5BMsmKWv6ENkfS9V0bu3rH8N&#10;fGnO99cVYDEgaAfkudNu/LD+loJb7GxQ4NPw/Rw3TQb2a+dvunkjvlf81RfyDPul1fX+WsfV+7NS&#10;Tf6prryaP9hBeXTXcW2mq2vpM0smrFArdN21/qC7y5fQ9e6Ne665dpKQVhOf+ViUv1qlEHTJNrtm&#10;H7YqvEsimlFRgVGBNBdo8v9hgP57A6eK+n0IFG34TsPEMq3l09e5av/wmav7Tg3X5J0WkrrMTuzJ&#10;WDJhlVw/AszGat0/biNH0C373Ld8t1Oz4R5aSynH0JtVFGk12C0et8pcG00+1l5fBWiUZs5nVV80&#10;IqDqu3HVA+vrqq9wxfsaALNqA+gWXrht61eaVgzxdMbYfZvbKF/wPQ3D323hmnzQSC2wt9J5/SAt&#10;sdqnD7XsvGZvyRs2u8HScTHfa6S54US1x48fPk5Ufyumr9cJoqouJcKIdiv3zVz3876Tdlzb/d7i&#10;fgXVH8/H6yR/MO/9lq5bnT6ua63e+v8WFgDborYPcU0CjXKeIZYlQBVs5VN7bAnHJXDQJMiLEvxM&#10;jADxu2SqKz3oW3v/fz1/1Q1UFcf+jXs3vZ7u4X0/v7164YZkTy2NSMr7oJkRHtxYKF/vg099cGkL&#10;HRMf1zZtH5W9WdpK8VkwLkDJ0K9zy99ddl95tOyvATArACxwkNy4ellykFHGpGW00kXzGi+u9nFY&#10;hZhbMcZUhERu5b5dz4CoiUiRr1qPSlyr8YB2q/2lxfDHNV62x0T/1rNufx+CqZeHH7lJNbXJkRbM&#10;5lSSY9T7S303Y9C3misWzH5uXZXUZuYm1/rjzuZ5jlvv2orhNdZSs6yklrsEqxLLEuQyPZbZB+sK&#10;hN7Rdr4qea6JdJVNPvUR8amA7hna2GcQjQ8aSnbSoqZ82KUAGn6Gz49q7dEDH4JhN30WkF2QH/0a&#10;DdV4wqeLj+0xTWBXxTV+v5Fp/7iN7DDRRNDhfS4qLby495TxDLo+5qSLZk129+7cKnhNWR/jf7yZ&#10;4GsALPHB4Y+ro/v3uK97dzIXSYk2ecWriEg6EfaHYFpv9VEn99PeU/Ych7cfk0hahIpErkkAahH+&#10;ikGf4GPQz/9yWdKbpuY/DvfjZKr7Zi337Tc+oovbnrX73eyhi7QCNFoCr4ilzjX62twQEIRpbPhW&#10;E9fkb83kbBHIVotVIRrIW7YhwFiSSqs8gBOtnUC6xSfasTxlvRvdabrbuXK/fLOjXEORTuH18Wdr&#10;5TTCvrL0J4BgY8XKM5cb3m6C1hu00W6N7FdBJoOrLjB/rWe6Tm5nfjqn7Wpdja1t8ElVV+ff6iS+&#10;B5HVSHa4hu/mumUT1pqjg22CLeUBpysoDuCK+j6SH8Yz3wzq5U4pEqzg9scDtJJWia8BsMQAWFAN&#10;PnqY79YtXyQHRaOoLS55+GVqZZhXTSfPm41sG12vOkPkFUVDlly9cPI3fjvPXVQoK7fvpqxR5BYS&#10;GX8i2ZBecoyuX/Sx2H5uizVbrPlP0h2+W0UxXjUt7p/b8X2n7PnaN/3CEq8Z3p8/ftkApYN0aYQ/&#10;ACSN32+g+zV0iL1bfO4lKQVg64W+tKHEPZkroZiF8YnF8lRfVMzRn6knepCb2Mwy+v2olhtqxNCp&#10;Sj8B+kLFvytTUQRTq/e6uw//Q45rVtWnrTT+oKHWRbZzfRsOli5TWYwEAUiS1OCvDd3P0UVmcMuR&#10;+veCyjnt80duH0YbqRciyCl28HK7eeWWy3u3lcmfOrXywuex3afa9+5KGN9eUWAkDNX9c66CL7Da&#10;ldy9EX9+3+5+6vp2bO52bFztnj+N77J5DX7ZgOFrACwVABZY6Ti4r1256OZJBMxSo2zZ4oytXaQj&#10;bPSpts+979NEkskPndgS1A5u4VNlADhy9prUqOqTZaLZVr2/1UiAHDOoJm+38CemAlyb15EY9pOO&#10;Iln8jKpX7kC1c9VtphWsWvw7w3uG+hA/Hap1d8f2nFJI7EYBSFP7XYP4F+Akf67R3xpp1tXU1i6y&#10;a9li3DOwmG1ypZkTM+qJGf8nXuogGg6/c1sRAY0VC59LGrJVpDnSPtZ1X/w3rbn8/za2dZfsxG1f&#10;pYftuxjVcYokKU0lo6khMGrtTh0+L6bdV8l5WmbFzufcd7/QXhefeDJvxFKzqKW2+yGkAp0f4uT6&#10;qvQINEhtr3nNHap1cw+1NZDbpL6zEmJm4tOaf9DWTe47z3Ws0d01+VDERn0+zwjMS9F68/yB3UUb&#10;uUyOl7u3fESWv70GvpK8B68BsEwOGH/onZJla4Kik6wlkZskG9lM5hlXQcWTXG1JZqH9DzujZOr7&#10;t+8rPGGAtcqwwlRseETZSrc3CmTYumy32uEQrsC2OrXaH7c1ux63r9uMlum+qs3T9qw5IFB9opil&#10;236F4juNXaMqVXQfH9Zw9qeLYj8FBKryAEHa7L4NvnIbF+3QbOtXd+PSbUU+nbG1oq0+aS+BcPLC&#10;eD+7q6PAiFbaBtdXxExv171uX9ejXl/XqWZ3c07kvuddG1SePNegvG/ctEHzXftPe6plFNB+UlMZ&#10;i+PcicOn3ZVzv0oC5IMCuF2/cNu1EOjAguKYOButKOB7h9Wq1vtLA1fn7U/d9EG+amN1QXxLWqig&#10;W9ZWjJW0fX0aDnLfqlr+cdcJN6Ax1WKKJ1sjgXpv5NhuaG4/q6Kur93RNi4Q+DerluOF0gAlVWwJ&#10;/brxz97P+aqIRKspTd8IUycU3F4DX0mA73UYQpkAX/ygKzgUD+/b5Ub0726WupDL9zIznsTPRgwz&#10;J9jIjpN10h1NDOBPHDpr872utfpYu8ocKsz6VsxYb6nUViHqpESv1lP7fMNe4y+1ArNx9Squ6ft5&#10;Cty86c79fN5yC58ruKF/069c9X/+ROnE8+0X3LJ0l2x8hD+onRYQzxyyyCosbqwI3bHih8RelCl9&#10;52t/bbTEO2qZAQDi279qNVoJJ89sXwW6OCqoZ4+fa9fKFVVMc12Dd5l9as/K2w2siuMGQw5T3vDT&#10;qm5yP7+Um4TtBaOXylo2yfVvNsR1/LyrayKiAQCq/3ZtCZH36/d8JsCbp+d7LBviNvfZ/1LdhOPc&#10;rqk6znu/eVKas7X8ijXr32ikgi1uKqjiuJs7QoCuuKlm1ZPDRAG1hmpnR3eZpvf7iOLoJ6lCFvMv&#10;Mskz/5nXoGZ7TBjwYc8UqI/XoqVflI2YfHsNfqUBv9dC6DIHwYL5IOnTe7US8es+nXT1Bwh9BFW2&#10;B31R9zOyQuwtbVmnGj3cLM3BjiuAgdvFExLRvtPM1XmzmiNVhtuPu392tf+ZAFhWbdbQDLBGIl3k&#10;2oWbrtkHLV3Tz6u6LrV6mSj7+METZsu7rbDNdQs2uQ/+U1W3ctZae6xv9Zi5mnvBODMvDDfmYMy3&#10;6v1N6STvNlQqjnSTn5B4kxz/DgA2+qy6AHy8ByBpHvs2GKIqsI+bP7oghbjLF71t3UDuO3WVg+dJ&#10;hhlfLbDAgKY1Ctjyy2d+ddX/a46r+t/fd5//6WNX6y8Cijo5lqRTn325E1fZz/bKkWdYc1V7nMHz&#10;tRozR+ETAlb9vj3qyvGjVjfBBluggZcxtf6kgzk76qsNblWvMKMPyPF55GquWP9Ntcna/dJOKw5K&#10;wyynfuYe+LBUVpffupe23pEgU3CMlfakf/1zBReM1y1wuYBgwUH69Mkjt2vzOlvKVGYVYTTnow1F&#10;isHsDjYSnd+XuSNc00/qm+ug5QftpU+7bif90kkrbUDf6O1mbtrAuYnqb/7I7wy0GletlgClwzuP&#10;aleuFkCt2u1uXr1pS4k2LNpqjzOux1SrwOq/XcftVrvMbfda2brkXW6lRTsQDbnaR1vzz58aSAIG&#10;yS28FkTJG0s8GLdTR866Gn//hav51ruu1j/kJhJPOkkg3CJHsze15bvW7Lf7Lhq3XI4YZobVXW/N&#10;LfnoHj546Ia2HeO+bjvKzR6+UAL0Bdb6Ek+GzGWsXi+3jXr97//7mm7z0h32905V+7pJX860/5/Q&#10;e4YBa6rTpk19scgI0CNJUFGgZhe3LMifbC6AoeID+Eb27+EOKqeR2LaC2+uKr6xA/DUAlhsAJhMl&#10;jx/lmx1pWF9luSmlxM8IS7afNd3JExcD4/JgPgZxQDIN/9+pWm+RF14sTbt5/3ZIAFEm3bK9rsEb&#10;TcTcalk71VIkq8Gh8On/WtWN7DzWfq79J73c2vl+HSgtcaOqVVzeh82lLfSC3in95whAqkqHl+MG&#10;542xyKcRncfIJzvIZohx9tTmetK+jevpgenKuauqAAeLiOnnVs1eLynJeROGw/J2lHuGdnuz2m5u&#10;q2crJkxg3VIz1o41ZUO774mHcHuhcOSf9552jd5SAosYaRK3YYC5/XrumnZsNHE5/9LA/fzDSbkx&#10;rrvvpq22762bt0XP490xqax81k6MUhIa8eczckMzPjSm3yio9qBCC54/e83slhXYpXuc1wBY7gCY&#10;DIS0xvt3b3OjB/eW1elzO+CL2iaWTcWQkKMkKkNfdZm4WkP7Bm82VpU0VhHqW5Q2c8QIi5EdJ7r6&#10;WqFoKcJGmtSV+8QP8ueNXCLrVhVZ62iD77o18za5A1sOW5hrhxrdtJtWLf1Hrdx1pZdwG9dzmmvw&#10;WRWrCjcs2JmYCeJpbfqe36VRIJmRS+bjarZ3mduzJ0/kib3iLp286l48e+F2rd7r2n3c05hk5nj1&#10;5GJZM9dHRrGJr74AsXVDMcyftnO3FA7KjeoWQqVjza6u2UctXN6n9U3XSOJ22yqdjO3Gc92jfh9z&#10;XjQTGxzAm58/f/ySVY3IeEryfpfVffn80ZMiYp44YpA7dlAWyTBYtd/wdcVXXu/BawCs8IMrqld0&#10;gP90eL+bqoVFHSXtwF5XWkF1UScipAfSEuZusJH1RAyQRcisij3IfJ/kFdrj6xdv2Ysb1m6MWOFq&#10;Ik4+VzjrhugFq1qTm6TZB5qLNZI0RGsAftz9i6+g5m9xNf+lmmtaRdWdhNR9cofYv5/7GWBpbPFg&#10;CQAUMDX4qFqCxLhw4pIWpXd0zQVczNv2bfKrBBBwYyekvV8mnSM3SJ3ct3PMUwtxERwVw9uPcx//&#10;t7+5uu9/YjpHrH8sIuL3RhKDBIYbbTe/FzKijqqMfz17XV7r+yJKDimtp7XJdrKu+F5S4O03+dUw&#10;4CNbcY62+J3Wnprk22vgKy/ge80CVzjwpR7MBYf6hTMn3eLZU1zv9nkmc8Bil9FrXMoTL8FGhnlW&#10;cB9EA/9GbzcxOx17j1sqfbi1NGywxRj0w+2Elj8BfDDAMJ8jZOXiBsvKHC33zQYKBPhUbXcv+3ck&#10;IQ3e0WL5mJPFkpGl6YOV5Xbq6Dk5JiRezvnUVfmnd90wVarcYGebSFNY992qYnl9jPyxPScki5HE&#10;pKk288WCCNbM22CWQZhg7rth4U45XHrbcqr6Asx9G4+q0nzupg34Vq2+7GsSKTf+RNvzPujk2ipz&#10;Eaa5WRWJu1PmlWVV4aW2uYw/mAf3UzbiikVz3K+XPMtdcHsNfOUNfK8B8JUDYHJrzMF/R4LWbetX&#10;uZEDepjWy2x2rGAsJehlfQLDZKoiaVpDgCGGF+2ad2aoovtbQzdEqxkJcR3bRTmG7xHl7wf+6N9m&#10;Dl6oZGGvw6NC3Lv+oLW03PauO2zpN/EUawNAMaqzhy30P6N9KR0FmMREIcc5dfSM/TtJOTDAuaoW&#10;Ybm5ESIAKLZrIuJHOscjO/2y8PiNWLDr0iL2qT/Ufp+8KmKERXj0yu2vKrela1FDrz/S45n1UG0y&#10;v8vLrCIt7n0Oe5v5PJmHjvv6S7dHSdkP7t19DXyv+Dx83QK/4g+g4EoXu/6L8TshrdeCaROiqrCq&#10;Gd3LalaY9oSN0mo8OESWOvPcEuUOMOpLjGzrurKZReECXgj9hetSs4/JTX7ae8JA6pj+XDRuhax0&#10;PV1e1cK6OUAWoTQ3ZnMPpAO8f/uhdIf6/zsPtWJ0u2v2nsTMmk82+kyEQKcpspndcfs3HrOoqXbS&#10;BxI5NrLdFHO7oA/8uu1oyVm+dG0+62BtL35f4qTaNdJ4oYZmbLWqF7KelXc+IrNPZryQXlR7S+ZO&#10;c2dP/vwa9CrNOUcW53P3f1Jwoxd5VaIX9sd+LQXnyJ1bN409nqBNZsTLU0WUR4ucsYqJiXlTd48E&#10;BhrfMdY7Um0ayg7Hn/y9ueK2Up0PACxi4lYfdnb9FQLbX+Gwg1oMd4NaDnd9Gw3SHLC9OTNayPFB&#10;RBSR/43ke275cWvX+G9NXd7H8v0KgNvUq5uYESJhQXLTPAodTbLThdefwWtcXPVW0u9zkaLFZZTR&#10;XVH+08YMdft3bVO15wmb2GXu9flWCfDmNQBWgg8hM9gnnzJXLpxzG1Ys0aaznkacBDAs18owi/Y7&#10;LN02exxMaqSHy2z7yrHqrqlSWpgzhj/zarKeEtBMDgmg0vSLyQsy/wL4horVXkMFgVyqPS2AHusT&#10;OsufO+7rfpYdef1XT768Br7KO9N8DYCVGgDTW+2QSFwUcbLu+0UWgYQpnpOPNhlGt6wcJyWtfkpy&#10;/0QaTNROFwlgZaCxK8lrK+6+vL/MZqnyeM+7tsw10Nu85nv368VUQuN1Z1WZu7nXAPibAcDMYHj5&#10;/Bm3ee1yacgGWmI1DgKqQwIBKmpLWnGg8Vv+flgPip2R95Wwi97tm5mEaeemtZYG9LrSq7xVXlEA&#10;/BoAf5MAmAEMdRbeun5VDoIdbuHMiRbYSqtMlWLDeJ24BohZtLW/ZcB62dceAI8LCJU1khXmr8P7&#10;dXNLFT919MBed1c7pF+D3m8T9OKA+BoAf/MAmBkMnz557C6ePWVhmbMnfuMG9WhngMgJbSe22Enf&#10;Mr+8Je9lQedV/XxY38n7ALkU5qrM8r7SBWT+tHFu99YNam3PpdjSAvz99kGgMreo5f3aXgPg7woA&#10;M4Mhpyt+ZACRE3rhzEnSG/ZUy9zECAYqRA+KJMYQTFoxC8YrEvgSYCcLIuAP2DHHayfHCCL00fLf&#10;Lp2jWKudW2wvNEEWr6u83zfAvwbA3y0AZnaeJGoX6Q1v37jqfjl6yAb4pFoDir07NDPrGvo1QBFw&#10;pDrCupVYUl5G0V5lCYAAXAA5NHjM6qyqi8Cd2SgVcN+OLQzsvp0x0YTn7NG4e5tU5XjU1GvJSnlX&#10;X5Xh8V8D4B8GAIsHRC8FfS4wuOXOnfrFQhvWfLdQPtXRbvSQvm5At7aum7Rt7fGxaj5G9UQVBcCg&#10;fQNgAEnayQCUoZI0cCrh7JH7x0ENfR/ARoVq4Kbn43kNpK2aIzS0hrkt2NMyqHs7N1bs7Lyp49x6&#10;yYcO7d1p7Pn9u7eLALvXrG1lAKaKeg1JAMhfXn/9Ud+Dwta8VP3awwf3pG275M788pOByVZp3VYu&#10;nmeV1HQt4B6ntOIRyq8b3LOD69eltTGlPVo3lkxEW9hEInTKkw1NFRhfRQY46PtUatyfn+PnYbf7&#10;qDLtr8cdomxFKtXxWj8wY/wItfOT3aolC9z2DavdkX27zW1x89oVWfT8ft7MN+8EeP31x34P/v9o&#10;6gdWWniUiQAAAABJRU5ErkJggg=="/>
  <p:tag name="ISPRING_PRESENTERDATA_0" val="UGjhuqFtIFRo4buLIFRo4bqjbmg=|R2nDoW8gdmnDqm4=|dGhhbmhzbzJAZ21haWwuY29t||e0RDRjU0RkNDLTg1NTAtNDk4MS05NDEzLUY3MEJENjk4RTM2NX0=||SVNQUklOR19QUkVTRU5URVJfUEhPVE9fMA==|MQ==||SVNQUklOR19QUkVTRU5URVJfUEhPVE9fMQ==|MDk3Mjg2MDM2Mg=="/>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C2867D3-B381-4F8D-AB77-F49278DBAA26}"/>
  <p:tag name="GENSWF_SLIDE_TITLE" val="Kết thúc"/>
  <p:tag name="GENSWF_ADVANCE_TIME" val="5.00"/>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34D7436-4499-4B31-862F-406673CEF480}"/>
  <p:tag name="GENSWF_SLIDE_TITLE" val="Tiêu đề"/>
  <p:tag name="GENSWF_ADVANCE_TIME" val="27.89"/>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9A8C72C-A049-4C0C-A778-89BC3C82560B}"/>
  <p:tag name="GENSWF_SLIDE_TITLE" val="Bé hát lần 1"/>
  <p:tag name="GENSWF_ADVANCE_TIME" val="5.00"/>
  <p:tag name="ISPRING_SLIDE_INDENT_LEVEL" val="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6E958EA-1E3A-4F20-9416-E028C3CCB440}"/>
  <p:tag name="GENSWF_SLIDE_TITLE" val="Bé nghe và đoán tên bài hát"/>
  <p:tag name="GENSWF_ADVANCE_TIME" val="19.01"/>
  <p:tag name="ISPRING_SLIDE_INDENT_LEVEL" val="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A931907-F554-4B83-87F5-F98E33B3AC7A}"/>
  <p:tag name="GENSWF_SLIDE_TITLE" val="Bé trả lời câu hỏi"/>
  <p:tag name="GENSWF_ADVANCE_TIME" val="13.74"/>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71FAECA-9468-4440-9033-B62EB532BEAC}"/>
  <p:tag name="GENSWF_SLIDE_TITLE" val="Hướng dẫn chơi trò chơi"/>
  <p:tag name="GENSWF_ADVANCE_TIME" val="39.00"/>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5A6ED70-0A80-4777-8982-E0D93BCAB00D}"/>
  <p:tag name="GENSWF_SLIDE_TITLE" val="Bé chơi lần 1"/>
  <p:tag name="GENSWF_ADVANCE_TIME" val="5.0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88136E4-1EE7-40AF-886D-FFE8F20ACB17}"/>
  <p:tag name="GENSWF_SLIDE_TITLE" val="Bé trả lời nhanh"/>
  <p:tag name="GENSWF_ADVANCE_TIME" val="14.6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E2D55DD-C07C-4476-A096-BFE49ED1430C}"/>
  <p:tag name="GENSWF_SLIDE_TITLE" val="Bé nghe hát lần 2"/>
  <p:tag name="GENSWF_ADVANCE_TIME" val="5.00"/>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542</Words>
  <Application>Microsoft Office PowerPoint</Application>
  <PresentationFormat>On-screen Show (4:3)</PresentationFormat>
  <Paragraphs>64</Paragraphs>
  <Slides>12</Slides>
  <Notes>9</Notes>
  <HiddenSlides>0</HiddenSlides>
  <MMClips>3</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VDTN bai qua gi</dc:title>
  <dc:creator>MayTinhDucDung</dc:creator>
  <cp:lastModifiedBy>Techsi.vn</cp:lastModifiedBy>
  <cp:revision>98</cp:revision>
  <dcterms:created xsi:type="dcterms:W3CDTF">2020-04-02T04:32:11Z</dcterms:created>
  <dcterms:modified xsi:type="dcterms:W3CDTF">2024-06-21T08:31:04Z</dcterms:modified>
</cp:coreProperties>
</file>