
<file path=[Content_Types].xml><?xml version="1.0" encoding="utf-8"?>
<Types xmlns="http://schemas.openxmlformats.org/package/2006/content-types">
  <Default Extension="jfif" ContentType="image/jpeg"/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0" r:id="rId5"/>
    <p:sldId id="261" r:id="rId6"/>
    <p:sldId id="259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70" r:id="rId15"/>
    <p:sldId id="271" r:id="rId16"/>
    <p:sldId id="281" r:id="rId17"/>
    <p:sldId id="273" r:id="rId18"/>
    <p:sldId id="272" r:id="rId19"/>
    <p:sldId id="275" r:id="rId20"/>
    <p:sldId id="280" r:id="rId21"/>
    <p:sldId id="274" r:id="rId22"/>
    <p:sldId id="276" r:id="rId23"/>
    <p:sldId id="277" r:id="rId24"/>
    <p:sldId id="282" r:id="rId25"/>
    <p:sldId id="283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B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A7F12-D7F1-45C8-B18D-45BDFD67A82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492FA-520F-45E4-B7FA-500C9D9DB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44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492FA-520F-45E4-B7FA-500C9D9DBA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07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7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4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9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4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13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61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83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9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98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6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8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7073" y="0"/>
            <a:ext cx="1224642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398" y="2209800"/>
            <a:ext cx="6423553" cy="121920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>
                <a:solidFill>
                  <a:srgbClr val="7030A0"/>
                </a:solidFill>
                <a:latin typeface="VNAvant" pitchFamily="34" charset="0"/>
              </a:rPr>
              <a:t>L</a:t>
            </a:r>
            <a:r>
              <a:rPr lang="en-US" sz="5400" b="1" dirty="0" err="1">
                <a:solidFill>
                  <a:srgbClr val="7030A0"/>
                </a:solidFill>
                <a:latin typeface=".VnAvant" pitchFamily="34" charset="0"/>
              </a:rPr>
              <a:t>µ</a:t>
            </a:r>
            <a:r>
              <a:rPr lang="en-US" sz="5400" b="1" dirty="0" err="1">
                <a:solidFill>
                  <a:srgbClr val="7030A0"/>
                </a:solidFill>
                <a:latin typeface="VNAvant" pitchFamily="34" charset="0"/>
              </a:rPr>
              <a:t>m</a:t>
            </a:r>
            <a:r>
              <a:rPr lang="en-US" sz="5400" b="1" dirty="0">
                <a:solidFill>
                  <a:srgbClr val="7030A0"/>
                </a:solidFill>
                <a:latin typeface="VNAvant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VNAvant" pitchFamily="34" charset="0"/>
              </a:rPr>
              <a:t>quen</a:t>
            </a:r>
            <a:r>
              <a:rPr lang="en-US" sz="5400" b="1" dirty="0">
                <a:solidFill>
                  <a:srgbClr val="7030A0"/>
                </a:solidFill>
                <a:latin typeface="VNAvant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VNAvant" pitchFamily="34" charset="0"/>
              </a:rPr>
              <a:t>ch</a:t>
            </a:r>
            <a:r>
              <a:rPr lang="en-US" sz="5400" b="1" dirty="0">
                <a:solidFill>
                  <a:srgbClr val="7030A0"/>
                </a:solidFill>
                <a:latin typeface=".VnAvant" pitchFamily="34" charset="0"/>
              </a:rPr>
              <a:t>÷</a:t>
            </a:r>
            <a:r>
              <a:rPr lang="en-US" sz="5400" b="1" dirty="0">
                <a:solidFill>
                  <a:srgbClr val="7030A0"/>
                </a:solidFill>
                <a:latin typeface="VNAvant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VNAvant" pitchFamily="34" charset="0"/>
              </a:rPr>
              <a:t>c</a:t>
            </a:r>
            <a:r>
              <a:rPr lang="en-US" sz="5400" b="1" dirty="0" err="1">
                <a:solidFill>
                  <a:srgbClr val="7030A0"/>
                </a:solidFill>
                <a:latin typeface=".VnAvant" pitchFamily="34" charset="0"/>
              </a:rPr>
              <a:t>¸</a:t>
            </a:r>
            <a:r>
              <a:rPr lang="en-US" sz="5400" b="1" dirty="0" err="1">
                <a:solidFill>
                  <a:srgbClr val="7030A0"/>
                </a:solidFill>
                <a:latin typeface="VNAvant" pitchFamily="34" charset="0"/>
              </a:rPr>
              <a:t>i</a:t>
            </a:r>
            <a:endParaRPr lang="en-US" sz="5400" b="1" dirty="0">
              <a:solidFill>
                <a:srgbClr val="7030A0"/>
              </a:solidFill>
              <a:latin typeface="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0531" y="3202711"/>
            <a:ext cx="457529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002060"/>
                </a:solidFill>
                <a:latin typeface=".VnAvant" pitchFamily="34" charset="0"/>
              </a:rPr>
              <a:t>o « ¬</a:t>
            </a:r>
            <a:endParaRPr lang="en-US" sz="13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06514" y="146451"/>
            <a:ext cx="3974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MẦM </a:t>
            </a:r>
            <a:r>
              <a:rPr lang="en-US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NON VIỆT HƯNG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955" y="891270"/>
            <a:ext cx="1084441" cy="108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3" y="1"/>
            <a:ext cx="9144793" cy="685859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/>
          <p:cNvSpPr/>
          <p:nvPr/>
        </p:nvSpPr>
        <p:spPr>
          <a:xfrm>
            <a:off x="3537105" y="5756831"/>
            <a:ext cx="2069797" cy="52322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Các kiểu chữ</a:t>
            </a:r>
          </a:p>
        </p:txBody>
      </p:sp>
      <p:sp>
        <p:nvSpPr>
          <p:cNvPr id="6" name="Rectangle 5"/>
          <p:cNvSpPr/>
          <p:nvPr/>
        </p:nvSpPr>
        <p:spPr>
          <a:xfrm>
            <a:off x="701531" y="2538464"/>
            <a:ext cx="2146742" cy="3770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899" b="1">
                <a:solidFill>
                  <a:schemeClr val="tx2">
                    <a:lumMod val="60000"/>
                    <a:lumOff val="40000"/>
                  </a:schemeClr>
                </a:solidFill>
                <a:latin typeface=".VnAvant" panose="020B7200000000000000" pitchFamily="34" charset="0"/>
              </a:rPr>
              <a:t>«</a:t>
            </a:r>
            <a:endParaRPr lang="en-US" sz="36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79906" y="708474"/>
            <a:ext cx="2759089" cy="3770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899" b="1">
                <a:solidFill>
                  <a:srgbClr val="C00000"/>
                </a:solidFill>
                <a:latin typeface=".VnAvant" panose="020B7200000000000000" pitchFamily="34" charset="0"/>
              </a:rPr>
              <a:t>¤</a:t>
            </a:r>
            <a:endParaRPr lang="en-US" sz="120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338" y="2971801"/>
            <a:ext cx="1516191" cy="244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1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4000"/>
          </a:xfrm>
        </p:spPr>
      </p:pic>
      <p:sp>
        <p:nvSpPr>
          <p:cNvPr id="5" name="TextBox 4"/>
          <p:cNvSpPr txBox="1"/>
          <p:nvPr/>
        </p:nvSpPr>
        <p:spPr>
          <a:xfrm>
            <a:off x="-381000" y="5105401"/>
            <a:ext cx="9829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002060"/>
                </a:solidFill>
                <a:latin typeface=".VnAvant" panose="020B7200000000000000" pitchFamily="34" charset="0"/>
              </a:rPr>
              <a:t>Líp häc</a:t>
            </a:r>
            <a:endParaRPr lang="en-US" sz="11500" b="1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45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098" y="1"/>
            <a:ext cx="9144793" cy="68585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1981202"/>
            <a:ext cx="7620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b="1">
                <a:solidFill>
                  <a:srgbClr val="002060"/>
                </a:solidFill>
                <a:latin typeface=".VnAvant" panose="020B7200000000000000" pitchFamily="34" charset="0"/>
              </a:rPr>
              <a:t>Líp häc</a:t>
            </a:r>
          </a:p>
        </p:txBody>
      </p:sp>
      <p:sp>
        <p:nvSpPr>
          <p:cNvPr id="7" name="Rectangle 6"/>
          <p:cNvSpPr/>
          <p:nvPr/>
        </p:nvSpPr>
        <p:spPr>
          <a:xfrm>
            <a:off x="1828800" y="2000094"/>
            <a:ext cx="131799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  <a:endParaRPr 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3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198" y="-595"/>
            <a:ext cx="9144793" cy="68585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3" y="-914399"/>
            <a:ext cx="4083169" cy="74018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7499" b="1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</a:p>
        </p:txBody>
      </p:sp>
    </p:spTree>
    <p:extLst>
      <p:ext uri="{BB962C8B-B14F-4D97-AF65-F5344CB8AC3E}">
        <p14:creationId xmlns:p14="http://schemas.microsoft.com/office/powerpoint/2010/main" val="270642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464" y="-48460"/>
            <a:ext cx="9144793" cy="6858595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067" y="1473940"/>
            <a:ext cx="691255" cy="58658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xtLst/>
        </p:spPr>
      </p:pic>
      <p:sp>
        <p:nvSpPr>
          <p:cNvPr id="12" name="Rectangle 11"/>
          <p:cNvSpPr/>
          <p:nvPr/>
        </p:nvSpPr>
        <p:spPr>
          <a:xfrm>
            <a:off x="2323786" y="-915057"/>
            <a:ext cx="4256293" cy="7725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599" b="1">
                <a:solidFill>
                  <a:srgbClr val="7030A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3" name="Oval 12"/>
          <p:cNvSpPr/>
          <p:nvPr/>
        </p:nvSpPr>
        <p:spPr>
          <a:xfrm>
            <a:off x="4070928" y="1698502"/>
            <a:ext cx="762000" cy="746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521227" y="5756831"/>
            <a:ext cx="1861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nét chữ</a:t>
            </a:r>
          </a:p>
        </p:txBody>
      </p:sp>
    </p:spTree>
    <p:extLst>
      <p:ext uri="{BB962C8B-B14F-4D97-AF65-F5344CB8AC3E}">
        <p14:creationId xmlns:p14="http://schemas.microsoft.com/office/powerpoint/2010/main" val="38705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C -0.08958 -2.96296E-6 -0.1625 0.09445 -0.1625 0.21111 C -0.1625 0.32755 -0.08958 0.42223 -4.72222E-6 0.42223 C 0.08959 0.42223 0.1625 0.32755 0.1625 0.21111 C 0.1625 0.09445 0.08959 -2.96296E-6 -4.72222E-6 -2.96296E-6 Z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3" y="1"/>
            <a:ext cx="9144793" cy="685859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/>
          <p:cNvSpPr/>
          <p:nvPr/>
        </p:nvSpPr>
        <p:spPr>
          <a:xfrm>
            <a:off x="457201" y="2355903"/>
            <a:ext cx="2146742" cy="3770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899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  <a:endParaRPr lang="en-US" sz="23899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33801" y="5756831"/>
            <a:ext cx="1399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Các kiểu chữ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446" y="287340"/>
            <a:ext cx="2759089" cy="3770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899" b="1">
                <a:solidFill>
                  <a:srgbClr val="C00000"/>
                </a:solidFill>
                <a:latin typeface=".VnAvant" panose="020B7200000000000000" pitchFamily="34" charset="0"/>
              </a:rPr>
              <a:t>¥</a:t>
            </a:r>
            <a:endParaRPr lang="en-US" sz="23899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033" y="3429298"/>
            <a:ext cx="1377805" cy="191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1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-595"/>
            <a:ext cx="9144793" cy="68585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9661" y="413450"/>
            <a:ext cx="36391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.VnAvant" panose="020B7200000000000000" pitchFamily="34" charset="0"/>
              </a:rPr>
              <a:t>So s¸nh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96008" y="1424138"/>
            <a:ext cx="2111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Giống nhau</a:t>
            </a:r>
            <a:endParaRPr lang="en-US" sz="3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621" y="1571899"/>
            <a:ext cx="2646878" cy="4708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99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29999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8957" y="1571896"/>
            <a:ext cx="2646878" cy="4708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99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29999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0" y="1571898"/>
            <a:ext cx="2646878" cy="4708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99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29999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7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-595"/>
            <a:ext cx="9144793" cy="68585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484" y="1571899"/>
            <a:ext cx="2646878" cy="4708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99" b="1">
                <a:solidFill>
                  <a:srgbClr val="7030A0"/>
                </a:solidFill>
                <a:latin typeface=".VnAvant" panose="020B7200000000000000" pitchFamily="34" charset="0"/>
              </a:rPr>
              <a:t>o</a:t>
            </a:r>
            <a:endParaRPr lang="en-US" sz="29999" b="1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85789" y="1613779"/>
            <a:ext cx="2646878" cy="4708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999" b="1">
                <a:solidFill>
                  <a:srgbClr val="0070C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9" name="Rectangle 8"/>
          <p:cNvSpPr/>
          <p:nvPr/>
        </p:nvSpPr>
        <p:spPr>
          <a:xfrm>
            <a:off x="5847529" y="1571900"/>
            <a:ext cx="2646878" cy="4708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999" b="1">
                <a:solidFill>
                  <a:srgbClr val="92D05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621" y="1571899"/>
            <a:ext cx="2646878" cy="4708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99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29999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5776" y="1600203"/>
            <a:ext cx="2646878" cy="4708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99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29999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70247" y="1563192"/>
            <a:ext cx="2646878" cy="4708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99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29999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Down Arrow 15"/>
          <p:cNvSpPr/>
          <p:nvPr/>
        </p:nvSpPr>
        <p:spPr>
          <a:xfrm rot="3444087">
            <a:off x="8107273" y="2643189"/>
            <a:ext cx="377355" cy="31212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 rot="3444087">
            <a:off x="5070398" y="2400157"/>
            <a:ext cx="377355" cy="31212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96009" y="1424138"/>
            <a:ext cx="1952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hác nhau</a:t>
            </a:r>
            <a:endParaRPr lang="en-US" sz="3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88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464" y="-48460"/>
            <a:ext cx="9144793" cy="68585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0780" y="838203"/>
            <a:ext cx="704231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>
                <a:solidFill>
                  <a:srgbClr val="7030A0"/>
                </a:solidFill>
                <a:latin typeface=".VnAvant" panose="020B7200000000000000" pitchFamily="34" charset="0"/>
              </a:rPr>
              <a:t>Trß ch¬i</a:t>
            </a:r>
          </a:p>
          <a:p>
            <a:pPr algn="ctr"/>
            <a:r>
              <a:rPr lang="en-US" sz="8000" b="1">
                <a:solidFill>
                  <a:srgbClr val="7030A0"/>
                </a:solidFill>
                <a:latin typeface=".VnAvant" panose="020B7200000000000000" pitchFamily="34" charset="0"/>
              </a:rPr>
              <a:t>¤ mµu bÝ mËt</a:t>
            </a:r>
            <a:endParaRPr lang="en-US" sz="8000" b="1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14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hlinkClick r:id="rId2" action="ppaction://hlinksldjump"/>
          </p:cNvPr>
          <p:cNvSpPr/>
          <p:nvPr/>
        </p:nvSpPr>
        <p:spPr>
          <a:xfrm>
            <a:off x="838200" y="549277"/>
            <a:ext cx="2819400" cy="246856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Rectangle 7">
            <a:hlinkClick r:id="rId3" action="ppaction://hlinksldjump"/>
          </p:cNvPr>
          <p:cNvSpPr/>
          <p:nvPr/>
        </p:nvSpPr>
        <p:spPr>
          <a:xfrm>
            <a:off x="838200" y="3863183"/>
            <a:ext cx="2819400" cy="24558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5257801" y="3733801"/>
            <a:ext cx="2806700" cy="2468563"/>
          </a:xfrm>
          <a:prstGeom prst="rect">
            <a:avLst/>
          </a:prstGeom>
          <a:solidFill>
            <a:srgbClr val="1CBC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5257800" y="583913"/>
            <a:ext cx="2819400" cy="24685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7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3952" y="838203"/>
            <a:ext cx="797609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3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1. Ổn định tổ chức</a:t>
            </a:r>
          </a:p>
          <a:p>
            <a:pPr marL="1714457" lvl="3" indent="-342891">
              <a:buAutoNum type="arabicPeriod"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Cô và trẻ cùng hát bài hát “Em đi mẫu giáo”, Sáng tác “ Dương Minh Viên”</a:t>
            </a:r>
          </a:p>
          <a:p>
            <a:pPr marL="342891" indent="-342891">
              <a:buAutoNum type="arabicPeriod"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0" descr="462224duyetbinhlv8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5410200"/>
            <a:ext cx="914399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mDiMauGiao-BeXuanMai_v7h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358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8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" name="be chon dung ro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700" y="5771356"/>
            <a:ext cx="609600" cy="609600"/>
          </a:xfrm>
        </p:spPr>
      </p:pic>
      <p:sp>
        <p:nvSpPr>
          <p:cNvPr id="4" name="Action Button: Back or Previous 3">
            <a:hlinkClick r:id="rId7" action="ppaction://hlinksldjump" highlightClick="1"/>
          </p:cNvPr>
          <p:cNvSpPr/>
          <p:nvPr/>
        </p:nvSpPr>
        <p:spPr>
          <a:xfrm>
            <a:off x="0" y="-12699"/>
            <a:ext cx="533400" cy="4699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2" descr="bells2m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2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743328" y="889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813967" y="76200"/>
            <a:ext cx="11430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773488" y="889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802857" y="762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837782" y="635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sp>
        <p:nvSpPr>
          <p:cNvPr id="11" name="Decagon 10"/>
          <p:cNvSpPr/>
          <p:nvPr/>
        </p:nvSpPr>
        <p:spPr>
          <a:xfrm>
            <a:off x="215900" y="17780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ecagon 11"/>
          <p:cNvSpPr/>
          <p:nvPr/>
        </p:nvSpPr>
        <p:spPr>
          <a:xfrm>
            <a:off x="1816100" y="17653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ecagon 12"/>
          <p:cNvSpPr/>
          <p:nvPr/>
        </p:nvSpPr>
        <p:spPr>
          <a:xfrm>
            <a:off x="3461543" y="1768476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ecagon 13"/>
          <p:cNvSpPr/>
          <p:nvPr/>
        </p:nvSpPr>
        <p:spPr>
          <a:xfrm>
            <a:off x="5052217" y="17780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ecagon 14"/>
          <p:cNvSpPr/>
          <p:nvPr/>
        </p:nvSpPr>
        <p:spPr>
          <a:xfrm>
            <a:off x="6642892" y="17653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ecagon 16"/>
          <p:cNvSpPr/>
          <p:nvPr/>
        </p:nvSpPr>
        <p:spPr>
          <a:xfrm>
            <a:off x="3367088" y="4618832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5001417" y="4618832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ecagon 18"/>
          <p:cNvSpPr/>
          <p:nvPr/>
        </p:nvSpPr>
        <p:spPr>
          <a:xfrm>
            <a:off x="6600823" y="4628356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92113" y="1417639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05805" y="1427243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  <a:endParaRPr lang="en-US" sz="12500" b="1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73475" y="1427243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17713" y="1427243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  <a:endParaRPr lang="en-US" sz="12500" b="1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71079" y="4319699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  <a:endParaRPr lang="en-US" sz="12500" b="1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69688" y="4283185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83784" y="4275327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7" y="3951103"/>
            <a:ext cx="2028031" cy="202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222E-6 L 0.18056 -0.4099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8" y="-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be chon dung ro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6016625"/>
            <a:ext cx="609600" cy="609600"/>
          </a:xfrm>
        </p:spPr>
      </p:pic>
      <p:pic>
        <p:nvPicPr>
          <p:cNvPr id="4" name="Picture 12" descr="bells2m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2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657602" y="381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696494" y="254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683794" y="381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709194" y="381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683794" y="-127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sp>
        <p:nvSpPr>
          <p:cNvPr id="10" name="Action Button: Back or Previous 9">
            <a:hlinkClick r:id="rId8" action="ppaction://hlinksldjump" highlightClick="1"/>
          </p:cNvPr>
          <p:cNvSpPr/>
          <p:nvPr/>
        </p:nvSpPr>
        <p:spPr>
          <a:xfrm>
            <a:off x="0" y="-12699"/>
            <a:ext cx="609600" cy="4699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ecagon 11"/>
          <p:cNvSpPr/>
          <p:nvPr/>
        </p:nvSpPr>
        <p:spPr>
          <a:xfrm>
            <a:off x="-7941" y="1930403"/>
            <a:ext cx="1627979" cy="1485295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9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Decagon 12"/>
          <p:cNvSpPr/>
          <p:nvPr/>
        </p:nvSpPr>
        <p:spPr>
          <a:xfrm>
            <a:off x="1513679" y="19304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ecagon 13"/>
          <p:cNvSpPr/>
          <p:nvPr/>
        </p:nvSpPr>
        <p:spPr>
          <a:xfrm>
            <a:off x="2971800" y="19177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ecagon 14"/>
          <p:cNvSpPr/>
          <p:nvPr/>
        </p:nvSpPr>
        <p:spPr>
          <a:xfrm>
            <a:off x="4485479" y="19304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ecagon 15"/>
          <p:cNvSpPr/>
          <p:nvPr/>
        </p:nvSpPr>
        <p:spPr>
          <a:xfrm>
            <a:off x="6004721" y="19304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ecagon 16"/>
          <p:cNvSpPr/>
          <p:nvPr/>
        </p:nvSpPr>
        <p:spPr>
          <a:xfrm>
            <a:off x="7437443" y="19177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4224343" y="5178425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ecagon 18"/>
          <p:cNvSpPr/>
          <p:nvPr/>
        </p:nvSpPr>
        <p:spPr>
          <a:xfrm>
            <a:off x="5837243" y="5178425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ecagon 19"/>
          <p:cNvSpPr/>
          <p:nvPr/>
        </p:nvSpPr>
        <p:spPr>
          <a:xfrm>
            <a:off x="7450143" y="5178425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7" y="3951103"/>
            <a:ext cx="2028031" cy="202803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1916" y="1649415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51550" y="4903808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89835" y="4826607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51343" y="4842064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00034" y="1638908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  <a:endParaRPr lang="en-US" sz="12500" b="1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58743" y="1665079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19834" y="1649415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20034" y="1624015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</p:spTree>
    <p:extLst>
      <p:ext uri="{BB962C8B-B14F-4D97-AF65-F5344CB8AC3E}">
        <p14:creationId xmlns:p14="http://schemas.microsoft.com/office/powerpoint/2010/main" val="170866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35156 -0.4634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9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be chon dung ro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172200"/>
            <a:ext cx="609600" cy="609600"/>
          </a:xfrm>
        </p:spPr>
      </p:pic>
      <p:sp>
        <p:nvSpPr>
          <p:cNvPr id="4" name="Action Button: Back or Previous 3">
            <a:hlinkClick r:id="rId7" action="ppaction://hlinksldjump" highlightClick="1"/>
          </p:cNvPr>
          <p:cNvSpPr/>
          <p:nvPr/>
        </p:nvSpPr>
        <p:spPr>
          <a:xfrm>
            <a:off x="53973" y="20639"/>
            <a:ext cx="609600" cy="457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2" descr="bells2m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2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743328" y="889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813967" y="76200"/>
            <a:ext cx="11430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773488" y="889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802857" y="762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837782" y="635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7" y="3951103"/>
            <a:ext cx="2028031" cy="2028031"/>
          </a:xfrm>
          <a:prstGeom prst="rect">
            <a:avLst/>
          </a:prstGeom>
        </p:spPr>
      </p:pic>
      <p:sp>
        <p:nvSpPr>
          <p:cNvPr id="15" name="Decagon 14"/>
          <p:cNvSpPr/>
          <p:nvPr/>
        </p:nvSpPr>
        <p:spPr>
          <a:xfrm>
            <a:off x="1512443" y="2066737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ecagon 15"/>
          <p:cNvSpPr/>
          <p:nvPr/>
        </p:nvSpPr>
        <p:spPr>
          <a:xfrm>
            <a:off x="-11557" y="2066737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ecagon 16"/>
          <p:cNvSpPr/>
          <p:nvPr/>
        </p:nvSpPr>
        <p:spPr>
          <a:xfrm>
            <a:off x="3061843" y="2066737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4582417" y="2087563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ecagon 18"/>
          <p:cNvSpPr/>
          <p:nvPr/>
        </p:nvSpPr>
        <p:spPr>
          <a:xfrm>
            <a:off x="6106417" y="20701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ecagon 19"/>
          <p:cNvSpPr/>
          <p:nvPr/>
        </p:nvSpPr>
        <p:spPr>
          <a:xfrm>
            <a:off x="7554217" y="20701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cagon 20"/>
          <p:cNvSpPr/>
          <p:nvPr/>
        </p:nvSpPr>
        <p:spPr>
          <a:xfrm>
            <a:off x="7327900" y="5102224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ecagon 21"/>
          <p:cNvSpPr/>
          <p:nvPr/>
        </p:nvSpPr>
        <p:spPr>
          <a:xfrm>
            <a:off x="5727700" y="5084763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ecagon 22"/>
          <p:cNvSpPr/>
          <p:nvPr/>
        </p:nvSpPr>
        <p:spPr>
          <a:xfrm>
            <a:off x="4127500" y="5084763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61916" y="1649415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74003" y="1654176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85451" y="1649415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42646" y="1701613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80603" y="1671639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53291" y="4765864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74534" y="4765864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74334" y="4765864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</p:spTree>
    <p:extLst>
      <p:ext uri="{BB962C8B-B14F-4D97-AF65-F5344CB8AC3E}">
        <p14:creationId xmlns:p14="http://schemas.microsoft.com/office/powerpoint/2010/main" val="205536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85185E-6 L 0.20365 -0.4314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74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be chon dung ro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096000"/>
            <a:ext cx="609600" cy="609600"/>
          </a:xfrm>
        </p:spPr>
      </p:pic>
      <p:sp>
        <p:nvSpPr>
          <p:cNvPr id="4" name="Action Button: Back or Previous 3">
            <a:hlinkClick r:id="rId7" action="ppaction://hlinksldjump" highlightClick="1"/>
          </p:cNvPr>
          <p:cNvSpPr/>
          <p:nvPr/>
        </p:nvSpPr>
        <p:spPr>
          <a:xfrm>
            <a:off x="0" y="0"/>
            <a:ext cx="533400" cy="457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2" descr="bells2m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2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743328" y="889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813967" y="76200"/>
            <a:ext cx="11430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773488" y="889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802857" y="762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837782" y="635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30" y="3911623"/>
            <a:ext cx="2028031" cy="2028031"/>
          </a:xfrm>
          <a:prstGeom prst="rect">
            <a:avLst/>
          </a:prstGeom>
        </p:spPr>
      </p:pic>
      <p:sp>
        <p:nvSpPr>
          <p:cNvPr id="13" name="Decagon 12"/>
          <p:cNvSpPr/>
          <p:nvPr/>
        </p:nvSpPr>
        <p:spPr>
          <a:xfrm>
            <a:off x="-49659" y="1868904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ecagon 13"/>
          <p:cNvSpPr/>
          <p:nvPr/>
        </p:nvSpPr>
        <p:spPr>
          <a:xfrm>
            <a:off x="1480589" y="1884988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ecagon 14"/>
          <p:cNvSpPr/>
          <p:nvPr/>
        </p:nvSpPr>
        <p:spPr>
          <a:xfrm>
            <a:off x="2966547" y="1868904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ecagon 15"/>
          <p:cNvSpPr/>
          <p:nvPr/>
        </p:nvSpPr>
        <p:spPr>
          <a:xfrm>
            <a:off x="4524375" y="1868904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ecagon 16"/>
          <p:cNvSpPr/>
          <p:nvPr/>
        </p:nvSpPr>
        <p:spPr>
          <a:xfrm>
            <a:off x="6027043" y="1860843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7550621" y="1860863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ecagon 18"/>
          <p:cNvSpPr/>
          <p:nvPr/>
        </p:nvSpPr>
        <p:spPr>
          <a:xfrm>
            <a:off x="3837779" y="5199688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ecagon 19"/>
          <p:cNvSpPr/>
          <p:nvPr/>
        </p:nvSpPr>
        <p:spPr>
          <a:xfrm>
            <a:off x="5486400" y="5215771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cagon 20"/>
          <p:cNvSpPr/>
          <p:nvPr/>
        </p:nvSpPr>
        <p:spPr>
          <a:xfrm>
            <a:off x="7086600" y="5215751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26894" y="1564463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9076" y="1576775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30099" y="1600920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27432" y="1576775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70679" y="1576775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81063" y="4931683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89598" y="4845428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52091" y="4842064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2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22587 -0.486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5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464" y="-48460"/>
            <a:ext cx="9144793" cy="68585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0708" y="838200"/>
            <a:ext cx="712246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>
                <a:solidFill>
                  <a:srgbClr val="7030A0"/>
                </a:solidFill>
                <a:latin typeface=".VnAvant" panose="020B7200000000000000" pitchFamily="34" charset="0"/>
              </a:rPr>
              <a:t>Trß ch¬i</a:t>
            </a:r>
          </a:p>
          <a:p>
            <a:pPr algn="ctr"/>
            <a:r>
              <a:rPr lang="en-US" sz="8000" b="1">
                <a:solidFill>
                  <a:srgbClr val="7030A0"/>
                </a:solidFill>
                <a:latin typeface=".VnAvant" panose="020B7200000000000000" pitchFamily="34" charset="0"/>
              </a:rPr>
              <a:t>Ai nhanh nhÊt</a:t>
            </a:r>
          </a:p>
          <a:p>
            <a:pPr algn="ctr"/>
            <a:endParaRPr lang="en-US" sz="8000" b="1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06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</p:spPr>
      </p:pic>
      <p:sp>
        <p:nvSpPr>
          <p:cNvPr id="5" name="TextBox 4"/>
          <p:cNvSpPr txBox="1"/>
          <p:nvPr/>
        </p:nvSpPr>
        <p:spPr>
          <a:xfrm>
            <a:off x="1371600" y="3287624"/>
            <a:ext cx="66159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B0F0"/>
                </a:solidFill>
                <a:latin typeface=".VnAvant" pitchFamily="34" charset="0"/>
              </a:rPr>
              <a:t>Xin ch©n thµnh </a:t>
            </a:r>
          </a:p>
          <a:p>
            <a:r>
              <a:rPr lang="en-US" sz="4800" b="1">
                <a:solidFill>
                  <a:srgbClr val="00B0F0"/>
                </a:solidFill>
                <a:latin typeface=".VnAvant" pitchFamily="34" charset="0"/>
              </a:rPr>
              <a:t> </a:t>
            </a:r>
            <a:r>
              <a:rPr lang="en-US" sz="4800" b="1">
                <a:solidFill>
                  <a:srgbClr val="00B0F0"/>
                </a:solidFill>
                <a:latin typeface=".VnAvant" pitchFamily="34" charset="0"/>
              </a:rPr>
              <a:t>                      c¶m ¬n!</a:t>
            </a:r>
            <a:endParaRPr lang="en-US" sz="4800" b="1">
              <a:solidFill>
                <a:srgbClr val="00B0F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24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"/>
            <a:ext cx="9144000" cy="5257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42900" y="4995953"/>
            <a:ext cx="9829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002060"/>
                </a:solidFill>
                <a:latin typeface=".VnAvant" panose="020B7200000000000000" pitchFamily="34" charset="0"/>
              </a:rPr>
              <a:t>C« gi¸o</a:t>
            </a:r>
            <a:endParaRPr lang="en-US" sz="11500" b="1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2403" y="2971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9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81000" y="1828803"/>
            <a:ext cx="9829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solidFill>
                  <a:srgbClr val="002060"/>
                </a:solidFill>
                <a:latin typeface=".VnAvant" panose="020B7200000000000000" pitchFamily="34" charset="0"/>
              </a:rPr>
              <a:t>C« gi¸o</a:t>
            </a:r>
            <a:endParaRPr lang="en-US" sz="13800" b="1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2200" y="1905003"/>
            <a:ext cx="131799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05600" y="1866903"/>
            <a:ext cx="131799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000">
              <a:solidFill>
                <a:srgbClr val="FF0000"/>
              </a:solidFill>
            </a:endParaRPr>
          </a:p>
        </p:txBody>
      </p:sp>
      <p:grpSp>
        <p:nvGrpSpPr>
          <p:cNvPr id="12" name="Group 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13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7390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84" y="-595"/>
            <a:ext cx="9144793" cy="68585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23866" y="-990599"/>
            <a:ext cx="4256293" cy="7725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599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04535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3" y="-1066799"/>
            <a:ext cx="4256293" cy="7725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599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grpSp>
        <p:nvGrpSpPr>
          <p:cNvPr id="3" name="Group 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5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3020178" y="5728253"/>
            <a:ext cx="2787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nét chữ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038600" y="1524002"/>
            <a:ext cx="762000" cy="746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4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C -0.08923 -3.7037E-7 -0.1618 0.09444 -0.1618 0.21111 C -0.1618 0.32755 -0.08923 0.42222 -3.33333E-6 0.42222 C 0.08924 0.42222 0.16164 0.32755 0.16164 0.21111 C 0.16164 0.09444 0.08924 -3.7037E-7 -3.33333E-6 -3.7037E-7 Z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07" y="-595"/>
            <a:ext cx="9144793" cy="685859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3020174" y="5715000"/>
            <a:ext cx="307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Các kiểu chữ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2438400"/>
            <a:ext cx="2236510" cy="3939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999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24999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5603" y="381000"/>
            <a:ext cx="2877711" cy="3939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999" b="1">
                <a:solidFill>
                  <a:srgbClr val="002060"/>
                </a:solidFill>
                <a:latin typeface=".VnAvant" panose="020B7200000000000000" pitchFamily="34" charset="0"/>
              </a:rPr>
              <a:t>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352801"/>
            <a:ext cx="1658856" cy="218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5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147" y="-595"/>
            <a:ext cx="9144793" cy="68585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23865" y="-528785"/>
            <a:ext cx="4083169" cy="74018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7499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47499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Picture 6" descr="dau m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243" y="762003"/>
            <a:ext cx="23800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81803" y="1828800"/>
            <a:ext cx="18473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600" b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11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1" y="-595"/>
            <a:ext cx="9144793" cy="68585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3" y="-457199"/>
            <a:ext cx="4083169" cy="7401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499" b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o</a:t>
            </a:r>
            <a:endParaRPr lang="en-US" sz="47499" b="1">
              <a:solidFill>
                <a:schemeClr val="accent6">
                  <a:lumMod val="75000"/>
                </a:schemeClr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Picture 6" descr="dau m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295" y="752477"/>
            <a:ext cx="23800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4008300" y="2039343"/>
            <a:ext cx="762000" cy="7249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43186" y="5715003"/>
            <a:ext cx="2417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nét chữ</a:t>
            </a:r>
          </a:p>
        </p:txBody>
      </p:sp>
    </p:spTree>
    <p:extLst>
      <p:ext uri="{BB962C8B-B14F-4D97-AF65-F5344CB8AC3E}">
        <p14:creationId xmlns:p14="http://schemas.microsoft.com/office/powerpoint/2010/main" val="150129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C -0.08402 -1.48148E-6 -0.15208 0.08889 -0.15208 0.19954 C -0.15208 0.30972 -0.08402 0.39977 -4.72222E-6 0.39977 C 0.08403 0.39977 0.15261 0.30972 0.15261 0.19954 C 0.15261 0.08889 0.08403 -1.48148E-6 -4.72222E-6 -1.48148E-6 Z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16&quot;&gt;&lt;property id=&quot;20148&quot; value=&quot;5&quot;/&gt;&lt;property id=&quot;20300&quot; value=&quot;Slide 2&quot;/&gt;&lt;property id=&quot;20307&quot; value=&quot;257&quot;/&gt;&lt;/object&gt;&lt;object type=&quot;3&quot; unique_id=&quot;10017&quot;&gt;&lt;property id=&quot;20148&quot; value=&quot;5&quot;/&gt;&lt;property id=&quot;20300&quot; value=&quot;Slide 3&quot;/&gt;&lt;property id=&quot;20307&quot; value=&quot;258&quot;/&gt;&lt;/object&gt;&lt;object type=&quot;3&quot; unique_id=&quot;10034&quot;&gt;&lt;property id=&quot;20148&quot; value=&quot;5&quot;/&gt;&lt;property id=&quot;20300&quot; value=&quot;Slide 6&quot;/&gt;&lt;property id=&quot;20307&quot; value=&quot;259&quot;/&gt;&lt;/object&gt;&lt;object type=&quot;3&quot; unique_id=&quot;17685&quot;&gt;&lt;property id=&quot;20148&quot; value=&quot;5&quot;/&gt;&lt;property id=&quot;20300&quot; value=&quot;Slide 4&quot;/&gt;&lt;property id=&quot;20307&quot; value=&quot;260&quot;/&gt;&lt;/object&gt;&lt;object type=&quot;3&quot; unique_id=&quot;17888&quot;&gt;&lt;property id=&quot;20148&quot; value=&quot;5&quot;/&gt;&lt;property id=&quot;20300&quot; value=&quot;Slide 5&quot;/&gt;&lt;property id=&quot;20307&quot; value=&quot;261&quot;/&gt;&lt;/object&gt;&lt;object type=&quot;3&quot; unique_id=&quot;18220&quot;&gt;&lt;property id=&quot;20148&quot; value=&quot;5&quot;/&gt;&lt;property id=&quot;20300&quot; value=&quot;Slide 7&quot;/&gt;&lt;property id=&quot;20307&quot; value=&quot;263&quot;/&gt;&lt;/object&gt;&lt;object type=&quot;3&quot; unique_id=&quot;18221&quot;&gt;&lt;property id=&quot;20148&quot; value=&quot;5&quot;/&gt;&lt;property id=&quot;20300&quot; value=&quot;Slide 8&quot;/&gt;&lt;property id=&quot;20307&quot; value=&quot;264&quot;/&gt;&lt;/object&gt;&lt;object type=&quot;3&quot; unique_id=&quot;18222&quot;&gt;&lt;property id=&quot;20148&quot; value=&quot;5&quot;/&gt;&lt;property id=&quot;20300&quot; value=&quot;Slide 9&quot;/&gt;&lt;property id=&quot;20307&quot; value=&quot;265&quot;/&gt;&lt;/object&gt;&lt;object type=&quot;3&quot; unique_id=&quot;18223&quot;&gt;&lt;property id=&quot;20148&quot; value=&quot;5&quot;/&gt;&lt;property id=&quot;20300&quot; value=&quot;Slide 10&quot;/&gt;&lt;property id=&quot;20307&quot; value=&quot;266&quot;/&gt;&lt;/object&gt;&lt;object type=&quot;3&quot; unique_id=&quot;18563&quot;&gt;&lt;property id=&quot;20148&quot; value=&quot;5&quot;/&gt;&lt;property id=&quot;20300&quot; value=&quot;Slide 11&quot;/&gt;&lt;property id=&quot;20307&quot; value=&quot;268&quot;/&gt;&lt;/object&gt;&lt;object type=&quot;3&quot; unique_id=&quot;18564&quot;&gt;&lt;property id=&quot;20148&quot; value=&quot;5&quot;/&gt;&lt;property id=&quot;20300&quot; value=&quot;Slide 12&quot;/&gt;&lt;property id=&quot;20307&quot; value=&quot;267&quot;/&gt;&lt;/object&gt;&lt;object type=&quot;3&quot; unique_id=&quot;18565&quot;&gt;&lt;property id=&quot;20148&quot; value=&quot;5&quot;/&gt;&lt;property id=&quot;20300&quot; value=&quot;Slide 13&quot;/&gt;&lt;property id=&quot;20307&quot; value=&quot;269&quot;/&gt;&lt;/object&gt;&lt;object type=&quot;3&quot; unique_id=&quot;18566&quot;&gt;&lt;property id=&quot;20148&quot; value=&quot;5&quot;/&gt;&lt;property id=&quot;20300&quot; value=&quot;Slide 14&quot;/&gt;&lt;property id=&quot;20307&quot; value=&quot;270&quot;/&gt;&lt;/object&gt;&lt;object type=&quot;3&quot; unique_id=&quot;18567&quot;&gt;&lt;property id=&quot;20148&quot; value=&quot;5&quot;/&gt;&lt;property id=&quot;20300&quot; value=&quot;Slide 15&quot;/&gt;&lt;property id=&quot;20307&quot; value=&quot;271&quot;/&gt;&lt;/object&gt;&lt;object type=&quot;3&quot; unique_id=&quot;18568&quot;&gt;&lt;property id=&quot;20148&quot; value=&quot;5&quot;/&gt;&lt;property id=&quot;20300&quot; value=&quot;Slide 16&quot;/&gt;&lt;property id=&quot;20307&quot; value=&quot;273&quot;/&gt;&lt;/object&gt;&lt;object type=&quot;3&quot; unique_id=&quot;18569&quot;&gt;&lt;property id=&quot;20148&quot; value=&quot;5&quot;/&gt;&lt;property id=&quot;20300&quot; value=&quot;Slide 17&quot;/&gt;&lt;property id=&quot;20307&quot; value=&quot;272&quot;/&gt;&lt;/object&gt;&lt;object type=&quot;3&quot; unique_id=&quot;18571&quot;&gt;&lt;property id=&quot;20148&quot; value=&quot;5&quot;/&gt;&lt;property id=&quot;20300&quot; value=&quot;Slide 20&quot;/&gt;&lt;property id=&quot;20307&quot; value=&quot;274&quot;/&gt;&lt;/object&gt;&lt;object type=&quot;3&quot; unique_id=&quot;18880&quot;&gt;&lt;property id=&quot;20148&quot; value=&quot;5&quot;/&gt;&lt;property id=&quot;20300&quot; value=&quot;Slide 18&quot;/&gt;&lt;property id=&quot;20307&quot; value=&quot;275&quot;/&gt;&lt;/object&gt;&lt;object type=&quot;3&quot; unique_id=&quot;18881&quot;&gt;&lt;property id=&quot;20148&quot; value=&quot;5&quot;/&gt;&lt;property id=&quot;20300&quot; value=&quot;Slide 19&quot;/&gt;&lt;property id=&quot;20307&quot; value=&quot;280&quot;/&gt;&lt;/object&gt;&lt;object type=&quot;3&quot; unique_id=&quot;18882&quot;&gt;&lt;property id=&quot;20148&quot; value=&quot;5&quot;/&gt;&lt;property id=&quot;20300&quot; value=&quot;Slide 21&quot;/&gt;&lt;property id=&quot;20307&quot; value=&quot;276&quot;/&gt;&lt;/object&gt;&lt;object type=&quot;3&quot; unique_id=&quot;18883&quot;&gt;&lt;property id=&quot;20148&quot; value=&quot;5&quot;/&gt;&lt;property id=&quot;20300&quot; value=&quot;Slide 22&quot;/&gt;&lt;property id=&quot;20307&quot; value=&quot;277&quot;/&gt;&lt;/object&gt;&lt;object type=&quot;3&quot; unique_id=&quot;18884&quot;&gt;&lt;property id=&quot;20148&quot; value=&quot;5&quot;/&gt;&lt;property id=&quot;20300&quot; value=&quot;Slide 23&quot;/&gt;&lt;property id=&quot;20307&quot; value=&quot;278&quot;/&gt;&lt;/object&gt;&lt;object type=&quot;3&quot; unique_id=&quot;18885&quot;&gt;&lt;property id=&quot;20148&quot; value=&quot;5&quot;/&gt;&lt;property id=&quot;20300&quot; value=&quot;Slide 24&quot;/&gt;&lt;property id=&quot;20307&quot; value=&quot;279&quot;/&gt;&lt;/object&gt;&lt;/object&gt;&lt;object type=&quot;8&quot; unique_id=&quot;10006&quot;&gt;&lt;/object&gt;&lt;/object&gt;&lt;/database&gt;"/>
  <p:tag name="SECTOMILLISECCONVERTED" val="1"/>
  <p:tag name="ISPRING_UUID" val="{2CB0E930-78D8-43F6-B5A5-09B28AFF5925}"/>
  <p:tag name="ISPRING_RESOURCE_FOLDER" val="D:\Ảnh powerpoint\2017 - 2018\chữ cai o,ô, ơ\"/>
  <p:tag name="ISPRING_PRESENTATION_PATH" val="D:\Ảnh powerpoint\2017 - 2018\chữ cai o,ô, ơ.pptx"/>
  <p:tag name="ISPRING_PROJECT_FOLDER_UPDATED" val="1"/>
  <p:tag name="ISPRING_SCREEN_RECS_UPDATED" val="D:\Ảnh powerpoint\2017 - 2018\chữ cai o,ô, ơ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1B0600D-F43F-4B90-898A-18C4C40D308C}&quot;/&gt;&lt;isInvalidForFieldText val=&quot;0&quot;/&gt;&lt;Image&gt;&lt;filename val=&quot;D:\BGDT\data\asimages\{11B0600D-F43F-4B90-898A-18C4C40D308C}.png&quot;/&gt;&lt;left val=&quot;0&quot;/&gt;&lt;top val=&quot;0&quot;/&gt;&lt;width val=&quot;960&quot;/&gt;&lt;height val=&quot;540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1B0600D-F43F-4B90-898A-18C4C40D308C}&quot;/&gt;&lt;isInvalidForFieldText val=&quot;0&quot;/&gt;&lt;Image&gt;&lt;filename val=&quot;D:\BGDT\data\asimages\{11B0600D-F43F-4B90-898A-18C4C40D308C}.png&quot;/&gt;&lt;left val=&quot;0&quot;/&gt;&lt;top val=&quot;0&quot;/&gt;&lt;width val=&quot;960&quot;/&gt;&lt;height val=&quot;540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179</Words>
  <Application>Microsoft Office PowerPoint</Application>
  <PresentationFormat>On-screen Show (4:3)</PresentationFormat>
  <Paragraphs>102</Paragraphs>
  <Slides>25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.VnAvant</vt:lpstr>
      <vt:lpstr>.VnTifani Heavy</vt:lpstr>
      <vt:lpstr>Arial</vt:lpstr>
      <vt:lpstr>Calibri</vt:lpstr>
      <vt:lpstr>Times New Roman</vt:lpstr>
      <vt:lpstr>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Administrator</cp:lastModifiedBy>
  <cp:revision>39</cp:revision>
  <dcterms:created xsi:type="dcterms:W3CDTF">2017-09-08T00:30:58Z</dcterms:created>
  <dcterms:modified xsi:type="dcterms:W3CDTF">2024-06-05T08:23:08Z</dcterms:modified>
</cp:coreProperties>
</file>