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5" r:id="rId16"/>
    <p:sldId id="273" r:id="rId17"/>
    <p:sldId id="27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5:48:28.8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C8A8-C838-49DC-A541-7E934176DACD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46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22"/>
            <a:ext cx="12192000" cy="6887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21" y="1759113"/>
            <a:ext cx="6423553" cy="12192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VNAvant" pitchFamily="34" charset="0"/>
              </a:rPr>
              <a:t>L</a:t>
            </a:r>
            <a:r>
              <a:rPr lang="en-US" sz="5400" b="1" dirty="0" err="1">
                <a:solidFill>
                  <a:srgbClr val="7030A0"/>
                </a:solidFill>
                <a:latin typeface=".VnAvant" pitchFamily="34" charset="0"/>
              </a:rPr>
              <a:t>µ</a:t>
            </a:r>
            <a:r>
              <a:rPr lang="en-US" sz="5400" b="1" dirty="0" err="1">
                <a:solidFill>
                  <a:srgbClr val="7030A0"/>
                </a:solidFill>
                <a:latin typeface="VNAvant" pitchFamily="34" charset="0"/>
              </a:rPr>
              <a:t>m</a:t>
            </a:r>
            <a:r>
              <a:rPr lang="en-US" sz="5400" b="1" dirty="0">
                <a:solidFill>
                  <a:srgbClr val="7030A0"/>
                </a:solidFill>
                <a:latin typeface="VNAvant" pitchFamily="34" charset="0"/>
              </a:rPr>
              <a:t> </a:t>
            </a:r>
            <a:r>
              <a:rPr lang="en-US" sz="5400" b="1" err="1">
                <a:solidFill>
                  <a:srgbClr val="7030A0"/>
                </a:solidFill>
                <a:latin typeface="VNAvant" pitchFamily="34" charset="0"/>
              </a:rPr>
              <a:t>quen</a:t>
            </a:r>
            <a:r>
              <a:rPr lang="en-US" sz="5400" b="1">
                <a:solidFill>
                  <a:srgbClr val="7030A0"/>
                </a:solidFill>
                <a:latin typeface="VNAvant" pitchFamily="34" charset="0"/>
              </a:rPr>
              <a:t> </a:t>
            </a:r>
            <a:r>
              <a:rPr lang="en-US" sz="5400" b="1">
                <a:solidFill>
                  <a:srgbClr val="7030A0"/>
                </a:solidFill>
                <a:latin typeface=".VnAvant" panose="020B7200000000000000" pitchFamily="34" charset="0"/>
              </a:rPr>
              <a:t>ch÷ c¸i</a:t>
            </a:r>
            <a:endParaRPr 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126" y="2978313"/>
            <a:ext cx="56717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>
                <a:solidFill>
                  <a:srgbClr val="C00000"/>
                </a:solidFill>
                <a:latin typeface=".VnAvant" pitchFamily="34" charset="0"/>
              </a:rPr>
              <a:t>a  ¨  ©</a:t>
            </a:r>
            <a:endParaRPr lang="en-US" sz="13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332" y="279970"/>
            <a:ext cx="396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VIỆT HƯNG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861"/>
            <a:ext cx="1048630" cy="10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5425440"/>
          </a:xfrm>
        </p:spPr>
      </p:pic>
      <p:sp>
        <p:nvSpPr>
          <p:cNvPr id="7" name="TextBox 6"/>
          <p:cNvSpPr txBox="1"/>
          <p:nvPr/>
        </p:nvSpPr>
        <p:spPr>
          <a:xfrm>
            <a:off x="3352800" y="5257800"/>
            <a:ext cx="5048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smtClean="0">
                <a:solidFill>
                  <a:srgbClr val="002060"/>
                </a:solidFill>
                <a:latin typeface=".VnAvant" panose="020B7200000000000000" pitchFamily="34" charset="0"/>
              </a:rPr>
              <a:t>Êm trµ</a:t>
            </a:r>
            <a:endParaRPr lang="en-US" sz="12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352800" y="1828800"/>
            <a:ext cx="62632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smtClean="0">
                <a:solidFill>
                  <a:srgbClr val="002060"/>
                </a:solidFill>
                <a:latin typeface=".VnAvant" panose="020B7200000000000000" pitchFamily="34" charset="0"/>
              </a:rPr>
              <a:t>Êm trµ</a:t>
            </a:r>
            <a:endParaRPr lang="en-US" sz="15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1859280"/>
            <a:ext cx="14542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15000"/>
          </a:p>
        </p:txBody>
      </p:sp>
    </p:spTree>
    <p:extLst>
      <p:ext uri="{BB962C8B-B14F-4D97-AF65-F5344CB8AC3E}">
        <p14:creationId xmlns:p14="http://schemas.microsoft.com/office/powerpoint/2010/main" val="13583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76200" y="1"/>
            <a:ext cx="122682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733800" y="-223177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5000"/>
          </a:p>
        </p:txBody>
      </p:sp>
    </p:spTree>
    <p:extLst>
      <p:ext uri="{BB962C8B-B14F-4D97-AF65-F5344CB8AC3E}">
        <p14:creationId xmlns:p14="http://schemas.microsoft.com/office/powerpoint/2010/main" val="17775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819236" y="5606980"/>
            <a:ext cx="2055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740" y="1830474"/>
            <a:ext cx="3546312" cy="3736647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36108" y="1913205"/>
            <a:ext cx="812215" cy="35711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au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09559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¢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38" descr="chu aa moi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07" y="2743200"/>
            <a:ext cx="2675467" cy="26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7127" y="55636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5400" y="5392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8235" y="6341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40000"/>
          </a:p>
        </p:txBody>
      </p:sp>
      <p:sp>
        <p:nvSpPr>
          <p:cNvPr id="10" name="Rectangle 9"/>
          <p:cNvSpPr/>
          <p:nvPr/>
        </p:nvSpPr>
        <p:spPr>
          <a:xfrm>
            <a:off x="4193645" y="661111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0"/>
          </a:p>
        </p:txBody>
      </p:sp>
      <p:sp>
        <p:nvSpPr>
          <p:cNvPr id="11" name="Rectangle 10"/>
          <p:cNvSpPr/>
          <p:nvPr/>
        </p:nvSpPr>
        <p:spPr>
          <a:xfrm>
            <a:off x="8036691" y="7865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0"/>
          </a:p>
        </p:txBody>
      </p:sp>
      <p:sp>
        <p:nvSpPr>
          <p:cNvPr id="12" name="TextBox 11"/>
          <p:cNvSpPr txBox="1"/>
          <p:nvPr/>
        </p:nvSpPr>
        <p:spPr>
          <a:xfrm>
            <a:off x="4912751" y="571751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724400" y="55621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67000"/>
            <a:ext cx="2805626" cy="289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833" y="2667000"/>
            <a:ext cx="2734733" cy="289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66" y="2667000"/>
            <a:ext cx="2734733" cy="289515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756764" y="2744760"/>
            <a:ext cx="664282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15600" y="2705880"/>
            <a:ext cx="646307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56267" y="2744759"/>
            <a:ext cx="664282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6" descr="dau mu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93" y="1732085"/>
            <a:ext cx="2137360" cy="6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817522" y="1842994"/>
            <a:ext cx="2248678" cy="63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733800" y="748284"/>
            <a:ext cx="41629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668" y="185628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ickenDance-Dangcapnhat_n86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22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0211" y="5259441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  <a:endParaRPr lang="en-US" sz="10000" b="1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810211" y="1905000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  <a:endParaRPr lang="en-US" sz="10000" b="1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203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0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1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3886200" y="-609600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a</a:t>
            </a:r>
            <a:endParaRPr lang="en-US" sz="4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068314" y="5644494"/>
            <a:ext cx="2055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882" y="1295400"/>
            <a:ext cx="3600450" cy="388620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934200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7436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498" y="241069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2" descr="chu a moi tinh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01378"/>
            <a:ext cx="2286000" cy="23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53779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899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292" y="-14885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57600" y="-94538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smtClean="0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 sz="45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9876" y="-112123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  <a:endParaRPr lang="en-US" sz="45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567" y="575961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nét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55" y="2109234"/>
            <a:ext cx="3278945" cy="3511007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934200" y="2215444"/>
            <a:ext cx="743536" cy="3298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06" y="885302"/>
            <a:ext cx="2397626" cy="9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876800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406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FF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¡</a:t>
            </a:r>
          </a:p>
        </p:txBody>
      </p:sp>
      <p:pic>
        <p:nvPicPr>
          <p:cNvPr id="12" name="Picture 12" descr="chu aw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32" y="2590800"/>
            <a:ext cx="2528622" cy="25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5193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030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105</Words>
  <Application>Microsoft Office PowerPoint</Application>
  <PresentationFormat>Widescreen</PresentationFormat>
  <Paragraphs>44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24</cp:revision>
  <dcterms:created xsi:type="dcterms:W3CDTF">2017-09-08T00:30:58Z</dcterms:created>
  <dcterms:modified xsi:type="dcterms:W3CDTF">2024-06-05T07:49:17Z</dcterms:modified>
</cp:coreProperties>
</file>