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91" r:id="rId4"/>
    <p:sldId id="280" r:id="rId5"/>
    <p:sldId id="292" r:id="rId6"/>
    <p:sldId id="283" r:id="rId7"/>
    <p:sldId id="300" r:id="rId8"/>
    <p:sldId id="301" r:id="rId9"/>
    <p:sldId id="294" r:id="rId10"/>
    <p:sldId id="295" r:id="rId11"/>
    <p:sldId id="296" r:id="rId12"/>
    <p:sldId id="297" r:id="rId13"/>
    <p:sldId id="299" r:id="rId14"/>
    <p:sldId id="29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0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36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35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0E8F5-40B6-4BDE-8E8D-831EDA1C1C06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4F683-5D2D-4A09-9307-BF7E1D8BC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19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395C3-9BB0-4C39-985D-CE428D19F332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E7C4F-612D-404B-8889-FD9BCAD35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10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0EFE9-5C3A-47F7-B6CD-F946DCA58BE9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16056-6862-4BAB-9CED-08B13C001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37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6ACEB-40FB-4DEA-B4A0-342E73ACAF73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A0066-ECED-4B8C-B579-0E4647A96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64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4CEB7-CAD2-41D8-A57A-39EFDFF8BC8A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21EAD-217A-454B-B036-FB20DDBC6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62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C2E80-5770-41AF-B120-57D73E5F0925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8AD47-0905-4165-B2E8-B4D7F62DE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84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776FB-39BC-4B04-AAF8-9B5DF2C637F3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DE92-78CD-407E-87E9-92F24741E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03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283-E2E6-4ABE-A25A-88190909DC62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20ABD-0FD2-46AD-AB6F-A6593AFA9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8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12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C254E-73A4-4BA1-A9C2-8EC95889482A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29D0D-D455-4486-A1DC-2D8044C01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9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8262-6D21-454C-9D08-1C5212334B60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2BE28-2D9A-4D2B-9703-A2A6D45D7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55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17C81-0FDC-42D1-AF29-3F6AD361DC63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37B72-B28E-4B50-B035-757CBCCE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0E8F5-40B6-4BDE-8E8D-831EDA1C1C06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4F683-5D2D-4A09-9307-BF7E1D8BC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89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395C3-9BB0-4C39-985D-CE428D19F332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E7C4F-612D-404B-8889-FD9BCAD35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17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0EFE9-5C3A-47F7-B6CD-F946DCA58BE9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16056-6862-4BAB-9CED-08B13C001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30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6ACEB-40FB-4DEA-B4A0-342E73ACAF73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A0066-ECED-4B8C-B579-0E4647A96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47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4CEB7-CAD2-41D8-A57A-39EFDFF8BC8A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21EAD-217A-454B-B036-FB20DDBC6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09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C2E80-5770-41AF-B120-57D73E5F0925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8AD47-0905-4165-B2E8-B4D7F62DE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63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776FB-39BC-4B04-AAF8-9B5DF2C637F3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DE92-78CD-407E-87E9-92F24741E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5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740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283-E2E6-4ABE-A25A-88190909DC62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20ABD-0FD2-46AD-AB6F-A6593AFA9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28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C254E-73A4-4BA1-A9C2-8EC95889482A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29D0D-D455-4486-A1DC-2D8044C01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58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8262-6D21-454C-9D08-1C5212334B60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2BE28-2D9A-4D2B-9703-A2A6D45D7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98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17C81-0FDC-42D1-AF29-3F6AD361DC63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37B72-B28E-4B50-B035-757CBCCE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8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4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7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8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939DE-0329-4633-928A-6228EC640FC2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2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A4EA383-0BCA-416C-A30B-8D276031FEB3}" type="datetimeFigureOut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66202E7-1E5B-46AB-833F-90E91826CACA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A4EA383-0BCA-416C-A30B-8D276031FEB3}" type="datetimeFigureOut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66202E7-1E5B-46AB-833F-90E91826CACA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8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4.xml"/><Relationship Id="rId1" Type="http://schemas.openxmlformats.org/officeDocument/2006/relationships/audio" Target="file:///E:\BG&#272;T\GVG%20LY\T&#7879;p%20ngu&#7891;n\ChickenDance-Dangcapnhat_u3w5.mp3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109" y="2253574"/>
            <a:ext cx="7959490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Lĩnh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vực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ph¸t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triÓn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nhËn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thøc</a:t>
            </a:r>
            <a:endParaRPr lang="en-US" sz="54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454" y="3445144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bị khi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1 Lứa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( 5 6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2617" y="42434"/>
            <a:ext cx="444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 NON VIỆT HƯNG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85" y="925407"/>
            <a:ext cx="1048630" cy="10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5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5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2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7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7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7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2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40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gang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170" name="Picture 2" descr="E:\BGĐT\KP Đồ dùng tiểu học\Tệp nguồn\tải xuố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35934"/>
            <a:ext cx="5029200" cy="41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5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2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7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7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7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2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40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194" name="Picture 2" descr="E:\BGĐT\KP Đồ dùng tiểu học\Tệp nguồn\CR-C0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6094"/>
            <a:ext cx="5181600" cy="38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5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2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7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7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7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2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40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218" name="Picture 2" descr="E:\BGĐT\KP Đồ dùng tiểu học\Tệp nguồn\7873549790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45" y="2806158"/>
            <a:ext cx="4657725" cy="405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Hình nền GADT\500_F_95148565_bqZFBiqH3trzecxyOoxEVd3zPQloTuN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1" y="1066802"/>
            <a:ext cx="6629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“</a:t>
            </a:r>
          </a:p>
        </p:txBody>
      </p:sp>
      <p:pic>
        <p:nvPicPr>
          <p:cNvPr id="3" name="ChauVanNhoTruongMamNon-TopCa_pv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9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ường tiểu học Trung Hà - giờ họ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4" y="914400"/>
            <a:ext cx="9132277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22" y="-11723"/>
            <a:ext cx="913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90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GĐT\KP Đồ dùng tiểu học\Tệp nguồn\46103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4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GĐT\KP Đồ dùng tiểu học\Tệp nguồn\bang-go-hoc-sinh-hong-ha-14816188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GĐT\KP Đồ dùng tiểu học\Tệp nguồn\Phấn-viết-bảng-M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26125"/>
            <a:ext cx="4191000" cy="39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47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E:\Hình nền GADT\8254742-happy-kids-with-banner-and-rainbow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ickenDance-Dangcapnhat_u3w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41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2"/>
          <p:cNvSpPr>
            <a:spLocks noChangeArrowheads="1"/>
          </p:cNvSpPr>
          <p:nvPr/>
        </p:nvSpPr>
        <p:spPr bwMode="auto">
          <a:xfrm>
            <a:off x="1229094" y="5562600"/>
            <a:ext cx="6638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TC: “ Ai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thông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minh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hơn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endParaRPr lang="en-US" sz="2000" b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06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5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2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7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7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7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2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40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098" name="Picture 2" descr="E:\BGĐT\KP Đồ dùng tiểu học\Tệp nguồn\ta-chiec-cap-sach-cua-e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2" y="2895600"/>
            <a:ext cx="480060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34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5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2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7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7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7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2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40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bỏng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122" name="Picture 2" descr="E:\BGĐT\KP Đồ dùng tiểu học\Tệp nguồn\Tay_Pentel_ZEH_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4" y="2818970"/>
            <a:ext cx="5243512" cy="403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5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2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7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7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7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2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40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46" name="Picture 2" descr="E:\BGĐT\KP Đồ dùng tiểu học\Tệp nguồn\SR-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00" y="3429002"/>
            <a:ext cx="61912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245</Words>
  <Application>Microsoft Office PowerPoint</Application>
  <PresentationFormat>On-screen Show (4:3)</PresentationFormat>
  <Paragraphs>56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.VnAvant</vt:lpstr>
      <vt:lpstr>.VnTifani Heavy</vt:lpstr>
      <vt:lpstr>Arial</vt:lpstr>
      <vt:lpstr>Calibri</vt:lpstr>
      <vt:lpstr>Times New Roman</vt:lpstr>
      <vt:lpstr>Office Theme</vt:lpstr>
      <vt:lpstr>Camtasia_Template</vt:lpstr>
      <vt:lpstr>1_Camtasia_Template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46</cp:revision>
  <dcterms:created xsi:type="dcterms:W3CDTF">2018-01-02T07:10:39Z</dcterms:created>
  <dcterms:modified xsi:type="dcterms:W3CDTF">2024-06-05T08:58:36Z</dcterms:modified>
</cp:coreProperties>
</file>