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61" r:id="rId3"/>
    <p:sldId id="270" r:id="rId4"/>
    <p:sldId id="276" r:id="rId5"/>
    <p:sldId id="262" r:id="rId6"/>
    <p:sldId id="278" r:id="rId7"/>
    <p:sldId id="277" r:id="rId8"/>
    <p:sldId id="279" r:id="rId9"/>
    <p:sldId id="267" r:id="rId10"/>
    <p:sldId id="268" r:id="rId11"/>
    <p:sldId id="269" r:id="rId12"/>
    <p:sldId id="281" r:id="rId13"/>
    <p:sldId id="280" r:id="rId14"/>
    <p:sldId id="266" r:id="rId15"/>
    <p:sldId id="282" r:id="rId16"/>
    <p:sldId id="283" r:id="rId17"/>
    <p:sldId id="264" r:id="rId18"/>
    <p:sldId id="256" r:id="rId19"/>
    <p:sldId id="257" r:id="rId20"/>
    <p:sldId id="258" r:id="rId21"/>
    <p:sldId id="259" r:id="rId22"/>
    <p:sldId id="26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387CB-1715-4824-A4A9-22382658911D}" type="datetimeFigureOut">
              <a:rPr lang="en-US" smtClean="0"/>
              <a:pPr/>
              <a:t>5/6/2024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DEE772-69EB-4F72-A117-4143ED1D9D6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DEE772-69EB-4F72-A117-4143ED1D9D66}"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6687892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011987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6360379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7652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223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9680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5/6/2024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2633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346D73-F773-44EC-B1F8-6CBBFC6229F1}" type="datetimeFigureOut">
              <a:rPr lang="en-US" smtClean="0">
                <a:solidFill>
                  <a:prstClr val="black">
                    <a:tint val="75000"/>
                  </a:prstClr>
                </a:solidFill>
              </a:rPr>
              <a:pPr/>
              <a:t>5/6/2024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71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346D73-F773-44EC-B1F8-6CBBFC6229F1}" type="datetimeFigureOut">
              <a:rPr lang="en-US" smtClean="0">
                <a:solidFill>
                  <a:prstClr val="black">
                    <a:tint val="75000"/>
                  </a:prstClr>
                </a:solidFill>
              </a:rPr>
              <a:pPr/>
              <a:t>5/6/2024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149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solidFill>
                  <a:prstClr val="black">
                    <a:tint val="75000"/>
                  </a:prstClr>
                </a:solidFill>
              </a:rPr>
              <a:pPr/>
              <a:t>5/6/2024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0538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5/6/2024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859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9840361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5/6/2024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4525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1931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9470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pPr/>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0077339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346D73-F773-44EC-B1F8-6CBBFC6229F1}"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3489559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346D73-F773-44EC-B1F8-6CBBFC6229F1}" type="datetimeFigureOut">
              <a:rPr lang="en-US" smtClean="0"/>
              <a:pPr/>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7221212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346D73-F773-44EC-B1F8-6CBBFC6229F1}" type="datetimeFigureOut">
              <a:rPr lang="en-US" smtClean="0"/>
              <a:pPr/>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78164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pPr/>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9227963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6005240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96303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pPr/>
              <a:t>5/6/2024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pPr/>
              <a:t>‹#›</a:t>
            </a:fld>
            <a:endParaRPr lang="en-US"/>
          </a:p>
        </p:txBody>
      </p:sp>
    </p:spTree>
    <p:extLst>
      <p:ext uri="{BB962C8B-B14F-4D97-AF65-F5344CB8AC3E}">
        <p14:creationId xmlns:p14="http://schemas.microsoft.com/office/powerpoint/2010/main" val="52615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solidFill>
                  <a:prstClr val="black">
                    <a:tint val="75000"/>
                  </a:prstClr>
                </a:solidFill>
              </a:rPr>
              <a:pPr/>
              <a:t>5/6/2024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007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file:///C:\Users\PC\Desktop\TAM%20H&#7896;I%20GI&#7842;NG\nhac%20c&#7855;t\nhac%20c&#7855;t.mp3"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6.gi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24.jpeg"/><Relationship Id="rId5" Type="http://schemas.openxmlformats.org/officeDocument/2006/relationships/audio" Target="../media/audio5.wav"/><Relationship Id="rId10" Type="http://schemas.openxmlformats.org/officeDocument/2006/relationships/image" Target="../media/image23.jpeg"/><Relationship Id="rId4" Type="http://schemas.openxmlformats.org/officeDocument/2006/relationships/audio" Target="../media/audio4.wav"/><Relationship Id="rId9" Type="http://schemas.openxmlformats.org/officeDocument/2006/relationships/audio" Target="../media/audio9.wav"/></Relationships>
</file>

<file path=ppt/slides/_rels/slide18.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0.jpeg"/><Relationship Id="rId3" Type="http://schemas.openxmlformats.org/officeDocument/2006/relationships/audio" Target="../media/audio11.wav"/><Relationship Id="rId7" Type="http://schemas.openxmlformats.org/officeDocument/2006/relationships/audio" Target="../media/audio7.wav"/><Relationship Id="rId12" Type="http://schemas.openxmlformats.org/officeDocument/2006/relationships/image" Target="../media/image29.png"/><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28.jpeg"/><Relationship Id="rId5" Type="http://schemas.openxmlformats.org/officeDocument/2006/relationships/audio" Target="../media/audio13.wav"/><Relationship Id="rId10" Type="http://schemas.openxmlformats.org/officeDocument/2006/relationships/image" Target="../media/image27.jpeg"/><Relationship Id="rId4" Type="http://schemas.openxmlformats.org/officeDocument/2006/relationships/audio" Target="../media/audio12.wav"/><Relationship Id="rId9" Type="http://schemas.openxmlformats.org/officeDocument/2006/relationships/audio" Target="../media/audio15.wav"/><Relationship Id="rId14" Type="http://schemas.openxmlformats.org/officeDocument/2006/relationships/image" Target="../media/image26.gif"/></Relationships>
</file>

<file path=ppt/slides/_rels/slide19.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4.jpeg"/><Relationship Id="rId3" Type="http://schemas.openxmlformats.org/officeDocument/2006/relationships/audio" Target="../media/audio17.wav"/><Relationship Id="rId7" Type="http://schemas.openxmlformats.org/officeDocument/2006/relationships/audio" Target="../media/audio7.wav"/><Relationship Id="rId12" Type="http://schemas.openxmlformats.org/officeDocument/2006/relationships/image" Target="../media/image33.jpeg"/><Relationship Id="rId2"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32.jpeg"/><Relationship Id="rId5" Type="http://schemas.openxmlformats.org/officeDocument/2006/relationships/audio" Target="../media/audio19.wav"/><Relationship Id="rId10" Type="http://schemas.openxmlformats.org/officeDocument/2006/relationships/image" Target="../media/image31.jpeg"/><Relationship Id="rId4" Type="http://schemas.openxmlformats.org/officeDocument/2006/relationships/audio" Target="../media/audio18.wav"/><Relationship Id="rId9" Type="http://schemas.openxmlformats.org/officeDocument/2006/relationships/audio" Target="../media/audio21.wav"/><Relationship Id="rId1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audio" Target="file:///C:\Users\PC\Desktop\TAM%20H&#7896;I%20GI&#7842;NG\nhac%20c&#7855;t\cai%20mui.wma"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7.jpeg"/><Relationship Id="rId3" Type="http://schemas.openxmlformats.org/officeDocument/2006/relationships/audio" Target="../media/audio23.wav"/><Relationship Id="rId7" Type="http://schemas.openxmlformats.org/officeDocument/2006/relationships/audio" Target="../media/audio7.wav"/><Relationship Id="rId12" Type="http://schemas.openxmlformats.org/officeDocument/2006/relationships/image" Target="../media/image36.jpeg"/><Relationship Id="rId2"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image" Target="../media/image14.jpeg"/><Relationship Id="rId5" Type="http://schemas.openxmlformats.org/officeDocument/2006/relationships/audio" Target="../media/audio25.wav"/><Relationship Id="rId10" Type="http://schemas.openxmlformats.org/officeDocument/2006/relationships/image" Target="../media/image35.jpeg"/><Relationship Id="rId4" Type="http://schemas.openxmlformats.org/officeDocument/2006/relationships/audio" Target="../media/audio24.wav"/><Relationship Id="rId9" Type="http://schemas.openxmlformats.org/officeDocument/2006/relationships/audio" Target="../media/audio27.wav"/><Relationship Id="rId14" Type="http://schemas.openxmlformats.org/officeDocument/2006/relationships/image" Target="../media/image26.gif"/></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ideo" Target="file:///C:\Users\PC\Desktop\TAM%20H&#7896;I%20GI&#7842;NG\viedeo%20cat.mp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4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971800"/>
            <a:ext cx="8534400" cy="3810000"/>
          </a:xfrm>
        </p:spPr>
        <p:txBody>
          <a:bodyPr/>
          <a:lstStyle/>
          <a:p>
            <a:pPr>
              <a:lnSpc>
                <a:spcPct val="130000"/>
              </a:lnSpc>
            </a:pPr>
            <a:r>
              <a:rPr lang="en-US" b="1" dirty="0" smtClean="0">
                <a:solidFill>
                  <a:srgbClr val="0000CC"/>
                </a:solidFill>
              </a:rPr>
              <a:t>LĨNH VỰC: PHÁT TRIỂN NHẬN THỨC</a:t>
            </a:r>
          </a:p>
          <a:p>
            <a:pPr algn="l"/>
            <a:r>
              <a:rPr lang="en-US" sz="2800" dirty="0" smtClean="0">
                <a:solidFill>
                  <a:srgbClr val="0000CC"/>
                </a:solidFill>
              </a:rPr>
              <a:t>	</a:t>
            </a:r>
            <a:r>
              <a:rPr lang="en-US" dirty="0" err="1" smtClean="0">
                <a:solidFill>
                  <a:srgbClr val="0000CC"/>
                </a:solidFill>
              </a:rPr>
              <a:t>Đề</a:t>
            </a:r>
            <a:r>
              <a:rPr lang="en-US" dirty="0" smtClean="0">
                <a:solidFill>
                  <a:srgbClr val="0000CC"/>
                </a:solidFill>
              </a:rPr>
              <a:t> </a:t>
            </a:r>
            <a:r>
              <a:rPr lang="en-US" dirty="0" err="1" smtClean="0">
                <a:solidFill>
                  <a:srgbClr val="0000CC"/>
                </a:solidFill>
              </a:rPr>
              <a:t>tài</a:t>
            </a:r>
            <a:r>
              <a:rPr lang="en-US" dirty="0" smtClean="0">
                <a:solidFill>
                  <a:srgbClr val="0000CC"/>
                </a:solidFill>
              </a:rPr>
              <a:t>: </a:t>
            </a:r>
            <a:r>
              <a:rPr lang="en-US" dirty="0" err="1" smtClean="0">
                <a:solidFill>
                  <a:srgbClr val="0000CC"/>
                </a:solidFill>
              </a:rPr>
              <a:t>Dạy</a:t>
            </a:r>
            <a:r>
              <a:rPr lang="en-US" dirty="0" smtClean="0">
                <a:solidFill>
                  <a:srgbClr val="0000CC"/>
                </a:solidFill>
              </a:rPr>
              <a:t> </a:t>
            </a:r>
            <a:r>
              <a:rPr lang="en-US" dirty="0" err="1" smtClean="0">
                <a:solidFill>
                  <a:srgbClr val="0000CC"/>
                </a:solidFill>
              </a:rPr>
              <a:t>trẻ</a:t>
            </a:r>
            <a:r>
              <a:rPr lang="en-US" dirty="0" smtClean="0">
                <a:solidFill>
                  <a:srgbClr val="0000CC"/>
                </a:solidFill>
              </a:rPr>
              <a:t> </a:t>
            </a:r>
            <a:r>
              <a:rPr lang="en-US" dirty="0" err="1" smtClean="0">
                <a:solidFill>
                  <a:srgbClr val="0000CC"/>
                </a:solidFill>
              </a:rPr>
              <a:t>kỹ</a:t>
            </a:r>
            <a:r>
              <a:rPr lang="en-US" dirty="0" smtClean="0">
                <a:solidFill>
                  <a:srgbClr val="0000CC"/>
                </a:solidFill>
              </a:rPr>
              <a:t> </a:t>
            </a:r>
            <a:r>
              <a:rPr lang="en-US" dirty="0" err="1" smtClean="0">
                <a:solidFill>
                  <a:srgbClr val="0000CC"/>
                </a:solidFill>
              </a:rPr>
              <a:t>năng</a:t>
            </a:r>
            <a:r>
              <a:rPr lang="en-US" dirty="0" smtClean="0">
                <a:solidFill>
                  <a:srgbClr val="0000CC"/>
                </a:solidFill>
              </a:rPr>
              <a:t> </a:t>
            </a:r>
            <a:r>
              <a:rPr lang="en-US" dirty="0" err="1" smtClean="0">
                <a:solidFill>
                  <a:srgbClr val="0000CC"/>
                </a:solidFill>
              </a:rPr>
              <a:t>phòng</a:t>
            </a:r>
            <a:r>
              <a:rPr lang="en-US" dirty="0" smtClean="0">
                <a:solidFill>
                  <a:srgbClr val="0000CC"/>
                </a:solidFill>
              </a:rPr>
              <a:t> </a:t>
            </a:r>
            <a:r>
              <a:rPr lang="en-US" dirty="0" err="1" smtClean="0">
                <a:solidFill>
                  <a:srgbClr val="0000CC"/>
                </a:solidFill>
              </a:rPr>
              <a:t>chống</a:t>
            </a:r>
            <a:r>
              <a:rPr lang="en-US" dirty="0" smtClean="0">
                <a:solidFill>
                  <a:srgbClr val="0000CC"/>
                </a:solidFill>
              </a:rPr>
              <a:t> </a:t>
            </a:r>
            <a:r>
              <a:rPr lang="en-US" dirty="0" err="1" smtClean="0">
                <a:solidFill>
                  <a:srgbClr val="0000CC"/>
                </a:solidFill>
              </a:rPr>
              <a:t>xâm</a:t>
            </a:r>
            <a:r>
              <a:rPr lang="en-US" dirty="0" smtClean="0">
                <a:solidFill>
                  <a:srgbClr val="0000CC"/>
                </a:solidFill>
              </a:rPr>
              <a:t> </a:t>
            </a:r>
            <a:r>
              <a:rPr lang="en-US" dirty="0" err="1" smtClean="0">
                <a:solidFill>
                  <a:srgbClr val="0000CC"/>
                </a:solidFill>
              </a:rPr>
              <a:t>hại</a:t>
            </a:r>
            <a:endParaRPr lang="en-US" dirty="0" smtClean="0">
              <a:solidFill>
                <a:srgbClr val="0000CC"/>
              </a:solidFill>
            </a:endParaRPr>
          </a:p>
          <a:p>
            <a:pPr algn="l"/>
            <a:r>
              <a:rPr lang="en-US" dirty="0" smtClean="0">
                <a:solidFill>
                  <a:srgbClr val="0000CC"/>
                </a:solidFill>
              </a:rPr>
              <a:t>	Lứa tuổi: 5- 6 tuổi</a:t>
            </a:r>
          </a:p>
          <a:p>
            <a:pPr algn="l"/>
            <a:r>
              <a:rPr lang="en-US">
                <a:solidFill>
                  <a:srgbClr val="0000CC"/>
                </a:solidFill>
              </a:rPr>
              <a:t> </a:t>
            </a:r>
            <a:r>
              <a:rPr lang="en-US" smtClean="0">
                <a:solidFill>
                  <a:srgbClr val="0000CC"/>
                </a:solidFill>
              </a:rPr>
              <a:t>        </a:t>
            </a:r>
            <a:endParaRPr lang="en-US" dirty="0" smtClean="0">
              <a:solidFill>
                <a:srgbClr val="0000CC"/>
              </a:solidFill>
            </a:endParaRPr>
          </a:p>
          <a:p>
            <a:pPr algn="l"/>
            <a:endParaRPr lang="en-US" sz="3600" dirty="0" smtClean="0">
              <a:solidFill>
                <a:srgbClr val="0000CC"/>
              </a:solidFill>
            </a:endParaRPr>
          </a:p>
        </p:txBody>
      </p:sp>
      <p:sp>
        <p:nvSpPr>
          <p:cNvPr id="5" name="TextBox 4"/>
          <p:cNvSpPr txBox="1"/>
          <p:nvPr/>
        </p:nvSpPr>
        <p:spPr>
          <a:xfrm>
            <a:off x="2628435" y="685800"/>
            <a:ext cx="3963329" cy="584775"/>
          </a:xfrm>
          <a:prstGeom prst="rect">
            <a:avLst/>
          </a:prstGeom>
          <a:noFill/>
        </p:spPr>
        <p:txBody>
          <a:bodyPr wrap="none" rtlCol="0">
            <a:spAutoFit/>
          </a:bodyPr>
          <a:lstStyle/>
          <a:p>
            <a:r>
              <a:rPr lang="en-US" sz="1600" b="1" dirty="0">
                <a:solidFill>
                  <a:srgbClr val="002060"/>
                </a:solidFill>
                <a:latin typeface="Times New Roman" pitchFamily="18" charset="0"/>
                <a:cs typeface="Times New Roman" pitchFamily="18" charset="0"/>
              </a:rPr>
              <a:t>ỦY BAN NHÂN DÂN QUẬN LONG BIÊN</a:t>
            </a:r>
          </a:p>
          <a:p>
            <a:pPr algn="ctr"/>
            <a:r>
              <a:rPr lang="en-US" sz="1600" b="1" dirty="0">
                <a:solidFill>
                  <a:srgbClr val="002060"/>
                </a:solidFill>
                <a:latin typeface="Times New Roman" pitchFamily="18" charset="0"/>
                <a:cs typeface="Times New Roman" pitchFamily="18" charset="0"/>
              </a:rPr>
              <a:t>TRƯỜNG </a:t>
            </a:r>
            <a:r>
              <a:rPr lang="en-US" sz="1600" b="1">
                <a:solidFill>
                  <a:srgbClr val="002060"/>
                </a:solidFill>
                <a:latin typeface="Times New Roman" pitchFamily="18" charset="0"/>
                <a:cs typeface="Times New Roman" pitchFamily="18" charset="0"/>
              </a:rPr>
              <a:t>MẦM </a:t>
            </a:r>
            <a:r>
              <a:rPr lang="en-US" sz="1600" b="1" smtClean="0">
                <a:solidFill>
                  <a:srgbClr val="002060"/>
                </a:solidFill>
                <a:latin typeface="Times New Roman" pitchFamily="18" charset="0"/>
                <a:cs typeface="Times New Roman" pitchFamily="18" charset="0"/>
              </a:rPr>
              <a:t>NON VIỆT HƯNG</a:t>
            </a:r>
            <a:endParaRPr lang="en-US" sz="1600" b="1" dirty="0">
              <a:solidFill>
                <a:srgbClr val="002060"/>
              </a:solidFill>
              <a:latin typeface="Times New Roman" pitchFamily="18" charset="0"/>
              <a:cs typeface="Times New Roman"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6699" y="1499995"/>
            <a:ext cx="1066800" cy="1069202"/>
          </a:xfrm>
          <a:prstGeom prst="rect">
            <a:avLst/>
          </a:prstGeom>
        </p:spPr>
      </p:pic>
    </p:spTree>
    <p:extLst>
      <p:ext uri="{BB962C8B-B14F-4D97-AF65-F5344CB8AC3E}">
        <p14:creationId xmlns:p14="http://schemas.microsoft.com/office/powerpoint/2010/main" val="3496728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smtClean="0"/>
              <a:t>Và hãy </a:t>
            </a:r>
            <a:r>
              <a:rPr lang="fr-FR" sz="2400"/>
              <a:t>kể lại tất cả cho bố mẹ nghe để người lớn kịp thời can thiệp và bảo vệ các con được an toàn hơn.</a:t>
            </a: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0"/>
            <a:ext cx="7620000" cy="4572000"/>
          </a:xfrm>
          <a:prstGeom prst="rect">
            <a:avLst/>
          </a:prstGeom>
        </p:spPr>
      </p:pic>
    </p:spTree>
    <p:extLst>
      <p:ext uri="{BB962C8B-B14F-4D97-AF65-F5344CB8AC3E}">
        <p14:creationId xmlns:p14="http://schemas.microsoft.com/office/powerpoint/2010/main" val="3883977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age result for hinh nen de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838200" y="1295400"/>
            <a:ext cx="8001000" cy="1200329"/>
          </a:xfrm>
          <a:prstGeom prst="rect">
            <a:avLst/>
          </a:prstGeom>
        </p:spPr>
        <p:txBody>
          <a:bodyPr wrap="square">
            <a:spAutoFit/>
          </a:bodyPr>
          <a:lstStyle/>
          <a:p>
            <a:pPr algn="ctr"/>
            <a:r>
              <a:rPr lang="en-US" sz="3600" b="1" dirty="0" err="1" smtClean="0">
                <a:solidFill>
                  <a:srgbClr val="FF0000"/>
                </a:solidFill>
                <a:latin typeface="Times New Roman" pitchFamily="18" charset="0"/>
                <a:cs typeface="Times New Roman" pitchFamily="18" charset="0"/>
              </a:rPr>
              <a:t>Dạy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trẻ</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một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số</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kĩ</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năng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bảo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vệ</a:t>
            </a:r>
            <a:r>
              <a:rPr lang="en-US" sz="3600" b="1" dirty="0" smtClean="0">
                <a:solidFill>
                  <a:srgbClr val="FF0000"/>
                </a:solidFill>
                <a:latin typeface="Times New Roman" pitchFamily="18" charset="0"/>
                <a:cs typeface="Times New Roman" pitchFamily="18" charset="0"/>
              </a:rPr>
              <a:t> </a:t>
            </a:r>
          </a:p>
          <a:p>
            <a:pPr algn="ctr"/>
            <a:r>
              <a:rPr lang="en-US" sz="3600" b="1" dirty="0" err="1" smtClean="0">
                <a:solidFill>
                  <a:srgbClr val="FF0000"/>
                </a:solidFill>
                <a:latin typeface="Times New Roman" pitchFamily="18" charset="0"/>
                <a:cs typeface="Times New Roman" pitchFamily="18" charset="0"/>
              </a:rPr>
              <a:t>vùng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nhạy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cảm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theo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quy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tắc</a:t>
            </a:r>
            <a:r>
              <a:rPr lang="en-US" sz="3600" b="1" dirty="0" smtClean="0">
                <a:solidFill>
                  <a:srgbClr val="FF0000"/>
                </a:solidFill>
                <a:latin typeface="Times New Roman" pitchFamily="18" charset="0"/>
                <a:cs typeface="Times New Roman" pitchFamily="18" charset="0"/>
              </a:rPr>
              <a:t> 5 </a:t>
            </a:r>
            <a:r>
              <a:rPr lang="en-US" sz="3600" b="1" dirty="0" err="1" smtClean="0">
                <a:solidFill>
                  <a:srgbClr val="FF0000"/>
                </a:solidFill>
                <a:latin typeface="Times New Roman" pitchFamily="18" charset="0"/>
                <a:cs typeface="Times New Roman" pitchFamily="18" charset="0"/>
              </a:rPr>
              <a:t>ngón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tay</a:t>
            </a:r>
            <a:r>
              <a:rPr lang="en-US" b="1" dirty="0" smtClean="0">
                <a:solidFill>
                  <a:srgbClr val="FF0000"/>
                </a:solidFill>
              </a:rPr>
              <a:t>.</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age result for quy táº¯c 5 ngÃ³n tay"/>
          <p:cNvPicPr>
            <a:picLocks noChangeAspect="1" noChangeArrowheads="1"/>
          </p:cNvPicPr>
          <p:nvPr/>
        </p:nvPicPr>
        <p:blipFill>
          <a:blip r:embed="rId2"/>
          <a:srcRect/>
          <a:stretch>
            <a:fillRect/>
          </a:stretch>
        </p:blipFill>
        <p:spPr bwMode="auto">
          <a:xfrm>
            <a:off x="-30478" y="0"/>
            <a:ext cx="9174478"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ngon tay co nhac loi nhu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324600"/>
          </a:xfrm>
          <a:prstGeom prst="rect">
            <a:avLst/>
          </a:prstGeom>
        </p:spPr>
      </p:pic>
    </p:spTree>
    <p:extLst>
      <p:ext uri="{BB962C8B-B14F-4D97-AF65-F5344CB8AC3E}">
        <p14:creationId xmlns:p14="http://schemas.microsoft.com/office/powerpoint/2010/main" val="15269061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1203" name="Rectangle 3"/>
          <p:cNvSpPr>
            <a:spLocks noChangeArrowheads="1"/>
          </p:cNvSpPr>
          <p:nvPr/>
        </p:nvSpPr>
        <p:spPr bwMode="auto">
          <a:xfrm>
            <a:off x="304800" y="381000"/>
            <a:ext cx="663835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Các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bước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phòng</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chống</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xâm</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hại</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tình</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dục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51206" name="Rectangle 6"/>
          <p:cNvSpPr>
            <a:spLocks noChangeArrowheads="1"/>
          </p:cNvSpPr>
          <p:nvPr/>
        </p:nvSpPr>
        <p:spPr bwMode="auto">
          <a:xfrm>
            <a:off x="457200" y="2438400"/>
            <a:ext cx="8996052"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1:</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Phản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đối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xua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tay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cắn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tấn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công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Rectangle 7"/>
          <p:cNvSpPr/>
          <p:nvPr/>
        </p:nvSpPr>
        <p:spPr>
          <a:xfrm>
            <a:off x="457200" y="3200400"/>
            <a:ext cx="8229600" cy="954107"/>
          </a:xfrm>
          <a:prstGeom prst="rect">
            <a:avLst/>
          </a:prstGeom>
        </p:spPr>
        <p:txBody>
          <a:bodyPr wrap="square">
            <a:spAutoFit/>
          </a:bodyPr>
          <a:lstStyle/>
          <a:p>
            <a:r>
              <a:rPr lang="en-US" sz="2800" b="1" dirty="0" err="1" smtClean="0">
                <a:latin typeface="Times New Roman" pitchFamily="18" charset="0"/>
                <a:cs typeface="Times New Roman" pitchFamily="18" charset="0"/>
              </a:rPr>
              <a:t>Bước</a:t>
            </a:r>
            <a:r>
              <a:rPr lang="en-US" sz="2800" b="1" dirty="0" smtClean="0">
                <a:latin typeface="Times New Roman" pitchFamily="18" charset="0"/>
                <a:cs typeface="Times New Roman" pitchFamily="18" charset="0"/>
              </a:rPr>
              <a:t> 2:</a:t>
            </a:r>
            <a:r>
              <a:rPr lang="en-US" sz="2800" dirty="0" smtClean="0">
                <a:latin typeface="Times New Roman" pitchFamily="18" charset="0"/>
                <a:cs typeface="Times New Roman" pitchFamily="18" charset="0"/>
              </a:rPr>
              <a:t>Bỏ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hô</a:t>
            </a:r>
            <a:r>
              <a:rPr lang="en-US" sz="2800" dirty="0" smtClean="0">
                <a:latin typeface="Times New Roman" pitchFamily="18" charset="0"/>
                <a:cs typeface="Times New Roman" pitchFamily="18" charset="0"/>
              </a:rPr>
              <a:t> to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mọi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1207" name="Rectangle 7"/>
          <p:cNvSpPr>
            <a:spLocks noChangeArrowheads="1"/>
          </p:cNvSpPr>
          <p:nvPr/>
        </p:nvSpPr>
        <p:spPr bwMode="auto">
          <a:xfrm>
            <a:off x="152400" y="1219200"/>
            <a:ext cx="9389109" cy="138499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Nếu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ai</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cố</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tình</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vào</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hoặc</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yêu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cầu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họ</a:t>
            </a:r>
            <a:endPar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thì</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sẽ</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làm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gì</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lumMod val="85000"/>
                  <a:lumOff val="15000"/>
                </a:schemeClr>
              </a:solidFill>
              <a:effectLst/>
              <a:latin typeface="Times New Roman" pitchFamily="18" charset="0"/>
              <a:cs typeface="Times New Roman" pitchFamily="18" charset="0"/>
            </a:endParaRPr>
          </a:p>
        </p:txBody>
      </p:sp>
      <p:sp>
        <p:nvSpPr>
          <p:cNvPr id="51208" name="Rectangle 8"/>
          <p:cNvSpPr>
            <a:spLocks noChangeArrowheads="1"/>
          </p:cNvSpPr>
          <p:nvPr/>
        </p:nvSpPr>
        <p:spPr bwMode="auto">
          <a:xfrm>
            <a:off x="304800" y="4572000"/>
            <a:ext cx="8058616"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3:</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Kể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tất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cả</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chuyện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xấu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đã</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làm</a:t>
            </a:r>
            <a:endPar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bố</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mẹ</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những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tin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cậy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để</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lớn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kịp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can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thiệp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bảo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vệ</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toàn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hơn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Effect transition="in" filter="box(in)">
                                      <p:cBhvr>
                                        <p:cTn id="12" dur="500"/>
                                        <p:tgtEl>
                                          <p:spTgt spid="5120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1206"/>
                                        </p:tgtEl>
                                        <p:attrNameLst>
                                          <p:attrName>style.visibility</p:attrName>
                                        </p:attrNameLst>
                                      </p:cBhvr>
                                      <p:to>
                                        <p:strVal val="visible"/>
                                      </p:to>
                                    </p:set>
                                    <p:animEffect transition="in" filter="checkerboard(across)">
                                      <p:cBhvr>
                                        <p:cTn id="17" dur="500"/>
                                        <p:tgtEl>
                                          <p:spTgt spid="5120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208"/>
                                        </p:tgtEl>
                                        <p:attrNameLst>
                                          <p:attrName>style.visibility</p:attrName>
                                        </p:attrNameLst>
                                      </p:cBhvr>
                                      <p:to>
                                        <p:strVal val="visible"/>
                                      </p:to>
                                    </p:set>
                                    <p:anim calcmode="lin" valueType="num">
                                      <p:cBhvr additive="base">
                                        <p:cTn id="27" dur="500" fill="hold"/>
                                        <p:tgtEl>
                                          <p:spTgt spid="51208"/>
                                        </p:tgtEl>
                                        <p:attrNameLst>
                                          <p:attrName>ppt_x</p:attrName>
                                        </p:attrNameLst>
                                      </p:cBhvr>
                                      <p:tavLst>
                                        <p:tav tm="0">
                                          <p:val>
                                            <p:strVal val="#ppt_x"/>
                                          </p:val>
                                        </p:tav>
                                        <p:tav tm="100000">
                                          <p:val>
                                            <p:strVal val="#ppt_x"/>
                                          </p:val>
                                        </p:tav>
                                      </p:tavLst>
                                    </p:anim>
                                    <p:anim calcmode="lin" valueType="num">
                                      <p:cBhvr additive="base">
                                        <p:cTn id="28" dur="500" fill="hold"/>
                                        <p:tgtEl>
                                          <p:spTgt spid="512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P spid="51206" grpId="0"/>
      <p:bldP spid="8" grpId="0"/>
      <p:bldP spid="51207" grpId="0"/>
      <p:bldP spid="5120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381000"/>
            <a:ext cx="7935186" cy="1754326"/>
          </a:xfrm>
          <a:prstGeom prst="rect">
            <a:avLst/>
          </a:prstGeom>
          <a:noFill/>
        </p:spPr>
        <p:txBody>
          <a:bodyPr wrap="none" lIns="91440" tIns="45720" rIns="91440" bIns="45720">
            <a:spAutoFit/>
          </a:bodyPr>
          <a:lstStyle/>
          <a:p>
            <a:pPr algn="ct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Thực</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hành</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một</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số</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kỹ</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năng</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p>
          <a:p>
            <a:pPr algn="ct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thoát</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hiểm</a:t>
            </a:r>
            <a:endParaRPr lang="en-US" sz="54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71684" name="WordArt 4"/>
          <p:cNvSpPr>
            <a:spLocks noChangeArrowheads="1" noChangeShapeType="1" noTextEdit="1"/>
          </p:cNvSpPr>
          <p:nvPr/>
        </p:nvSpPr>
        <p:spPr bwMode="auto">
          <a:xfrm>
            <a:off x="2703286" y="1295400"/>
            <a:ext cx="3124200" cy="76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bodyPr>
          <a:lstStyle/>
          <a:p>
            <a:pPr algn="ct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Trò chơi</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sp>
        <p:nvSpPr>
          <p:cNvPr id="71685" name="WordArt 5"/>
          <p:cNvSpPr>
            <a:spLocks noChangeArrowheads="1" noChangeShapeType="1" noTextEdit="1"/>
          </p:cNvSpPr>
          <p:nvPr/>
        </p:nvSpPr>
        <p:spPr bwMode="auto">
          <a:xfrm>
            <a:off x="994229" y="3124200"/>
            <a:ext cx="7239000" cy="1371600"/>
          </a:xfrm>
          <a:prstGeom prst="rect">
            <a:avLst/>
          </a:prstGeom>
        </p:spPr>
        <p:txBody>
          <a:bodyPr wrap="none" fromWordArt="1">
            <a:prstTxWarp prst="textFadeUp">
              <a:avLst>
                <a:gd name="adj" fmla="val 9991"/>
              </a:avLst>
            </a:prstTxWarp>
          </a:bodyPr>
          <a:lstStyle/>
          <a:p>
            <a:pPr algn="ctr"/>
            <a:r>
              <a:rPr lang="en-US" sz="3600" b="1" kern="10" smtClean="0">
                <a:ln w="12700">
                  <a:solidFill>
                    <a:srgbClr val="FFCCFF"/>
                  </a:solidFill>
                  <a:round/>
                  <a:headEnd/>
                  <a:tailEnd/>
                </a:ln>
                <a:solidFill>
                  <a:srgbClr val="000099"/>
                </a:solidFill>
                <a:latin typeface="Arial"/>
                <a:cs typeface="Arial"/>
              </a:rPr>
              <a:t>Bé hiểu biết</a:t>
            </a:r>
            <a:endParaRPr lang="en-US" sz="3600" b="1" kern="10" dirty="0">
              <a:ln w="12700">
                <a:solidFill>
                  <a:srgbClr val="FFCCFF"/>
                </a:solidFill>
                <a:round/>
                <a:headEnd/>
                <a:tailEnd/>
              </a:ln>
              <a:solidFill>
                <a:srgbClr val="000099"/>
              </a:solidFill>
              <a:latin typeface="Arial"/>
              <a:cs typeface="Arial"/>
            </a:endParaRPr>
          </a:p>
        </p:txBody>
      </p:sp>
      <p:pic>
        <p:nvPicPr>
          <p:cNvPr id="4" name="nhac cắt.mp3">
            <a:hlinkClick r:id="" action="ppaction://media"/>
          </p:cNvPr>
          <p:cNvPicPr>
            <a:picLocks noRot="1" noChangeAspect="1"/>
          </p:cNvPicPr>
          <p:nvPr>
            <a:audioFile r:link="rId1"/>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933108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 to="" calcmode="lin" valueType="num">
                                      <p:cBhvr>
                                        <p:cTn id="7" dur="1" fill="hold"/>
                                        <p:tgtEl>
                                          <p:spTgt spid="7168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1685"/>
                                        </p:tgtEl>
                                        <p:attrNameLst>
                                          <p:attrName>style.visibility</p:attrName>
                                        </p:attrNameLst>
                                      </p:cBhvr>
                                      <p:to>
                                        <p:strVal val="visible"/>
                                      </p:to>
                                    </p:set>
                                    <p:anim to="" calcmode="lin" valueType="num">
                                      <p:cBhvr>
                                        <p:cTn id="10" dur="1" fill="hold"/>
                                        <p:tgtEl>
                                          <p:spTgt spid="71685"/>
                                        </p:tgtEl>
                                        <p:attrNameLst>
                                          <p:attrName/>
                                        </p:attrNameLst>
                                      </p:cBhvr>
                                    </p:anim>
                                  </p:childTnLst>
                                  <p:subTnLst>
                                    <p:audio>
                                      <p:cMediaNode>
                                        <p:cTn display="0" masterRel="sameClick">
                                          <p:stCondLst>
                                            <p:cond evt="begin" delay="0">
                                              <p:tn val="8"/>
                                            </p:cond>
                                          </p:stCondLst>
                                          <p:endCondLst>
                                            <p:cond evt="onStopAudio" delay="0">
                                              <p:tgtEl>
                                                <p:sldTgt/>
                                              </p:tgtEl>
                                            </p:cond>
                                          </p:endCondLst>
                                        </p:cTn>
                                        <p:tgtEl>
                                          <p:sndTgt r:embed="rId3" name="drumroll.wav"/>
                                        </p:tgtEl>
                                      </p:cMediaNode>
                                    </p:audio>
                                  </p:sub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7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71684" grpId="0" animBg="1"/>
      <p:bldP spid="7168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4636"/>
            <a:ext cx="7772400" cy="841375"/>
          </a:xfrm>
        </p:spPr>
        <p:txBody>
          <a:bodyPr>
            <a:normAutofit fontScale="90000"/>
          </a:bodyPr>
          <a:lstStyle/>
          <a:p>
            <a:r>
              <a:rPr lang="en-US" sz="3200" b="1" smtClean="0"/>
              <a:t>Theo </a:t>
            </a:r>
            <a:r>
              <a:rPr lang="en-US" sz="3200" b="1" dirty="0" smtClean="0"/>
              <a:t>con </a:t>
            </a:r>
            <a:r>
              <a:rPr lang="en-US" sz="3200" b="1" dirty="0" err="1" smtClean="0"/>
              <a:t>những</a:t>
            </a:r>
            <a:r>
              <a:rPr lang="en-US" sz="3200" b="1" dirty="0" smtClean="0"/>
              <a:t> </a:t>
            </a:r>
            <a:r>
              <a:rPr lang="en-US" sz="3200" b="1" dirty="0" err="1" smtClean="0"/>
              <a:t>người</a:t>
            </a:r>
            <a:r>
              <a:rPr lang="en-US" sz="3200" b="1" dirty="0" smtClean="0"/>
              <a:t> </a:t>
            </a:r>
            <a:r>
              <a:rPr lang="en-US" sz="3200" b="1" dirty="0" err="1" smtClean="0"/>
              <a:t>muốn</a:t>
            </a:r>
            <a:r>
              <a:rPr lang="en-US" sz="3200" b="1" dirty="0" smtClean="0"/>
              <a:t> </a:t>
            </a:r>
            <a:r>
              <a:rPr lang="en-US" sz="3200" b="1" dirty="0" err="1" smtClean="0"/>
              <a:t>xâm</a:t>
            </a:r>
            <a:r>
              <a:rPr lang="en-US" sz="3200" b="1" dirty="0" smtClean="0"/>
              <a:t> </a:t>
            </a:r>
            <a:r>
              <a:rPr lang="en-US" sz="3200" b="1" dirty="0" err="1" smtClean="0"/>
              <a:t>hại</a:t>
            </a:r>
            <a:r>
              <a:rPr lang="en-US" sz="3200" b="1" dirty="0" smtClean="0"/>
              <a:t> </a:t>
            </a:r>
            <a:r>
              <a:rPr lang="en-US" sz="3200" b="1" dirty="0" err="1" smtClean="0"/>
              <a:t>vùng</a:t>
            </a:r>
            <a:r>
              <a:rPr lang="en-US" sz="3200" b="1" dirty="0" smtClean="0"/>
              <a:t> </a:t>
            </a:r>
            <a:r>
              <a:rPr lang="en-US" sz="3200" b="1" dirty="0" err="1" smtClean="0"/>
              <a:t>đồ</a:t>
            </a:r>
            <a:r>
              <a:rPr lang="en-US" sz="3200" b="1" dirty="0" smtClean="0"/>
              <a:t> </a:t>
            </a:r>
            <a:r>
              <a:rPr lang="en-US" sz="3200" b="1" dirty="0" err="1" smtClean="0"/>
              <a:t>bơi</a:t>
            </a:r>
            <a:r>
              <a:rPr lang="en-US" sz="3200" b="1" dirty="0" smtClean="0"/>
              <a:t> </a:t>
            </a:r>
            <a:r>
              <a:rPr lang="en-US" sz="3200" b="1" dirty="0" err="1" smtClean="0"/>
              <a:t>của</a:t>
            </a:r>
            <a:r>
              <a:rPr lang="en-US" sz="3200" b="1" dirty="0" smtClean="0"/>
              <a:t> </a:t>
            </a:r>
            <a:r>
              <a:rPr lang="en-US" sz="3200" b="1" dirty="0" err="1" smtClean="0"/>
              <a:t>các</a:t>
            </a:r>
            <a:r>
              <a:rPr lang="en-US" sz="3200" b="1" dirty="0" smtClean="0"/>
              <a:t> con </a:t>
            </a:r>
            <a:r>
              <a:rPr lang="en-US" sz="3200" b="1" dirty="0" err="1" smtClean="0"/>
              <a:t>thì</a:t>
            </a:r>
            <a:r>
              <a:rPr lang="en-US" sz="3200" b="1" dirty="0" smtClean="0"/>
              <a:t> </a:t>
            </a:r>
            <a:r>
              <a:rPr lang="en-US" sz="3200" b="1" dirty="0" err="1" smtClean="0"/>
              <a:t>họ</a:t>
            </a:r>
            <a:r>
              <a:rPr lang="en-US" sz="3200" b="1" dirty="0" smtClean="0"/>
              <a:t> </a:t>
            </a:r>
            <a:r>
              <a:rPr lang="en-US" sz="3200" b="1" dirty="0" err="1" smtClean="0"/>
              <a:t>sẽ</a:t>
            </a:r>
            <a:r>
              <a:rPr lang="en-US" sz="3200" b="1" dirty="0" smtClean="0"/>
              <a:t> </a:t>
            </a:r>
            <a:r>
              <a:rPr lang="en-US" sz="3200" b="1" dirty="0" err="1" smtClean="0"/>
              <a:t>làm</a:t>
            </a:r>
            <a:r>
              <a:rPr lang="en-US" sz="3200" b="1" dirty="0" smtClean="0"/>
              <a:t> </a:t>
            </a:r>
            <a:r>
              <a:rPr lang="en-US" sz="3200" b="1" dirty="0" err="1" smtClean="0"/>
              <a:t>gì</a:t>
            </a:r>
            <a:r>
              <a:rPr lang="en-US" sz="3200" b="1" dirty="0" smtClean="0"/>
              <a:t>?</a:t>
            </a:r>
            <a:endParaRPr lang="en-US" sz="3200" b="1" dirty="0"/>
          </a:p>
        </p:txBody>
      </p:sp>
      <p:grpSp>
        <p:nvGrpSpPr>
          <p:cNvPr id="3" name="Group 2"/>
          <p:cNvGrpSpPr/>
          <p:nvPr/>
        </p:nvGrpSpPr>
        <p:grpSpPr>
          <a:xfrm>
            <a:off x="838200" y="1033580"/>
            <a:ext cx="3049254" cy="2904835"/>
            <a:chOff x="-77454" y="990601"/>
            <a:chExt cx="3049254" cy="2904835"/>
          </a:xfrm>
        </p:grpSpPr>
        <p:sp>
          <p:nvSpPr>
            <p:cNvPr id="4" name="Title 1"/>
            <p:cNvSpPr txBox="1">
              <a:spLocks/>
            </p:cNvSpPr>
            <p:nvPr/>
          </p:nvSpPr>
          <p:spPr>
            <a:xfrm>
              <a:off x="424631" y="343823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a. </a:t>
              </a:r>
              <a:r>
                <a:rPr lang="en-US" sz="2400" dirty="0" err="1" smtClean="0">
                  <a:latin typeface="Times New Roman" pitchFamily="18" charset="0"/>
                  <a:cs typeface="Times New Roman" pitchFamily="18" charset="0"/>
                </a:rPr>
                <a:t>Rủ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chơi</a:t>
              </a:r>
              <a:endParaRPr lang="en-US" sz="2400" dirty="0">
                <a:latin typeface="Times New Roman" pitchFamily="18" charset="0"/>
                <a:cs typeface="Times New Roman" pitchFamily="18" charset="0"/>
              </a:endParaRPr>
            </a:p>
          </p:txBody>
        </p:sp>
        <p:pic>
          <p:nvPicPr>
            <p:cNvPr id="1026"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54" y="990601"/>
              <a:ext cx="3049254" cy="2540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191000" y="990600"/>
            <a:ext cx="3962400" cy="2812460"/>
            <a:chOff x="4191000" y="990600"/>
            <a:chExt cx="3962400" cy="2812460"/>
          </a:xfrm>
        </p:grpSpPr>
        <p:sp>
          <p:nvSpPr>
            <p:cNvPr id="5" name="Title 1"/>
            <p:cNvSpPr txBox="1">
              <a:spLocks/>
            </p:cNvSpPr>
            <p:nvPr/>
          </p:nvSpPr>
          <p:spPr>
            <a:xfrm>
              <a:off x="4191000" y="3345861"/>
              <a:ext cx="39624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b. </a:t>
              </a:r>
              <a:r>
                <a:rPr lang="en-US" sz="2400" dirty="0" err="1" smtClean="0">
                  <a:latin typeface="Times New Roman" pitchFamily="18" charset="0"/>
                  <a:cs typeface="Times New Roman" pitchFamily="18" charset="0"/>
                </a:rPr>
                <a:t>Nhìn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sờ</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bơi</a:t>
              </a:r>
              <a:endParaRPr lang="en-US" sz="2400" dirty="0">
                <a:latin typeface="Times New Roman" pitchFamily="18" charset="0"/>
                <a:cs typeface="Times New Roman" pitchFamily="18" charset="0"/>
              </a:endParaRPr>
            </a:p>
          </p:txBody>
        </p:sp>
        <p:pic>
          <p:nvPicPr>
            <p:cNvPr id="1027"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64652" y="990600"/>
              <a:ext cx="3200400" cy="23636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07929" y="3992671"/>
            <a:ext cx="3027218" cy="2743199"/>
            <a:chOff x="152400" y="3962400"/>
            <a:chExt cx="3027218" cy="2743199"/>
          </a:xfrm>
        </p:grpSpPr>
        <p:sp>
          <p:nvSpPr>
            <p:cNvPr id="6" name="Title 1"/>
            <p:cNvSpPr txBox="1">
              <a:spLocks/>
            </p:cNvSpPr>
            <p:nvPr/>
          </p:nvSpPr>
          <p:spPr>
            <a:xfrm>
              <a:off x="169718" y="6248400"/>
              <a:ext cx="30099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c. </a:t>
              </a:r>
              <a:r>
                <a:rPr lang="en-US" sz="2400" dirty="0" err="1" smtClean="0">
                  <a:latin typeface="Times New Roman" pitchFamily="18" charset="0"/>
                  <a:cs typeface="Times New Roman" pitchFamily="18" charset="0"/>
                </a:rPr>
                <a:t>Yêu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giữ</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mật</a:t>
              </a:r>
              <a:endParaRPr lang="en-US" sz="1600" dirty="0">
                <a:latin typeface="Times New Roman" pitchFamily="18" charset="0"/>
                <a:cs typeface="Times New Roman" pitchFamily="18" charset="0"/>
              </a:endParaRPr>
            </a:p>
          </p:txBody>
        </p:sp>
        <p:pic>
          <p:nvPicPr>
            <p:cNvPr id="1028"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962400"/>
              <a:ext cx="3009900"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4191000" y="3938415"/>
            <a:ext cx="4343400" cy="2781036"/>
            <a:chOff x="4191000" y="3938415"/>
            <a:chExt cx="4343400" cy="2781036"/>
          </a:xfrm>
        </p:grpSpPr>
        <p:pic>
          <p:nvPicPr>
            <p:cNvPr id="12"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9300" y="3938416"/>
              <a:ext cx="1371600" cy="230305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191000" y="6262252"/>
              <a:ext cx="32766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d. </a:t>
              </a:r>
              <a:r>
                <a:rPr lang="en-US" sz="2400" dirty="0" err="1" smtClean="0">
                  <a:latin typeface="Times New Roman" pitchFamily="18" charset="0"/>
                  <a:cs typeface="Times New Roman" pitchFamily="18" charset="0"/>
                </a:rPr>
                <a:t>Cả</a:t>
              </a:r>
              <a:r>
                <a:rPr lang="en-US" sz="2400" dirty="0" smtClean="0">
                  <a:latin typeface="Times New Roman" pitchFamily="18" charset="0"/>
                  <a:cs typeface="Times New Roman" pitchFamily="18" charset="0"/>
                </a:rPr>
                <a:t> 3 </a:t>
              </a:r>
              <a:r>
                <a:rPr lang="en-US" sz="2400" dirty="0" err="1" smtClean="0">
                  <a:latin typeface="Times New Roman" pitchFamily="18" charset="0"/>
                  <a:cs typeface="Times New Roman" pitchFamily="18" charset="0"/>
                </a:rPr>
                <a:t>đáp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endParaRPr lang="en-US" sz="2400" dirty="0">
                <a:latin typeface="Times New Roman" pitchFamily="18" charset="0"/>
                <a:cs typeface="Times New Roman" pitchFamily="18" charset="0"/>
              </a:endParaRPr>
            </a:p>
          </p:txBody>
        </p:sp>
        <p:pic>
          <p:nvPicPr>
            <p:cNvPr id="11"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3938415"/>
              <a:ext cx="1485900" cy="23169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5705" y="3938415"/>
              <a:ext cx="1338695" cy="2323837"/>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8" descr="bells2m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305800" y="20782"/>
            <a:ext cx="695945" cy="74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8242126" y="59404"/>
            <a:ext cx="774526"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5" name="Text Box 14"/>
          <p:cNvSpPr txBox="1">
            <a:spLocks noChangeArrowheads="1"/>
          </p:cNvSpPr>
          <p:nvPr/>
        </p:nvSpPr>
        <p:spPr bwMode="auto">
          <a:xfrm>
            <a:off x="8210061" y="20782"/>
            <a:ext cx="8382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6" name="Text Box 14"/>
          <p:cNvSpPr txBox="1">
            <a:spLocks noChangeArrowheads="1"/>
          </p:cNvSpPr>
          <p:nvPr/>
        </p:nvSpPr>
        <p:spPr bwMode="auto">
          <a:xfrm>
            <a:off x="8224087" y="109655"/>
            <a:ext cx="792565"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1856510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 1.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1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1b.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1c.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1d.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500"/>
                                  </p:stCondLst>
                                  <p:childTnLst>
                                    <p:animEffect transition="out" filter="wipe(down)">
                                      <p:cBhvr>
                                        <p:cTn id="30" dur="750"/>
                                        <p:tgtEl>
                                          <p:spTgt spid="26"/>
                                        </p:tgtEl>
                                      </p:cBhvr>
                                    </p:animEffect>
                                    <p:set>
                                      <p:cBhvr>
                                        <p:cTn id="31" dur="1" fill="hold">
                                          <p:stCondLst>
                                            <p:cond delay="749"/>
                                          </p:stCondLst>
                                        </p:cTn>
                                        <p:tgtEl>
                                          <p:spTgt spid="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click.wav"/>
                                        </p:tgtEl>
                                      </p:cMediaNode>
                                    </p:audio>
                                  </p:subTnLst>
                                </p:cTn>
                              </p:par>
                            </p:childTnLst>
                          </p:cTn>
                        </p:par>
                        <p:par>
                          <p:cTn id="32" fill="hold">
                            <p:stCondLst>
                              <p:cond delay="1250"/>
                            </p:stCondLst>
                            <p:childTnLst>
                              <p:par>
                                <p:cTn id="33" presetID="22" presetClass="exit" presetSubtype="4" fill="hold" grpId="0" nodeType="afterEffect">
                                  <p:stCondLst>
                                    <p:cond delay="550"/>
                                  </p:stCondLst>
                                  <p:childTnLst>
                                    <p:animEffect transition="out" filter="wipe(down)">
                                      <p:cBhvr>
                                        <p:cTn id="34" dur="750"/>
                                        <p:tgtEl>
                                          <p:spTgt spid="25"/>
                                        </p:tgtEl>
                                      </p:cBhvr>
                                    </p:animEffect>
                                    <p:set>
                                      <p:cBhvr>
                                        <p:cTn id="35"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7" name="click.wav"/>
                                        </p:tgtEl>
                                      </p:cMediaNode>
                                    </p:audio>
                                  </p:subTnLst>
                                </p:cTn>
                              </p:par>
                            </p:childTnLst>
                          </p:cTn>
                        </p:par>
                        <p:par>
                          <p:cTn id="36" fill="hold">
                            <p:stCondLst>
                              <p:cond delay="2550"/>
                            </p:stCondLst>
                            <p:childTnLst>
                              <p:par>
                                <p:cTn id="37" presetID="22" presetClass="exit" presetSubtype="4" fill="hold" grpId="0" nodeType="afterEffect">
                                  <p:stCondLst>
                                    <p:cond delay="0"/>
                                  </p:stCondLst>
                                  <p:childTnLst>
                                    <p:animEffect transition="out" filter="wipe(down)">
                                      <p:cBhvr>
                                        <p:cTn id="38" dur="750"/>
                                        <p:tgtEl>
                                          <p:spTgt spid="24"/>
                                        </p:tgtEl>
                                      </p:cBhvr>
                                    </p:animEffect>
                                    <p:set>
                                      <p:cBhvr>
                                        <p:cTn id="39"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click.wav"/>
                                        </p:tgtEl>
                                      </p:cMediaNode>
                                    </p:audio>
                                  </p:subTnLst>
                                </p:cTn>
                              </p:par>
                            </p:childTnLst>
                          </p:cTn>
                        </p:par>
                        <p:par>
                          <p:cTn id="40" fill="hold">
                            <p:stCondLst>
                              <p:cond delay="3300"/>
                            </p:stCondLst>
                            <p:childTnLst>
                              <p:par>
                                <p:cTn id="41" presetID="6" presetClass="entr" presetSubtype="16" fill="hold" nodeType="afterEffect">
                                  <p:stCondLst>
                                    <p:cond delay="50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75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chimes.wav"/>
                                        </p:tgtEl>
                                      </p:cMediaNode>
                                    </p:audio>
                                  </p:subTnLst>
                                </p:cTn>
                              </p:par>
                            </p:childTnLst>
                          </p:cTn>
                        </p:par>
                        <p:par>
                          <p:cTn id="44" fill="hold">
                            <p:stCondLst>
                              <p:cond delay="4550"/>
                            </p:stCondLst>
                            <p:childTnLst>
                              <p:par>
                                <p:cTn id="45" presetID="10" presetClass="exit" presetSubtype="0" fill="hold" nodeType="afterEffect">
                                  <p:stCondLst>
                                    <p:cond delay="0"/>
                                  </p:stCondLst>
                                  <p:childTnLst>
                                    <p:animEffect transition="out" filter="fade">
                                      <p:cBhvr>
                                        <p:cTn id="46" dur="750"/>
                                        <p:tgtEl>
                                          <p:spTgt spid="3"/>
                                        </p:tgtEl>
                                      </p:cBhvr>
                                    </p:animEffect>
                                    <p:set>
                                      <p:cBhvr>
                                        <p:cTn id="47" dur="1" fill="hold">
                                          <p:stCondLst>
                                            <p:cond delay="749"/>
                                          </p:stCondLst>
                                        </p:cTn>
                                        <p:tgtEl>
                                          <p:spTgt spid="3"/>
                                        </p:tgtEl>
                                        <p:attrNameLst>
                                          <p:attrName>style.visibility</p:attrName>
                                        </p:attrNameLst>
                                      </p:cBhvr>
                                      <p:to>
                                        <p:strVal val="hidden"/>
                                      </p:to>
                                    </p:set>
                                  </p:childTnLst>
                                </p:cTn>
                              </p:par>
                            </p:childTnLst>
                          </p:cTn>
                        </p:par>
                        <p:par>
                          <p:cTn id="48" fill="hold">
                            <p:stCondLst>
                              <p:cond delay="5300"/>
                            </p:stCondLst>
                            <p:childTnLst>
                              <p:par>
                                <p:cTn id="49" presetID="10" presetClass="exit" presetSubtype="0" fill="hold" nodeType="after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par>
                          <p:cTn id="52" fill="hold">
                            <p:stCondLst>
                              <p:cond delay="5800"/>
                            </p:stCondLst>
                            <p:childTnLst>
                              <p:par>
                                <p:cTn id="53" presetID="10" presetClass="exit" presetSubtype="0" fill="hold" nodeType="afterEffect">
                                  <p:stCondLst>
                                    <p:cond delay="100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par>
                          <p:cTn id="56" fill="hold">
                            <p:stCondLst>
                              <p:cond delay="7300"/>
                            </p:stCondLst>
                            <p:childTnLst>
                              <p:par>
                                <p:cTn id="57" presetID="35" presetClass="path" presetSubtype="0" accel="50000" decel="50000" fill="hold" nodeType="afterEffect">
                                  <p:stCondLst>
                                    <p:cond delay="0"/>
                                  </p:stCondLst>
                                  <p:childTnLst>
                                    <p:animMotion origin="layout" path="M -3.33333E-6 -4.47734E-6 L -0.24583 -0.22132 " pathEditMode="relative" rAng="0" ptsTypes="AA">
                                      <p:cBhvr>
                                        <p:cTn id="58" dur="2000" fill="hold"/>
                                        <p:tgtEl>
                                          <p:spTgt spid="14"/>
                                        </p:tgtEl>
                                        <p:attrNameLst>
                                          <p:attrName>ppt_x</p:attrName>
                                          <p:attrName>ppt_y</p:attrName>
                                        </p:attrNameLst>
                                      </p:cBhvr>
                                      <p:rCtr x="-12292" y="-11078"/>
                                    </p:animMotion>
                                  </p:childTnLst>
                                  <p:subTnLst>
                                    <p:audio>
                                      <p:cMediaNode>
                                        <p:cTn display="0" masterRel="sameClick">
                                          <p:stCondLst>
                                            <p:cond evt="begin" delay="0">
                                              <p:tn val="57"/>
                                            </p:cond>
                                          </p:stCondLst>
                                          <p:endCondLst>
                                            <p:cond evt="onStopAudio" delay="0">
                                              <p:tgtEl>
                                                <p:sldTgt/>
                                              </p:tgtEl>
                                            </p:cond>
                                          </p:endCondLst>
                                        </p:cTn>
                                        <p:tgtEl>
                                          <p:sndTgt r:embed="rId9" name="dap an cau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34636"/>
            <a:ext cx="7772400" cy="84137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latin typeface="Times New Roman" pitchFamily="18" charset="0"/>
                <a:cs typeface="Times New Roman" pitchFamily="18" charset="0"/>
              </a:rPr>
              <a:t>Để</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phòng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xâm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mình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con </a:t>
            </a:r>
            <a:r>
              <a:rPr lang="en-US" sz="3200" b="1" dirty="0" err="1" smtClean="0">
                <a:latin typeface="Times New Roman" pitchFamily="18" charset="0"/>
                <a:cs typeface="Times New Roman" pitchFamily="18" charset="0"/>
              </a:rPr>
              <a:t>sẽ</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gì</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grpSp>
        <p:nvGrpSpPr>
          <p:cNvPr id="9" name="Group 8"/>
          <p:cNvGrpSpPr/>
          <p:nvPr/>
        </p:nvGrpSpPr>
        <p:grpSpPr>
          <a:xfrm>
            <a:off x="705634" y="876011"/>
            <a:ext cx="3276599" cy="2719243"/>
            <a:chOff x="152400" y="1194658"/>
            <a:chExt cx="3276599" cy="2719243"/>
          </a:xfrm>
        </p:grpSpPr>
        <p:sp>
          <p:nvSpPr>
            <p:cNvPr id="5" name="Title 1"/>
            <p:cNvSpPr txBox="1">
              <a:spLocks/>
            </p:cNvSpPr>
            <p:nvPr/>
          </p:nvSpPr>
          <p:spPr>
            <a:xfrm>
              <a:off x="152400" y="3456702"/>
              <a:ext cx="327659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a. </a:t>
              </a:r>
              <a:r>
                <a:rPr lang="en-US" sz="2400" dirty="0" err="1" smtClean="0">
                  <a:latin typeface="Times New Roman" pitchFamily="18" charset="0"/>
                  <a:cs typeface="Times New Roman" pitchFamily="18" charset="0"/>
                </a:rPr>
                <a:t>Nhận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a:t>
              </a:r>
              <a:endParaRPr lang="en-US" sz="2400" dirty="0">
                <a:latin typeface="Times New Roman" pitchFamily="18" charset="0"/>
                <a:cs typeface="Times New Roman" pitchFamily="18" charset="0"/>
              </a:endParaRPr>
            </a:p>
          </p:txBody>
        </p:sp>
        <p:pic>
          <p:nvPicPr>
            <p:cNvPr id="2050" name="Picture 2" descr="D:\TAI LIEU A4 PHUONG NHUNG\hoi giang 18-19\hinh anh tro choi be da lon roi\nguoi l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194658"/>
              <a:ext cx="2709863" cy="2282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332995" y="821829"/>
            <a:ext cx="3583566" cy="2740022"/>
            <a:chOff x="4341234" y="1194658"/>
            <a:chExt cx="3583566" cy="2740022"/>
          </a:xfrm>
        </p:grpSpPr>
        <p:sp>
          <p:nvSpPr>
            <p:cNvPr id="8" name="Title 1"/>
            <p:cNvSpPr txBox="1">
              <a:spLocks/>
            </p:cNvSpPr>
            <p:nvPr/>
          </p:nvSpPr>
          <p:spPr>
            <a:xfrm>
              <a:off x="4341234" y="3477481"/>
              <a:ext cx="3583566"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b.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endParaRPr lang="en-US" sz="2400" dirty="0">
                <a:latin typeface="Times New Roman" pitchFamily="18" charset="0"/>
                <a:cs typeface="Times New Roman" pitchFamily="18" charset="0"/>
              </a:endParaRPr>
            </a:p>
          </p:txBody>
        </p:sp>
        <p:pic>
          <p:nvPicPr>
            <p:cNvPr id="2051" name="Picture 3" descr="D:\TAI LIEU A4 PHUONG NHUNG\hoi giang 18-19\hinh anh tro choi be da lon roi\di choi 1 minh.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05400" y="1194658"/>
              <a:ext cx="2819400" cy="22689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851431" y="3561851"/>
            <a:ext cx="3027868" cy="3035657"/>
            <a:chOff x="268864" y="3808486"/>
            <a:chExt cx="3027868" cy="3035657"/>
          </a:xfrm>
        </p:grpSpPr>
        <p:sp>
          <p:nvSpPr>
            <p:cNvPr id="6" name="Title 1"/>
            <p:cNvSpPr txBox="1">
              <a:spLocks/>
            </p:cNvSpPr>
            <p:nvPr/>
          </p:nvSpPr>
          <p:spPr>
            <a:xfrm>
              <a:off x="268864" y="6386944"/>
              <a:ext cx="302786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c. </a:t>
              </a:r>
              <a:r>
                <a:rPr lang="en-US" sz="2400" dirty="0" err="1" smtClean="0">
                  <a:latin typeface="Times New Roman" pitchFamily="18" charset="0"/>
                  <a:cs typeface="Times New Roman" pitchFamily="18" charset="0"/>
                </a:rPr>
                <a:t>Mặc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đáo</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pic>
          <p:nvPicPr>
            <p:cNvPr id="2052" name="Picture 4" descr="D:\TAI LIEU A4 PHUONG NHUNG\hoi giang 18-19\hinh anh tro choi be da lon roi\mac quan ao kin da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199" y="3808486"/>
              <a:ext cx="2818656" cy="2516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572000" y="3595254"/>
            <a:ext cx="4150290" cy="3048036"/>
            <a:chOff x="3818240" y="3993286"/>
            <a:chExt cx="4150290" cy="3048036"/>
          </a:xfrm>
        </p:grpSpPr>
        <p:sp>
          <p:nvSpPr>
            <p:cNvPr id="7" name="Title 1"/>
            <p:cNvSpPr txBox="1">
              <a:spLocks/>
            </p:cNvSpPr>
            <p:nvPr/>
          </p:nvSpPr>
          <p:spPr>
            <a:xfrm>
              <a:off x="3818240" y="6584123"/>
              <a:ext cx="415029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d.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luôn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thân</a:t>
              </a:r>
              <a:endParaRPr lang="en-US" sz="2400" dirty="0">
                <a:latin typeface="Times New Roman" pitchFamily="18" charset="0"/>
                <a:cs typeface="Times New Roman" pitchFamily="18" charset="0"/>
              </a:endParaRPr>
            </a:p>
          </p:txBody>
        </p:sp>
        <p:pic>
          <p:nvPicPr>
            <p:cNvPr id="2053" name="Picture 5" descr="C:\Users\Dell\Desktop\nhung-caacute-ch-tao-daacute-ng-chup-anh-docirc-i-cho-me-vagrave--beacute--5-nhatkycuame.jpg"/>
            <p:cNvPicPr>
              <a:picLocks noChangeAspect="1" noChangeArrowheads="1"/>
            </p:cNvPicPr>
            <p:nvPr/>
          </p:nvPicPr>
          <p:blipFill rotWithShape="1">
            <a:blip r:embed="rId13">
              <a:extLst>
                <a:ext uri="{28A0092B-C50C-407E-A947-70E740481C1C}">
                  <a14:useLocalDpi xmlns:a14="http://schemas.microsoft.com/office/drawing/2010/main" val="0"/>
                </a:ext>
              </a:extLst>
            </a:blip>
            <a:srcRect l="8760" t="23108" r="17356" b="4895"/>
            <a:stretch/>
          </p:blipFill>
          <p:spPr bwMode="auto">
            <a:xfrm>
              <a:off x="4343401" y="3993286"/>
              <a:ext cx="2819400" cy="2334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229600" y="68984"/>
            <a:ext cx="685800" cy="75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229600" y="68984"/>
            <a:ext cx="753009"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198285" y="81257"/>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220608" y="107061"/>
            <a:ext cx="762001"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540693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2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1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2b.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1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2c.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2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75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64" presetClass="path" presetSubtype="0" accel="50000" decel="50000" fill="hold" nodeType="withEffect">
                                  <p:stCondLst>
                                    <p:cond delay="0"/>
                                  </p:stCondLst>
                                  <p:childTnLst>
                                    <p:animMotion origin="layout" path="M 0 0 L 0 -0.25 E" pathEditMode="relative" ptsTypes="">
                                      <p:cBhvr>
                                        <p:cTn id="54" dur="1500" fill="hold"/>
                                        <p:tgtEl>
                                          <p:spTgt spid="11"/>
                                        </p:tgtEl>
                                        <p:attrNameLst>
                                          <p:attrName>ppt_x</p:attrName>
                                          <p:attrName>ppt_y</p:attrName>
                                        </p:attrNameLst>
                                      </p:cBhvr>
                                    </p:animMotion>
                                  </p:childTnLst>
                                </p:cTn>
                              </p:par>
                              <p:par>
                                <p:cTn id="55" presetID="64" presetClass="path" presetSubtype="0" accel="50000" decel="50000" fill="hold" nodeType="withEffect">
                                  <p:stCondLst>
                                    <p:cond delay="0"/>
                                  </p:stCondLst>
                                  <p:childTnLst>
                                    <p:animMotion origin="layout" path="M 0 0 L 0 -0.25 E" pathEditMode="relative" ptsTypes="">
                                      <p:cBhvr>
                                        <p:cTn id="56" dur="1500" fill="hold"/>
                                        <p:tgtEl>
                                          <p:spTgt spid="12"/>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9" name="dap an cau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245" y="-6926"/>
            <a:ext cx="8382000" cy="498764"/>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Times New Roman" pitchFamily="18" charset="0"/>
                <a:cs typeface="Times New Roman" pitchFamily="18" charset="0"/>
              </a:rPr>
              <a:t>Ai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được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phép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sờ</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con?</a:t>
            </a:r>
            <a:endParaRPr lang="en-US" sz="3200" b="1" dirty="0">
              <a:latin typeface="Times New Roman" pitchFamily="18" charset="0"/>
              <a:cs typeface="Times New Roman" pitchFamily="18" charset="0"/>
            </a:endParaRPr>
          </a:p>
        </p:txBody>
      </p:sp>
      <p:grpSp>
        <p:nvGrpSpPr>
          <p:cNvPr id="9" name="Group 8"/>
          <p:cNvGrpSpPr/>
          <p:nvPr/>
        </p:nvGrpSpPr>
        <p:grpSpPr>
          <a:xfrm>
            <a:off x="685800" y="1114814"/>
            <a:ext cx="3733800" cy="3048001"/>
            <a:chOff x="-318682" y="1142999"/>
            <a:chExt cx="3733800" cy="3048001"/>
          </a:xfrm>
        </p:grpSpPr>
        <p:sp>
          <p:nvSpPr>
            <p:cNvPr id="5" name="Title 1"/>
            <p:cNvSpPr txBox="1">
              <a:spLocks/>
            </p:cNvSpPr>
            <p:nvPr/>
          </p:nvSpPr>
          <p:spPr>
            <a:xfrm>
              <a:off x="-318682" y="3581400"/>
              <a:ext cx="3733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a. </a:t>
              </a:r>
              <a:r>
                <a:rPr lang="en-US" sz="1800" dirty="0" err="1" smtClean="0">
                  <a:latin typeface="Times New Roman" pitchFamily="18" charset="0"/>
                  <a:cs typeface="Times New Roman" pitchFamily="18" charset="0"/>
                </a:rPr>
                <a:t>Khi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khám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bệnh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bác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sĩ</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thể</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khám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nhưng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phải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mẹ</a:t>
              </a:r>
              <a:r>
                <a:rPr lang="en-US" sz="1800" dirty="0" smtClean="0">
                  <a:latin typeface="Times New Roman" pitchFamily="18" charset="0"/>
                  <a:cs typeface="Times New Roman" pitchFamily="18" charset="0"/>
                </a:rPr>
                <a:t> ở </a:t>
              </a:r>
              <a:r>
                <a:rPr lang="en-US" sz="1800" dirty="0" err="1" smtClean="0">
                  <a:latin typeface="Times New Roman" pitchFamily="18" charset="0"/>
                  <a:cs typeface="Times New Roman" pitchFamily="18" charset="0"/>
                </a:rPr>
                <a:t>bên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cạnh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được</a:t>
              </a:r>
              <a:r>
                <a:rPr lang="en-US" sz="1800" dirty="0" smtClean="0">
                  <a:latin typeface="Times New Roman" pitchFamily="18" charset="0"/>
                  <a:cs typeface="Times New Roman" pitchFamily="18" charset="0"/>
                </a:rPr>
                <a:t> con </a:t>
              </a:r>
              <a:r>
                <a:rPr lang="en-US" sz="1800" dirty="0" err="1" smtClean="0">
                  <a:latin typeface="Times New Roman" pitchFamily="18" charset="0"/>
                  <a:cs typeface="Times New Roman" pitchFamily="18" charset="0"/>
                </a:rPr>
                <a:t>đồng</a:t>
              </a:r>
              <a:r>
                <a:rPr lang="en-US" sz="1800" dirty="0" smtClean="0">
                  <a:latin typeface="Times New Roman" pitchFamily="18" charset="0"/>
                  <a:cs typeface="Times New Roman" pitchFamily="18" charset="0"/>
                </a:rPr>
                <a:t> ý</a:t>
              </a:r>
              <a:endParaRPr lang="en-US" sz="1800" dirty="0">
                <a:latin typeface="Times New Roman" pitchFamily="18" charset="0"/>
                <a:cs typeface="Times New Roman" pitchFamily="18" charset="0"/>
              </a:endParaRPr>
            </a:p>
          </p:txBody>
        </p:sp>
        <p:pic>
          <p:nvPicPr>
            <p:cNvPr id="3074" name="Picture 2" descr="D:\TAI LIEU A4 PHUONG NHUNG\hoi giang 18-19\hinh anh tro choi be da lon roi\bs khám bên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719" y="1142999"/>
              <a:ext cx="2680881"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953000" y="1124209"/>
            <a:ext cx="2888673" cy="2886205"/>
            <a:chOff x="3893127" y="1142999"/>
            <a:chExt cx="2888673" cy="2886205"/>
          </a:xfrm>
        </p:grpSpPr>
        <p:sp>
          <p:nvSpPr>
            <p:cNvPr id="6" name="Title 1"/>
            <p:cNvSpPr txBox="1">
              <a:spLocks/>
            </p:cNvSpPr>
            <p:nvPr/>
          </p:nvSpPr>
          <p:spPr>
            <a:xfrm>
              <a:off x="4237640" y="3572005"/>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b. </a:t>
              </a:r>
              <a:r>
                <a:rPr lang="en-US" sz="1800" dirty="0" err="1" smtClean="0">
                  <a:latin typeface="Times New Roman" pitchFamily="18" charset="0"/>
                  <a:cs typeface="Times New Roman" pitchFamily="18" charset="0"/>
                </a:rPr>
                <a:t>Bạn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bè</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bố</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mẹ</a:t>
              </a:r>
              <a:endParaRPr lang="en-US" sz="1800" dirty="0">
                <a:latin typeface="Times New Roman" pitchFamily="18" charset="0"/>
                <a:cs typeface="Times New Roman" pitchFamily="18" charset="0"/>
              </a:endParaRPr>
            </a:p>
          </p:txBody>
        </p:sp>
        <p:pic>
          <p:nvPicPr>
            <p:cNvPr id="3075" name="Picture 3" descr="D:\TAI LIEU A4 PHUONG NHUNG\hoi giang 18-19\hinh anh tro choi be da lon roi\ban be cua bo m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3127" y="1142999"/>
              <a:ext cx="2888673"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253648" y="4343400"/>
            <a:ext cx="2680881" cy="2564611"/>
            <a:chOff x="630166" y="4418012"/>
            <a:chExt cx="2680881" cy="2413844"/>
          </a:xfrm>
        </p:grpSpPr>
        <p:sp>
          <p:nvSpPr>
            <p:cNvPr id="7" name="Title 1"/>
            <p:cNvSpPr txBox="1">
              <a:spLocks/>
            </p:cNvSpPr>
            <p:nvPr/>
          </p:nvSpPr>
          <p:spPr>
            <a:xfrm>
              <a:off x="793158" y="637465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c. </a:t>
              </a:r>
              <a:r>
                <a:rPr lang="en-US" sz="1800" dirty="0" err="1" smtClean="0">
                  <a:latin typeface="Times New Roman" pitchFamily="18" charset="0"/>
                  <a:cs typeface="Times New Roman" pitchFamily="18" charset="0"/>
                </a:rPr>
                <a:t>Người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lạ</a:t>
              </a:r>
              <a:endParaRPr lang="en-US" sz="1800" dirty="0">
                <a:latin typeface="Times New Roman" pitchFamily="18" charset="0"/>
                <a:cs typeface="Times New Roman" pitchFamily="18" charset="0"/>
              </a:endParaRPr>
            </a:p>
          </p:txBody>
        </p:sp>
        <p:pic>
          <p:nvPicPr>
            <p:cNvPr id="3076" name="Picture 4" descr="C:\Users\Dell\Desktop\d9135dc262b8b4b5a1dea8e41a4380df.jpg"/>
            <p:cNvPicPr>
              <a:picLocks noChangeAspect="1" noChangeArrowheads="1"/>
            </p:cNvPicPr>
            <p:nvPr/>
          </p:nvPicPr>
          <p:blipFill rotWithShape="1">
            <a:blip r:embed="rId12">
              <a:extLst>
                <a:ext uri="{28A0092B-C50C-407E-A947-70E740481C1C}">
                  <a14:useLocalDpi xmlns:a14="http://schemas.microsoft.com/office/drawing/2010/main" val="0"/>
                </a:ext>
              </a:extLst>
            </a:blip>
            <a:srcRect l="4381" t="3192" r="50000" b="3318"/>
            <a:stretch/>
          </p:blipFill>
          <p:spPr bwMode="auto">
            <a:xfrm>
              <a:off x="630166" y="4418012"/>
              <a:ext cx="2680881" cy="19481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916513" y="4319392"/>
            <a:ext cx="2971800" cy="2405352"/>
            <a:chOff x="4114801" y="4418011"/>
            <a:chExt cx="2971800" cy="2405352"/>
          </a:xfrm>
        </p:grpSpPr>
        <p:sp>
          <p:nvSpPr>
            <p:cNvPr id="8" name="Title 1"/>
            <p:cNvSpPr txBox="1">
              <a:spLocks/>
            </p:cNvSpPr>
            <p:nvPr/>
          </p:nvSpPr>
          <p:spPr>
            <a:xfrm>
              <a:off x="4436022" y="6366164"/>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d. </a:t>
              </a:r>
              <a:r>
                <a:rPr lang="en-US" sz="1800" dirty="0" err="1" smtClean="0">
                  <a:latin typeface="Times New Roman" pitchFamily="18" charset="0"/>
                  <a:cs typeface="Times New Roman" pitchFamily="18" charset="0"/>
                </a:rPr>
                <a:t>Ông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con</a:t>
              </a:r>
              <a:endParaRPr lang="en-US" sz="1800" dirty="0">
                <a:latin typeface="Times New Roman" pitchFamily="18" charset="0"/>
                <a:cs typeface="Times New Roman" pitchFamily="18" charset="0"/>
              </a:endParaRPr>
            </a:p>
          </p:txBody>
        </p:sp>
        <p:pic>
          <p:nvPicPr>
            <p:cNvPr id="3077" name="Picture 5" descr="C:\Users\Dell\Desktop\grandparent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1" y="4418011"/>
              <a:ext cx="2971800" cy="194815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799" y="0"/>
            <a:ext cx="8278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305799" y="-6926"/>
            <a:ext cx="843008"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298199" y="29875"/>
            <a:ext cx="843008"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334322" y="6745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2044462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3.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3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3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3c.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3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20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42" presetClass="path" presetSubtype="0" accel="50000" decel="50000" fill="hold" nodeType="withEffect">
                                  <p:stCondLst>
                                    <p:cond delay="0"/>
                                  </p:stCondLst>
                                  <p:childTnLst>
                                    <p:animMotion origin="layout" path="M 3.33333E-6 3.67253E-6 L 0.2375 0.18177 " pathEditMode="relative" rAng="0" ptsTypes="AA">
                                      <p:cBhvr>
                                        <p:cTn id="57" dur="2000" fill="hold"/>
                                        <p:tgtEl>
                                          <p:spTgt spid="9"/>
                                        </p:tgtEl>
                                        <p:attrNameLst>
                                          <p:attrName>ppt_x</p:attrName>
                                          <p:attrName>ppt_y</p:attrName>
                                        </p:attrNameLst>
                                      </p:cBhvr>
                                      <p:rCtr x="11875" y="9089"/>
                                    </p:animMotion>
                                  </p:childTnLst>
                                  <p:subTnLst>
                                    <p:audio>
                                      <p:cMediaNode>
                                        <p:cTn display="0" masterRel="sameClick">
                                          <p:stCondLst>
                                            <p:cond evt="begin" delay="0">
                                              <p:tn val="56"/>
                                            </p:cond>
                                          </p:stCondLst>
                                          <p:endCondLst>
                                            <p:cond evt="onStopAudio" delay="0">
                                              <p:tgtEl>
                                                <p:sldTgt/>
                                              </p:tgtEl>
                                            </p:cond>
                                          </p:endCondLst>
                                        </p:cTn>
                                        <p:tgtEl>
                                          <p:sndTgt r:embed="rId9" name="dap an cau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NH BIá»N"/>
          <p:cNvPicPr>
            <a:picLocks noChangeAspect="1" noChangeArrowheads="1"/>
          </p:cNvPicPr>
          <p:nvPr/>
        </p:nvPicPr>
        <p:blipFill>
          <a:blip r:embed="rId3"/>
          <a:srcRect/>
          <a:stretch>
            <a:fillRect/>
          </a:stretch>
        </p:blipFill>
        <p:spPr bwMode="auto">
          <a:xfrm>
            <a:off x="0" y="-3082132"/>
            <a:ext cx="9144000" cy="9940132"/>
          </a:xfrm>
          <a:prstGeom prst="rect">
            <a:avLst/>
          </a:prstGeom>
          <a:noFill/>
        </p:spPr>
      </p:pic>
      <p:sp>
        <p:nvSpPr>
          <p:cNvPr id="4" name="Rectangle 3"/>
          <p:cNvSpPr/>
          <p:nvPr/>
        </p:nvSpPr>
        <p:spPr>
          <a:xfrm>
            <a:off x="457200" y="1066800"/>
            <a:ext cx="7483138" cy="160043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Ổn</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định</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tổ</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chức</a:t>
            </a:r>
            <a:endPar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Hát</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và</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vận</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động</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Cái</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mũi</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 name="cai mui.wma">
            <a:hlinkClick r:id="" action="ppaction://media"/>
          </p:cNvPr>
          <p:cNvPicPr>
            <a:picLocks noRot="1" noChangeAspect="1"/>
          </p:cNvPicPr>
          <p:nvPr>
            <a:audioFile r:link="rId1"/>
          </p:nvPr>
        </p:nvPicPr>
        <p:blipFill>
          <a:blip r:embed="rId4"/>
          <a:stretch>
            <a:fillRect/>
          </a:stretch>
        </p:blipFill>
        <p:spPr>
          <a:xfrm>
            <a:off x="7010400" y="5410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1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2382"/>
            <a:ext cx="7779545" cy="563562"/>
          </a:xfrm>
        </p:spPr>
        <p:txBody>
          <a:bodyPr>
            <a:noAutofit/>
          </a:bodyPr>
          <a:lstStyle/>
          <a:p>
            <a:pPr>
              <a:spcBef>
                <a:spcPts val="0"/>
              </a:spcBef>
            </a:pPr>
            <a:r>
              <a:rPr lang="en-US" sz="2800" b="1" dirty="0" err="1" smtClean="0"/>
              <a:t>Khi</a:t>
            </a:r>
            <a:r>
              <a:rPr lang="en-US" sz="2800" b="1" dirty="0" smtClean="0"/>
              <a:t> </a:t>
            </a:r>
            <a:r>
              <a:rPr lang="en-US" sz="2800" b="1" dirty="0" err="1" smtClean="0"/>
              <a:t>có</a:t>
            </a:r>
            <a:r>
              <a:rPr lang="en-US" sz="2800" b="1" dirty="0" smtClean="0"/>
              <a:t> </a:t>
            </a:r>
            <a:r>
              <a:rPr lang="en-US" sz="2800" b="1" dirty="0" err="1" smtClean="0"/>
              <a:t>người</a:t>
            </a:r>
            <a:r>
              <a:rPr lang="en-US" sz="2800" b="1" dirty="0" smtClean="0"/>
              <a:t> </a:t>
            </a:r>
            <a:r>
              <a:rPr lang="en-US" sz="2800" b="1" dirty="0" err="1" smtClean="0"/>
              <a:t>đến</a:t>
            </a:r>
            <a:r>
              <a:rPr lang="en-US" sz="2800" b="1" dirty="0" smtClean="0"/>
              <a:t> </a:t>
            </a:r>
            <a:r>
              <a:rPr lang="en-US" sz="2800" b="1" dirty="0" err="1" smtClean="0"/>
              <a:t>gần</a:t>
            </a:r>
            <a:r>
              <a:rPr lang="en-US" sz="2800" b="1" dirty="0" smtClean="0"/>
              <a:t> </a:t>
            </a:r>
            <a:r>
              <a:rPr lang="en-US" sz="2800" b="1" dirty="0" err="1" smtClean="0"/>
              <a:t>có</a:t>
            </a:r>
            <a:r>
              <a:rPr lang="en-US" sz="2800" b="1" dirty="0" smtClean="0"/>
              <a:t> ý </a:t>
            </a:r>
            <a:r>
              <a:rPr lang="en-US" sz="2800" b="1" dirty="0" err="1" smtClean="0"/>
              <a:t>định</a:t>
            </a:r>
            <a:r>
              <a:rPr lang="en-US" sz="2800" b="1" dirty="0" smtClean="0"/>
              <a:t> </a:t>
            </a:r>
            <a:r>
              <a:rPr lang="en-US" sz="2800" b="1" dirty="0" err="1" smtClean="0"/>
              <a:t>xấu</a:t>
            </a:r>
            <a:r>
              <a:rPr lang="en-US" sz="2800" b="1" dirty="0" smtClean="0"/>
              <a:t> con </a:t>
            </a:r>
            <a:r>
              <a:rPr lang="en-US" sz="2800" b="1" dirty="0" err="1" smtClean="0"/>
              <a:t>sẽ</a:t>
            </a:r>
            <a:r>
              <a:rPr lang="en-US" sz="2800" b="1" dirty="0" smtClean="0"/>
              <a:t> </a:t>
            </a:r>
            <a:r>
              <a:rPr lang="en-US" sz="2800" b="1" dirty="0" err="1" smtClean="0"/>
              <a:t>làm</a:t>
            </a:r>
            <a:r>
              <a:rPr lang="en-US" sz="2800" b="1" dirty="0" smtClean="0"/>
              <a:t> </a:t>
            </a:r>
            <a:r>
              <a:rPr lang="en-US" sz="2800" b="1" dirty="0" err="1" smtClean="0"/>
              <a:t>gì</a:t>
            </a:r>
            <a:r>
              <a:rPr lang="en-US" sz="2800" b="1" dirty="0" smtClean="0"/>
              <a:t>?</a:t>
            </a:r>
            <a:endParaRPr lang="en-US" sz="2800" b="1" dirty="0"/>
          </a:p>
        </p:txBody>
      </p:sp>
      <p:grpSp>
        <p:nvGrpSpPr>
          <p:cNvPr id="8" name="Group 7"/>
          <p:cNvGrpSpPr/>
          <p:nvPr/>
        </p:nvGrpSpPr>
        <p:grpSpPr>
          <a:xfrm>
            <a:off x="990599" y="964583"/>
            <a:ext cx="3032850" cy="3124198"/>
            <a:chOff x="91351" y="838200"/>
            <a:chExt cx="3032850" cy="3124198"/>
          </a:xfrm>
        </p:grpSpPr>
        <p:sp>
          <p:nvSpPr>
            <p:cNvPr id="4" name="Title 1"/>
            <p:cNvSpPr txBox="1">
              <a:spLocks/>
            </p:cNvSpPr>
            <p:nvPr/>
          </p:nvSpPr>
          <p:spPr>
            <a:xfrm>
              <a:off x="91351" y="3505199"/>
              <a:ext cx="30328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a.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nhanh</a:t>
              </a:r>
              <a:endParaRPr lang="en-US" sz="2800" dirty="0">
                <a:latin typeface="Times New Roman" pitchFamily="18" charset="0"/>
                <a:cs typeface="Times New Roman" pitchFamily="18" charset="0"/>
              </a:endParaRPr>
            </a:p>
          </p:txBody>
        </p:sp>
        <p:pic>
          <p:nvPicPr>
            <p:cNvPr id="4098" name="Picture 2" descr="C:\Users\Dell\Desktop\tải xuố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52" y="838200"/>
              <a:ext cx="3032849" cy="2666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724400" y="964584"/>
            <a:ext cx="3429000" cy="2997814"/>
            <a:chOff x="4724400" y="964584"/>
            <a:chExt cx="3429000" cy="2997814"/>
          </a:xfrm>
        </p:grpSpPr>
        <p:sp>
          <p:nvSpPr>
            <p:cNvPr id="7" name="Title 1"/>
            <p:cNvSpPr txBox="1">
              <a:spLocks/>
            </p:cNvSpPr>
            <p:nvPr/>
          </p:nvSpPr>
          <p:spPr>
            <a:xfrm>
              <a:off x="5105400" y="3505199"/>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b. </a:t>
              </a:r>
              <a:r>
                <a:rPr lang="en-US" sz="2800" dirty="0" err="1" smtClean="0">
                  <a:latin typeface="Times New Roman" pitchFamily="18" charset="0"/>
                  <a:cs typeface="Times New Roman" pitchFamily="18" charset="0"/>
                </a:rPr>
                <a:t>Kêu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to</a:t>
              </a:r>
              <a:endParaRPr lang="en-US" sz="2800" dirty="0">
                <a:latin typeface="Times New Roman" pitchFamily="18" charset="0"/>
                <a:cs typeface="Times New Roman" pitchFamily="18" charset="0"/>
              </a:endParaRPr>
            </a:p>
          </p:txBody>
        </p:sp>
        <p:pic>
          <p:nvPicPr>
            <p:cNvPr id="4099" name="Picture 3" descr="C:\Users\Dell\Desktop\tải xuống (1).jpg"/>
            <p:cNvPicPr>
              <a:picLocks noChangeAspect="1" noChangeArrowheads="1"/>
            </p:cNvPicPr>
            <p:nvPr/>
          </p:nvPicPr>
          <p:blipFill rotWithShape="1">
            <a:blip r:embed="rId11">
              <a:extLst>
                <a:ext uri="{28A0092B-C50C-407E-A947-70E740481C1C}">
                  <a14:useLocalDpi xmlns:a14="http://schemas.microsoft.com/office/drawing/2010/main" val="0"/>
                </a:ext>
              </a:extLst>
            </a:blip>
            <a:srcRect t="18927" r="17339"/>
            <a:stretch/>
          </p:blipFill>
          <p:spPr bwMode="auto">
            <a:xfrm>
              <a:off x="4724400" y="964584"/>
              <a:ext cx="3429000" cy="2540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40757" y="4134333"/>
            <a:ext cx="3082691" cy="2734105"/>
            <a:chOff x="41509" y="4116965"/>
            <a:chExt cx="3082691" cy="2734105"/>
          </a:xfrm>
        </p:grpSpPr>
        <p:sp>
          <p:nvSpPr>
            <p:cNvPr id="5" name="Title 1"/>
            <p:cNvSpPr txBox="1">
              <a:spLocks/>
            </p:cNvSpPr>
            <p:nvPr/>
          </p:nvSpPr>
          <p:spPr>
            <a:xfrm>
              <a:off x="91352" y="6393871"/>
              <a:ext cx="303284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c.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endParaRPr lang="en-US" sz="2800" dirty="0">
                <a:latin typeface="Times New Roman" pitchFamily="18" charset="0"/>
                <a:cs typeface="Times New Roman" pitchFamily="18" charset="0"/>
              </a:endParaRPr>
            </a:p>
          </p:txBody>
        </p:sp>
        <p:pic>
          <p:nvPicPr>
            <p:cNvPr id="4100" name="Picture 4" descr="C:\Users\Dell\Desktop\001449394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09" y="4116965"/>
              <a:ext cx="3082691" cy="22769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343399" y="4116965"/>
            <a:ext cx="4345349" cy="2720249"/>
            <a:chOff x="4343399" y="4116965"/>
            <a:chExt cx="4345349" cy="2720249"/>
          </a:xfrm>
        </p:grpSpPr>
        <p:sp>
          <p:nvSpPr>
            <p:cNvPr id="6" name="Title 1"/>
            <p:cNvSpPr txBox="1">
              <a:spLocks/>
            </p:cNvSpPr>
            <p:nvPr/>
          </p:nvSpPr>
          <p:spPr>
            <a:xfrm>
              <a:off x="4343399" y="6380015"/>
              <a:ext cx="43453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d. </a:t>
              </a:r>
              <a:r>
                <a:rPr lang="en-US" sz="2800" dirty="0" err="1" smtClean="0">
                  <a:latin typeface="Times New Roman" pitchFamily="18" charset="0"/>
                  <a:cs typeface="Times New Roman" pitchFamily="18" charset="0"/>
                </a:rPr>
                <a:t>Ngồi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im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hết</a:t>
              </a:r>
              <a:endParaRPr lang="en-US" sz="2800" dirty="0">
                <a:latin typeface="Times New Roman" pitchFamily="18" charset="0"/>
                <a:cs typeface="Times New Roman" pitchFamily="18" charset="0"/>
              </a:endParaRPr>
            </a:p>
          </p:txBody>
        </p:sp>
        <p:pic>
          <p:nvPicPr>
            <p:cNvPr id="4101" name="Picture 5" descr="C:\Users\Dell\Desktop\Dragon-Club.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24400" y="4116965"/>
              <a:ext cx="3429000" cy="226305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800" y="76200"/>
            <a:ext cx="76589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2"/>
          <p:cNvSpPr txBox="1">
            <a:spLocks noChangeArrowheads="1"/>
          </p:cNvSpPr>
          <p:nvPr/>
        </p:nvSpPr>
        <p:spPr bwMode="auto">
          <a:xfrm>
            <a:off x="8382000" y="10438"/>
            <a:ext cx="762000"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9" name="Text Box 14"/>
          <p:cNvSpPr txBox="1">
            <a:spLocks noChangeArrowheads="1"/>
          </p:cNvSpPr>
          <p:nvPr/>
        </p:nvSpPr>
        <p:spPr bwMode="auto">
          <a:xfrm>
            <a:off x="8382000" y="91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30" name="Text Box 14"/>
          <p:cNvSpPr txBox="1">
            <a:spLocks noChangeArrowheads="1"/>
          </p:cNvSpPr>
          <p:nvPr/>
        </p:nvSpPr>
        <p:spPr bwMode="auto">
          <a:xfrm>
            <a:off x="8382000" y="10438"/>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306876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4.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4a.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4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5" name="4c.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6" name="4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30"/>
                                        </p:tgtEl>
                                      </p:cBhvr>
                                    </p:animEffect>
                                    <p:set>
                                      <p:cBhvr>
                                        <p:cTn id="32" dur="1" fill="hold">
                                          <p:stCondLst>
                                            <p:cond delay="749"/>
                                          </p:stCondLst>
                                        </p:cTn>
                                        <p:tgtEl>
                                          <p:spTgt spid="3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50"/>
                                  </p:stCondLst>
                                  <p:childTnLst>
                                    <p:animEffect transition="out" filter="wipe(down)">
                                      <p:cBhvr>
                                        <p:cTn id="35" dur="750"/>
                                        <p:tgtEl>
                                          <p:spTgt spid="29"/>
                                        </p:tgtEl>
                                      </p:cBhvr>
                                    </p:animEffect>
                                    <p:set>
                                      <p:cBhvr>
                                        <p:cTn id="36" dur="1" fill="hold">
                                          <p:stCondLst>
                                            <p:cond delay="74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50"/>
                            </p:stCondLst>
                            <p:childTnLst>
                              <p:par>
                                <p:cTn id="38" presetID="22" presetClass="exit" presetSubtype="4" fill="hold" grpId="0" nodeType="afterEffect">
                                  <p:stCondLst>
                                    <p:cond delay="0"/>
                                  </p:stCondLst>
                                  <p:childTnLst>
                                    <p:animEffect transition="out" filter="wipe(down)">
                                      <p:cBhvr>
                                        <p:cTn id="39" dur="750"/>
                                        <p:tgtEl>
                                          <p:spTgt spid="28"/>
                                        </p:tgtEl>
                                      </p:cBhvr>
                                    </p:animEffect>
                                    <p:set>
                                      <p:cBhvr>
                                        <p:cTn id="40" dur="1" fill="hold">
                                          <p:stCondLst>
                                            <p:cond delay="749"/>
                                          </p:stCondLst>
                                        </p:cTn>
                                        <p:tgtEl>
                                          <p:spTgt spid="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300"/>
                            </p:stCondLst>
                            <p:childTnLst>
                              <p:par>
                                <p:cTn id="42" presetID="5" presetClass="entr" presetSubtype="1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checkerboard(across)">
                                      <p:cBhvr>
                                        <p:cTn id="44" dur="750"/>
                                        <p:tgtEl>
                                          <p:spTgt spid="27"/>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42" presetClass="path" presetSubtype="0" accel="50000" decel="50000" fill="hold" nodeType="withEffect">
                                  <p:stCondLst>
                                    <p:cond delay="0"/>
                                  </p:stCondLst>
                                  <p:childTnLst>
                                    <p:animMotion origin="layout" path="M 3.33333E-6 -4.97687E-6 L 0.00746 0.27938 " pathEditMode="relative" rAng="0" ptsTypes="AA">
                                      <p:cBhvr>
                                        <p:cTn id="54" dur="2000" fill="hold"/>
                                        <p:tgtEl>
                                          <p:spTgt spid="8"/>
                                        </p:tgtEl>
                                        <p:attrNameLst>
                                          <p:attrName>ppt_x</p:attrName>
                                          <p:attrName>ppt_y</p:attrName>
                                        </p:attrNameLst>
                                      </p:cBhvr>
                                      <p:rCtr x="365" y="13969"/>
                                    </p:animMotion>
                                  </p:childTnLst>
                                </p:cTn>
                              </p:par>
                              <p:par>
                                <p:cTn id="55" presetID="42" presetClass="path" presetSubtype="0" accel="50000" decel="50000" fill="hold" nodeType="withEffect">
                                  <p:stCondLst>
                                    <p:cond delay="0"/>
                                  </p:stCondLst>
                                  <p:childTnLst>
                                    <p:animMotion origin="layout" path="M 3.33333E-6 3.08048E-6 L -0.00417 0.29602 " pathEditMode="relative" rAng="0" ptsTypes="AA">
                                      <p:cBhvr>
                                        <p:cTn id="56" dur="2000" fill="hold"/>
                                        <p:tgtEl>
                                          <p:spTgt spid="9"/>
                                        </p:tgtEl>
                                        <p:attrNameLst>
                                          <p:attrName>ppt_x</p:attrName>
                                          <p:attrName>ppt_y</p:attrName>
                                        </p:attrNameLst>
                                      </p:cBhvr>
                                      <p:rCtr x="-208" y="14801"/>
                                    </p:animMotion>
                                  </p:childTnLst>
                                  <p:subTnLst>
                                    <p:audio>
                                      <p:cMediaNode>
                                        <p:cTn display="0" masterRel="sameClick">
                                          <p:stCondLst>
                                            <p:cond evt="begin" delay="0">
                                              <p:tn val="55"/>
                                            </p:cond>
                                          </p:stCondLst>
                                          <p:endCondLst>
                                            <p:cond evt="onStopAudio" delay="0">
                                              <p:tgtEl>
                                                <p:sldTgt/>
                                              </p:tgtEl>
                                            </p:cond>
                                          </p:endCondLst>
                                        </p:cTn>
                                        <p:tgtEl>
                                          <p:sndTgt r:embed="rId9" name="dap an cau 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38200" y="685800"/>
            <a:ext cx="7827913" cy="923330"/>
          </a:xfrm>
          <a:prstGeom prst="rect">
            <a:avLst/>
          </a:prstGeom>
          <a:noFill/>
        </p:spPr>
        <p:txBody>
          <a:bodyPr wrap="none" lIns="91440" tIns="45720" rIns="91440" bIns="45720">
            <a:spAutoFit/>
          </a:bodyPr>
          <a:lstStyle/>
          <a:p>
            <a:pPr algn="ctr"/>
            <a:r>
              <a:rPr lang="en-U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XIN CHÀO VÀ HẸN GẶP LẠI</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27011175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Ã¬nh tráº» em gÃ¡i máº·c Äá» bÆ¡i"/>
          <p:cNvPicPr>
            <a:picLocks noChangeAspect="1" noChangeArrowheads="1"/>
          </p:cNvPicPr>
          <p:nvPr/>
        </p:nvPicPr>
        <p:blipFill>
          <a:blip r:embed="rId2"/>
          <a:srcRect/>
          <a:stretch>
            <a:fillRect/>
          </a:stretch>
        </p:blipFill>
        <p:spPr bwMode="auto">
          <a:xfrm>
            <a:off x="0" y="0"/>
            <a:ext cx="5486400" cy="6858000"/>
          </a:xfrm>
          <a:prstGeom prst="rect">
            <a:avLst/>
          </a:prstGeom>
          <a:noFill/>
        </p:spPr>
      </p:pic>
      <p:pic>
        <p:nvPicPr>
          <p:cNvPr id="1028" name="Picture 4" descr="https://scontent.fhan4-1.fna.fbcdn.net/v/t1.15752-9/73537282_956954778005968_9100434619550924800_n.png?_nc_cat=105&amp;_nc_oc=AQmL2wxmVc9tco0BzmC-L8v7_Woi4nALe_zoy_F2THvIGW0FMivmn9vaK3z0-HG1IKM&amp;_nc_ht=scontent.fhan4-1.fna&amp;oh=587716beaf1164a82fd5a0d301b0a4bb&amp;oe=5E5173D6"/>
          <p:cNvPicPr>
            <a:picLocks noChangeAspect="1" noChangeArrowheads="1"/>
          </p:cNvPicPr>
          <p:nvPr/>
        </p:nvPicPr>
        <p:blipFill>
          <a:blip r:embed="rId3"/>
          <a:srcRect/>
          <a:stretch>
            <a:fillRect/>
          </a:stretch>
        </p:blipFill>
        <p:spPr bwMode="auto">
          <a:xfrm>
            <a:off x="4143375" y="0"/>
            <a:ext cx="500062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3 k nha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762000"/>
            <a:ext cx="8991600" cy="5181600"/>
          </a:xfrm>
          <a:prstGeom prst="rect">
            <a:avLst/>
          </a:prstGeom>
        </p:spPr>
      </p:pic>
      <p:sp>
        <p:nvSpPr>
          <p:cNvPr id="3" name="Rectangle 2"/>
          <p:cNvSpPr/>
          <p:nvPr/>
        </p:nvSpPr>
        <p:spPr>
          <a:xfrm>
            <a:off x="91858" y="0"/>
            <a:ext cx="89916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4" name="Rectangle 3"/>
          <p:cNvSpPr/>
          <p:nvPr/>
        </p:nvSpPr>
        <p:spPr>
          <a:xfrm>
            <a:off x="105427" y="6019800"/>
            <a:ext cx="8975942"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nhạy</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cảm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trên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cơ</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thể</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là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Miệng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ngực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giữa</a:t>
            </a:r>
            <a:r>
              <a:rPr lang="en-US" dirty="0" smtClean="0">
                <a:solidFill>
                  <a:schemeClr val="tx1"/>
                </a:solidFill>
                <a:latin typeface="Times New Roman" pitchFamily="18" charset="0"/>
                <a:cs typeface="Times New Roman" pitchFamily="18" charset="0"/>
              </a:rPr>
              <a:t> 2 </a:t>
            </a:r>
            <a:r>
              <a:rPr lang="en-US" dirty="0" err="1" smtClean="0">
                <a:solidFill>
                  <a:schemeClr val="tx1"/>
                </a:solidFill>
                <a:latin typeface="Times New Roman" pitchFamily="18" charset="0"/>
                <a:cs typeface="Times New Roman" pitchFamily="18" charset="0"/>
              </a:rPr>
              <a:t>đùi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Là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những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riêng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tư</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của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con </a:t>
            </a:r>
            <a:r>
              <a:rPr lang="en-US" dirty="0" err="1" smtClean="0">
                <a:solidFill>
                  <a:schemeClr val="tx1"/>
                </a:solidFill>
                <a:latin typeface="Times New Roman" pitchFamily="18" charset="0"/>
                <a:cs typeface="Times New Roman" pitchFamily="18" charset="0"/>
              </a:rPr>
              <a:t>không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ai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được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phép</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bắt</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con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nhạy</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cảm</a:t>
            </a:r>
            <a:r>
              <a:rPr lang="en-US" dirty="0" smtClean="0">
                <a:solidFill>
                  <a:schemeClr val="tx1"/>
                </a:solidFill>
                <a:latin typeface="Times New Roman" pitchFamily="18" charset="0"/>
                <a:cs typeface="Times New Roman" pitchFamily="18" charset="0"/>
              </a:rPr>
              <a:t>, ở </a:t>
            </a:r>
            <a:r>
              <a:rPr lang="en-US" dirty="0" err="1" smtClean="0">
                <a:solidFill>
                  <a:schemeClr val="tx1"/>
                </a:solidFill>
                <a:latin typeface="Times New Roman" pitchFamily="18" charset="0"/>
                <a:cs typeface="Times New Roman" pitchFamily="18" charset="0"/>
              </a:rPr>
              <a:t>lớp</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giờ</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vệ</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sinh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giờ</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ngủ</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trưa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chúng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mình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không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được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nhìn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hay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riêng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tư</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của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bạn</a:t>
            </a:r>
            <a:r>
              <a:rPr lang="en-US" dirty="0" smtClean="0">
                <a:solidFill>
                  <a:schemeClr val="tx1"/>
                </a:solidFill>
                <a:latin typeface="Times New Roman" pitchFamily="18" charset="0"/>
                <a:cs typeface="Times New Roman" pitchFamily="18" charset="0"/>
              </a:rPr>
              <a:t>…</a:t>
            </a:r>
            <a:endParaRPr lang="en-US" dirty="0">
              <a:solidFill>
                <a:schemeClr val="tx1"/>
              </a:solidFill>
              <a:latin typeface="Times New Roman" pitchFamily="18" charset="0"/>
              <a:cs typeface="Times New Roman" pitchFamily="18" charset="0"/>
            </a:endParaRPr>
          </a:p>
        </p:txBody>
      </p:sp>
      <p:sp>
        <p:nvSpPr>
          <p:cNvPr id="17409" name="Rectangle 1"/>
          <p:cNvSpPr>
            <a:spLocks noChangeArrowheads="1"/>
          </p:cNvSpPr>
          <p:nvPr/>
        </p:nvSpPr>
        <p:spPr bwMode="auto">
          <a:xfrm>
            <a:off x="0" y="0"/>
            <a:ext cx="9210855"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nhạy</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cảm</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trên</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cơ</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thể</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là</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những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nào</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Oval 5"/>
          <p:cNvSpPr/>
          <p:nvPr/>
        </p:nvSpPr>
        <p:spPr>
          <a:xfrm>
            <a:off x="2133600" y="28956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Oval 6"/>
          <p:cNvSpPr/>
          <p:nvPr/>
        </p:nvSpPr>
        <p:spPr>
          <a:xfrm>
            <a:off x="2133600" y="39624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Oval 7"/>
          <p:cNvSpPr/>
          <p:nvPr/>
        </p:nvSpPr>
        <p:spPr>
          <a:xfrm>
            <a:off x="6477000" y="38862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84427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3" grpId="0" animBg="1"/>
      <p:bldP spid="4"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result for tinh huá»ng ngÆ°á»i láº¡ dá»¥ dá»"/>
          <p:cNvPicPr>
            <a:picLocks noChangeAspect="1" noChangeArrowheads="1"/>
          </p:cNvPicPr>
          <p:nvPr/>
        </p:nvPicPr>
        <p:blipFill>
          <a:blip r:embed="rId2"/>
          <a:srcRect/>
          <a:stretch>
            <a:fillRect/>
          </a:stretch>
        </p:blipFill>
        <p:spPr bwMode="auto">
          <a:xfrm>
            <a:off x="0" y="0"/>
            <a:ext cx="9174480" cy="6858000"/>
          </a:xfrm>
          <a:prstGeom prst="rect">
            <a:avLst/>
          </a:prstGeom>
          <a:noFill/>
        </p:spPr>
      </p:pic>
      <p:sp>
        <p:nvSpPr>
          <p:cNvPr id="3" name="Rectangle 2"/>
          <p:cNvSpPr/>
          <p:nvPr/>
        </p:nvSpPr>
        <p:spPr>
          <a:xfrm>
            <a:off x="609600" y="4800600"/>
            <a:ext cx="7980711" cy="923330"/>
          </a:xfrm>
          <a:prstGeom prst="rect">
            <a:avLst/>
          </a:prstGeom>
          <a:noFill/>
        </p:spPr>
        <p:txBody>
          <a:bodyPr wrap="none" lIns="91440" tIns="45720" rIns="91440" bIns="45720">
            <a:spAutoFit/>
          </a:bodyPr>
          <a:lstStyle/>
          <a:p>
            <a:pPr algn="ct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Tình</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huống</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người</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lại</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dụ</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dỗ</a:t>
            </a:r>
            <a:endPar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edeo cat.mp4">
            <a:hlinkClick r:id="" action="ppaction://media"/>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0" y="18585"/>
            <a:ext cx="9144000" cy="6839415"/>
          </a:xfrm>
          <a:prstGeom prst="rect">
            <a:avLst/>
          </a:prstGeom>
          <a:noFill/>
          <a:ln w="9525">
            <a:noFill/>
            <a:miter lim="800000"/>
            <a:headEnd/>
            <a:tailEnd/>
          </a:ln>
          <a:effectLst/>
        </p:spPr>
      </p:pic>
      <p:sp>
        <p:nvSpPr>
          <p:cNvPr id="4" name="Rectangle 3"/>
          <p:cNvSpPr/>
          <p:nvPr/>
        </p:nvSpPr>
        <p:spPr>
          <a:xfrm>
            <a:off x="152400" y="1371600"/>
            <a:ext cx="8458200" cy="523220"/>
          </a:xfrm>
          <a:prstGeom prst="rect">
            <a:avLst/>
          </a:prstGeom>
          <a:noFill/>
        </p:spPr>
        <p:txBody>
          <a:bodyPr wrap="square" lIns="91440" tIns="45720" rIns="91440" bIns="45720">
            <a:spAutoFit/>
          </a:bodyPr>
          <a:lstStyle/>
          <a:p>
            <a:pPr algn="ctr"/>
            <a:r>
              <a:rPr lang="en-U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NGƯỜI LẠ CỐ TÌNH SỜ VÀO VÙNG NHẠY CẢM</a:t>
            </a: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ox(in)">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905000"/>
          </a:xfrm>
        </p:spPr>
        <p:txBody>
          <a:bodyPr>
            <a:noAutofit/>
          </a:bodyPr>
          <a:lstStyle/>
          <a:p>
            <a:pPr algn="just"/>
            <a:r>
              <a:rPr lang="fr-FR" sz="2400"/>
              <a:t>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a:t>
            </a:r>
            <a:r>
              <a:rPr lang="fr-FR" sz="2400" smtClean="0"/>
              <a:t>những hành </a:t>
            </a:r>
            <a:r>
              <a:rPr lang="fr-FR" sz="2400"/>
              <a:t>vi xâm hại. Và nếu những hành vi như thế xảy ra thì các con cần nhớ</a:t>
            </a:r>
            <a:endParaRPr lang="en-US" sz="24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238" y="2209800"/>
            <a:ext cx="3657600" cy="320129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430" y="2209800"/>
            <a:ext cx="3899770" cy="3201294"/>
          </a:xfrm>
          <a:prstGeom prst="rect">
            <a:avLst/>
          </a:prstGeom>
        </p:spPr>
      </p:pic>
      <p:sp>
        <p:nvSpPr>
          <p:cNvPr id="5" name="Rectangle 4"/>
          <p:cNvSpPr/>
          <p:nvPr/>
        </p:nvSpPr>
        <p:spPr>
          <a:xfrm>
            <a:off x="0" y="5638800"/>
            <a:ext cx="9144000" cy="6858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fr-FR" sz="2400">
                <a:solidFill>
                  <a:schemeClr val="tx1"/>
                </a:solidFill>
                <a:latin typeface="Times New Roman" pitchFamily="18" charset="0"/>
                <a:cs typeface="Times New Roman" pitchFamily="18" charset="0"/>
              </a:rPr>
              <a:t>P</a:t>
            </a:r>
            <a:r>
              <a:rPr lang="fr-FR" sz="2400" smtClean="0">
                <a:solidFill>
                  <a:schemeClr val="tx1"/>
                </a:solidFill>
                <a:latin typeface="Times New Roman" pitchFamily="18" charset="0"/>
                <a:cs typeface="Times New Roman" pitchFamily="18" charset="0"/>
              </a:rPr>
              <a:t>hải </a:t>
            </a:r>
            <a:r>
              <a:rPr lang="fr-FR" sz="2400">
                <a:solidFill>
                  <a:schemeClr val="tx1"/>
                </a:solidFill>
                <a:latin typeface="Times New Roman" pitchFamily="18" charset="0"/>
                <a:cs typeface="Times New Roman" pitchFamily="18" charset="0"/>
              </a:rPr>
              <a:t>phản đối để bày tỏ sự không hài lòng của mình. Các con có thể cắn hoặc tấn công lại kẻ xấu.</a:t>
            </a:r>
            <a:endParaRPr lang="en-US" sz="2400">
              <a:solidFill>
                <a:schemeClr val="tx1"/>
              </a:solidFill>
              <a:latin typeface="Times New Roman" pitchFamily="18" charset="0"/>
              <a:cs typeface="Times New Roman" pitchFamily="18" charset="0"/>
            </a:endParaRPr>
          </a:p>
          <a:p>
            <a:pPr algn="ctr"/>
            <a:endParaRPr lang="en-US"/>
          </a:p>
        </p:txBody>
      </p:sp>
    </p:spTree>
    <p:extLst>
      <p:ext uri="{BB962C8B-B14F-4D97-AF65-F5344CB8AC3E}">
        <p14:creationId xmlns:p14="http://schemas.microsoft.com/office/powerpoint/2010/main" val="1325025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smtClean="0"/>
              <a:t>Các </a:t>
            </a:r>
            <a:r>
              <a:rPr lang="fr-FR" sz="2400"/>
              <a:t>con hãy bỏ chạy thật nhanh đến nơi đông hô hoán thật to để mọi người chú ý đến mình.</a:t>
            </a:r>
            <a:r>
              <a:rPr lang="en-US" sz="2400"/>
              <a:t/>
            </a:r>
            <a:br>
              <a:rPr lang="en-US" sz="2400"/>
            </a:br>
            <a:endParaRPr lang="en-US" sz="24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4267200" cy="3962400"/>
          </a:xfrm>
          <a:prstGeom prst="rect">
            <a:avLst/>
          </a:prstGeom>
        </p:spPr>
      </p:pic>
      <p:pic>
        <p:nvPicPr>
          <p:cNvPr id="6" name="Picture 3" descr="C:\Users\Dell\Desktop\tải xuống (1).jpg"/>
          <p:cNvPicPr>
            <a:picLocks noChangeAspect="1" noChangeArrowheads="1"/>
          </p:cNvPicPr>
          <p:nvPr/>
        </p:nvPicPr>
        <p:blipFill rotWithShape="1">
          <a:blip r:embed="rId3">
            <a:extLst>
              <a:ext uri="{28A0092B-C50C-407E-A947-70E740481C1C}">
                <a14:useLocalDpi xmlns:a14="http://schemas.microsoft.com/office/drawing/2010/main" val="0"/>
              </a:ext>
            </a:extLst>
          </a:blip>
          <a:srcRect t="18927" r="17339"/>
          <a:stretch/>
        </p:blipFill>
        <p:spPr bwMode="auto">
          <a:xfrm>
            <a:off x="4724400" y="1371600"/>
            <a:ext cx="4038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5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1519</TotalTime>
  <Words>637</Words>
  <Application>Microsoft Office PowerPoint</Application>
  <PresentationFormat>On-screen Show (4:3)</PresentationFormat>
  <Paragraphs>67</Paragraphs>
  <Slides>21</Slides>
  <Notes>1</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.VnTifani Heavy</vt:lpstr>
      <vt:lpstr>Arial</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những hành vi xâm hại. Và nếu những hành vi như thế xảy ra thì các con cần nhớ</vt:lpstr>
      <vt:lpstr>Các con hãy bỏ chạy thật nhanh đến nơi đông hô hoán thật to để mọi người chú ý đến mình. </vt:lpstr>
      <vt:lpstr>Và hãy kể lại tất cả cho bố mẹ nghe để người lớn kịp thời can thiệp và bảo vệ các con được an toàn hơn.</vt:lpstr>
      <vt:lpstr>PowerPoint Presentation</vt:lpstr>
      <vt:lpstr>PowerPoint Presentation</vt:lpstr>
      <vt:lpstr>PowerPoint Presentation</vt:lpstr>
      <vt:lpstr>PowerPoint Presentation</vt:lpstr>
      <vt:lpstr>PowerPoint Presentation</vt:lpstr>
      <vt:lpstr>PowerPoint Presentation</vt:lpstr>
      <vt:lpstr>Theo con những người muốn xâm hại vùng đồ bơi của các con thì họ sẽ làm gì?</vt:lpstr>
      <vt:lpstr>PowerPoint Presentation</vt:lpstr>
      <vt:lpstr>PowerPoint Presentation</vt:lpstr>
      <vt:lpstr>Khi có người đến gần có ý định xấu con sẽ làm gì?</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 con những người muốn xâm hại vùng đồ bơi của các con thì họ sẽ làm gì?</dc:title>
  <dc:creator>Windows User</dc:creator>
  <cp:lastModifiedBy>Administrator</cp:lastModifiedBy>
  <cp:revision>148</cp:revision>
  <dcterms:created xsi:type="dcterms:W3CDTF">2018-10-26T01:32:50Z</dcterms:created>
  <dcterms:modified xsi:type="dcterms:W3CDTF">2024-06-05T08:17:39Z</dcterms:modified>
</cp:coreProperties>
</file>