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598" y="32766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8900" y="158887"/>
            <a:ext cx="434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</a:t>
            </a:r>
            <a:r>
              <a:rPr lang="vi-VN"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US"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86048" y="2407877"/>
            <a:ext cx="41529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85" y="661003"/>
            <a:ext cx="821229" cy="8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38100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114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057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44196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20305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36220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716741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0" y="2644170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108</Words>
  <Application>Microsoft Office PowerPoint</Application>
  <PresentationFormat>On-screen Show (4:3)</PresentationFormat>
  <Paragraphs>43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Administrator</cp:lastModifiedBy>
  <cp:revision>9</cp:revision>
  <cp:lastPrinted>2021-04-12T14:47:11Z</cp:lastPrinted>
  <dcterms:created xsi:type="dcterms:W3CDTF">2021-04-12T13:45:32Z</dcterms:created>
  <dcterms:modified xsi:type="dcterms:W3CDTF">2024-06-21T03:42:27Z</dcterms:modified>
</cp:coreProperties>
</file>