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7" r:id="rId5"/>
    <p:sldId id="269" r:id="rId6"/>
    <p:sldId id="270" r:id="rId7"/>
    <p:sldId id="262" r:id="rId8"/>
    <p:sldId id="265" r:id="rId9"/>
  </p:sldIdLst>
  <p:sldSz cx="9144000" cy="6858000" type="screen4x3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21/06/2024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21/06/2024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21/06/2024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21/06/2024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21/06/2024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21/06/2024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21/06/2024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21/06/2024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21/06/2024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21/06/2024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21/06/2024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1FEA09-064F-4D95-8FD7-620F9D349C4C}" type="datetimeFigureOut">
              <a:rPr lang="vi-VN" smtClean="0"/>
              <a:pPr/>
              <a:t>21/06/2024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9.pn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8501122" cy="1084261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PHÒNG GIÁO DỤC ĐÀO TẠO QUẬN LONG BIÊN</a:t>
            </a:r>
            <a:b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 MẦM 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NON 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VIỆT HƯNG</a:t>
            </a:r>
            <a:endParaRPr lang="vi-VN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2056" y="3171742"/>
            <a:ext cx="8358246" cy="3286148"/>
          </a:xfrm>
        </p:spPr>
        <p:txBody>
          <a:bodyPr>
            <a:normAutofit/>
          </a:bodyPr>
          <a:lstStyle/>
          <a:p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quen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endParaRPr lang="en-US" sz="4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Truyện: Khỉ con ăn chuối</a:t>
            </a:r>
          </a:p>
          <a:p>
            <a:pPr algn="l"/>
            <a:r>
              <a:rPr lang="en-U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              Lớp: Nhà trẻ D1</a:t>
            </a:r>
          </a:p>
          <a:p>
            <a:pPr algn="l"/>
            <a:r>
              <a:rPr lang="en-US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		</a:t>
            </a:r>
            <a:endParaRPr lang="vi-VN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00430" y="6457890"/>
            <a:ext cx="18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vi-VN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1412776"/>
            <a:ext cx="1538518" cy="1538518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5616" y="404664"/>
            <a:ext cx="5976664" cy="4525963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>
              <a:buNone/>
            </a:pPr>
            <a:r>
              <a:rPr lang="vi-VN" sz="4000" b="1" dirty="0" smtClean="0">
                <a:latin typeface="Times New Roman" pitchFamily="18" charset="0"/>
                <a:cs typeface="Times New Roman" pitchFamily="18" charset="0"/>
              </a:rPr>
              <a:t>- Cô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chuối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endParaRPr lang="vi-VN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8596" y="1988840"/>
            <a:ext cx="85358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200" b="1" dirty="0" smtClean="0">
                <a:latin typeface="Times New Roman" pitchFamily="18" charset="0"/>
                <a:cs typeface="Times New Roman" pitchFamily="18" charset="0"/>
              </a:rPr>
              <a:t>- Cô giới thiệu tên truyện: Khỉ con ăn chuối.</a:t>
            </a:r>
          </a:p>
          <a:p>
            <a:r>
              <a:rPr lang="pt-BR" sz="3200" b="1" dirty="0" smtClean="0">
                <a:latin typeface="Times New Roman" pitchFamily="18" charset="0"/>
                <a:cs typeface="Times New Roman" pitchFamily="18" charset="0"/>
              </a:rPr>
              <a:t>- Cô kể lần 1: Không tranh.</a:t>
            </a:r>
            <a:endParaRPr lang="pt-BR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1440160"/>
          </a:xfrm>
        </p:spPr>
        <p:txBody>
          <a:bodyPr>
            <a:normAutofit fontScale="90000"/>
          </a:bodyPr>
          <a:lstStyle/>
          <a:p>
            <a:r>
              <a:rPr lang="vi-VN" sz="4000" dirty="0" smtClean="0"/>
              <a:t>- Cô kể lần 2:Dùng tranh minh họa và đàm thoại theo nội dung truyện.</a:t>
            </a:r>
            <a:r>
              <a:rPr lang="vi-VN" dirty="0" smtClean="0"/>
              <a:t/>
            </a:r>
            <a:br>
              <a:rPr lang="vi-VN" dirty="0" smtClean="0"/>
            </a:br>
            <a:r>
              <a:rPr lang="vi-VN" dirty="0" smtClean="0"/>
              <a:t/>
            </a:r>
            <a:br>
              <a:rPr lang="vi-VN" dirty="0" smtClean="0"/>
            </a:br>
            <a:endParaRPr lang="vi-VN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6" y="1419640"/>
            <a:ext cx="9144000" cy="543836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6185536"/>
            <a:ext cx="590178" cy="44036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252520" cy="6917474"/>
          </a:xfrm>
        </p:spPr>
      </p:pic>
    </p:spTree>
    <p:extLst>
      <p:ext uri="{BB962C8B-B14F-4D97-AF65-F5344CB8AC3E}">
        <p14:creationId xmlns:p14="http://schemas.microsoft.com/office/powerpoint/2010/main" val="34472825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" y="0"/>
            <a:ext cx="9133894" cy="6858000"/>
          </a:xfrm>
        </p:spPr>
      </p:pic>
    </p:spTree>
    <p:extLst>
      <p:ext uri="{BB962C8B-B14F-4D97-AF65-F5344CB8AC3E}">
        <p14:creationId xmlns:p14="http://schemas.microsoft.com/office/powerpoint/2010/main" val="11923584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endParaRPr lang="vi-VN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vi-VN" dirty="0"/>
          </a:p>
        </p:txBody>
      </p:sp>
      <p:sp>
        <p:nvSpPr>
          <p:cNvPr id="4" name="Rectangle 3"/>
          <p:cNvSpPr/>
          <p:nvPr/>
        </p:nvSpPr>
        <p:spPr>
          <a:xfrm>
            <a:off x="604140" y="170837"/>
            <a:ext cx="69294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>- Cô kể lần 3: Cho trẻ xem video truyện</a:t>
            </a:r>
            <a:endParaRPr lang="vi-VN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Truyen KHI CON AN CHUO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" y="755613"/>
            <a:ext cx="9144000" cy="6102388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b="1" dirty="0" smtClean="0">
                <a:solidFill>
                  <a:srgbClr val="FF0000"/>
                </a:solidFill>
              </a:rPr>
              <a:t>3.Kết thúc:</a:t>
            </a:r>
            <a:endParaRPr lang="vi-VN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Cô nhận xét tiết học, tuyên dương, khen ngợi trẻ.</a:t>
            </a:r>
            <a:endParaRPr lang="vi-VN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107</Words>
  <Application>Microsoft Office PowerPoint</Application>
  <PresentationFormat>On-screen Show (4:3)</PresentationFormat>
  <Paragraphs>14</Paragraphs>
  <Slides>8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PHÒNG GIÁO DỤC ĐÀO TẠO QUẬN LONG BIÊN TRƯỜNG MẦM NON VIỆT HƯNG</vt:lpstr>
      <vt:lpstr>PowerPoint Presentation</vt:lpstr>
      <vt:lpstr>2. Phương pháp và hình thức tổ chức </vt:lpstr>
      <vt:lpstr>- Cô kể lần 2:Dùng tranh minh họa và đàm thoại theo nội dung truyện.  </vt:lpstr>
      <vt:lpstr>PowerPoint Presentation</vt:lpstr>
      <vt:lpstr>PowerPoint Presentation</vt:lpstr>
      <vt:lpstr>PowerPoint Presentation</vt:lpstr>
      <vt:lpstr>3.Kết thúc:</vt:lpstr>
    </vt:vector>
  </TitlesOfParts>
  <Company>00000001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ĐÀO TẠO QUẬN LONG BIÊN TRƯỜNG MẦM NON GIA THƯỢNG</dc:title>
  <dc:creator>MyPC</dc:creator>
  <cp:lastModifiedBy>Techsi.vn</cp:lastModifiedBy>
  <cp:revision>21</cp:revision>
  <dcterms:created xsi:type="dcterms:W3CDTF">2019-09-25T06:07:30Z</dcterms:created>
  <dcterms:modified xsi:type="dcterms:W3CDTF">2024-06-21T02:29:05Z</dcterms:modified>
</cp:coreProperties>
</file>