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83" d="100"/>
          <a:sy n="83" d="100"/>
        </p:scale>
        <p:origin x="7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21/06/2024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205110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</a:t>
            </a: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0950" y="-152400"/>
            <a:ext cx="5219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VIỆT HƯNG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171700" y="2146012"/>
            <a:ext cx="7848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85" y="713233"/>
            <a:ext cx="972430" cy="974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478</TotalTime>
  <Words>229</Words>
  <Application>Microsoft Office PowerPoint</Application>
  <PresentationFormat>Widescreen</PresentationFormat>
  <Paragraphs>43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.VnAvant</vt:lpstr>
      <vt:lpstr>Arial</vt:lpstr>
      <vt:lpstr>Times New Roman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Administrator</cp:lastModifiedBy>
  <cp:revision>52</cp:revision>
  <dcterms:created xsi:type="dcterms:W3CDTF">2017-04-11T12:56:28Z</dcterms:created>
  <dcterms:modified xsi:type="dcterms:W3CDTF">2024-06-21T08:18:04Z</dcterms:modified>
</cp:coreProperties>
</file>